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9" r:id="rId2"/>
    <p:sldId id="281" r:id="rId3"/>
    <p:sldId id="287" r:id="rId4"/>
    <p:sldId id="263" r:id="rId5"/>
    <p:sldId id="268" r:id="rId6"/>
    <p:sldId id="258" r:id="rId7"/>
    <p:sldId id="264" r:id="rId8"/>
    <p:sldId id="266" r:id="rId9"/>
    <p:sldId id="265" r:id="rId10"/>
    <p:sldId id="261" r:id="rId11"/>
    <p:sldId id="267" r:id="rId12"/>
    <p:sldId id="259" r:id="rId13"/>
    <p:sldId id="262" r:id="rId14"/>
    <p:sldId id="269" r:id="rId15"/>
    <p:sldId id="29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6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700" y="1357298"/>
            <a:ext cx="789331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Уважаемые коллеги!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Вашему вниманию предоставляется </a:t>
            </a:r>
            <a:endParaRPr lang="ru-RU" sz="3600" b="1" i="1" dirty="0" smtClean="0">
              <a:solidFill>
                <a:srgbClr val="00206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краткий 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отчет</a:t>
            </a:r>
          </a:p>
          <a:p>
            <a:pPr algn="ctr"/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д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еятельности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профсоюза </a:t>
            </a:r>
            <a:endParaRPr lang="ru-RU" sz="3600" b="1" i="1" dirty="0" smtClean="0">
              <a:solidFill>
                <a:srgbClr val="FF000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МБОУ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«СОШ №2»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за 2013-2014 учебный год.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580.JPG"/>
          <p:cNvPicPr>
            <a:picLocks noChangeAspect="1"/>
          </p:cNvPicPr>
          <p:nvPr/>
        </p:nvPicPr>
        <p:blipFill>
          <a:blip r:embed="rId2" cstate="print"/>
          <a:srcRect l="4687" t="6250" r="4687" b="7291"/>
          <a:stretch>
            <a:fillRect/>
          </a:stretch>
        </p:blipFill>
        <p:spPr>
          <a:xfrm>
            <a:off x="2428860" y="214290"/>
            <a:ext cx="4492848" cy="64294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1357298"/>
            <a:ext cx="187743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 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будущем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з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аботятся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п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олитики,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о светлом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прошлом –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сторики,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70007" y="2000240"/>
            <a:ext cx="21739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н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астоящем –</a:t>
            </a:r>
          </a:p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Профсоюзы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…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373" y="857232"/>
            <a:ext cx="8661217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Наши сотрудники приняли участие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 в смотре – конкурсе художественной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самодеятельности</a:t>
            </a:r>
          </a:p>
          <a:p>
            <a:pPr algn="ctr"/>
            <a:r>
              <a:rPr lang="ru-RU" sz="3200" b="1" i="1" dirty="0">
                <a:solidFill>
                  <a:srgbClr val="002060"/>
                </a:solidFill>
                <a:latin typeface="Academy Condensed" pitchFamily="2" charset="0"/>
              </a:rPr>
              <a:t>с</a:t>
            </a:r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реди работников образовательных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Учреждений  в номинации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«</a:t>
            </a:r>
            <a:r>
              <a:rPr lang="ru-RU" sz="3200" b="1" i="1" dirty="0" smtClean="0">
                <a:solidFill>
                  <a:srgbClr val="FF0000"/>
                </a:solidFill>
                <a:latin typeface="Academy Condensed" pitchFamily="2" charset="0"/>
              </a:rPr>
              <a:t>Декоративно – прикладное творчество – 2014</a:t>
            </a:r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».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Творческие работы опубликованы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в сборниках «</a:t>
            </a:r>
            <a:r>
              <a:rPr lang="ru-RU" sz="3200" b="1" i="1" dirty="0" smtClean="0">
                <a:solidFill>
                  <a:srgbClr val="FF0000"/>
                </a:solidFill>
                <a:latin typeface="Academy Condensed" pitchFamily="2" charset="0"/>
              </a:rPr>
              <a:t>Палитра</a:t>
            </a:r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» и «</a:t>
            </a:r>
            <a:r>
              <a:rPr lang="ru-RU" sz="3200" b="1" i="1" dirty="0" smtClean="0">
                <a:solidFill>
                  <a:srgbClr val="FF0000"/>
                </a:solidFill>
                <a:latin typeface="Academy Condensed" pitchFamily="2" charset="0"/>
              </a:rPr>
              <a:t>Радуга талантов</a:t>
            </a:r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».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Вашему вниманию предоставляются</a:t>
            </a:r>
            <a:endParaRPr lang="ru-RU" sz="3200" b="1" i="1" dirty="0">
              <a:solidFill>
                <a:srgbClr val="002060"/>
              </a:solidFill>
              <a:latin typeface="Academy Condensed" pitchFamily="2" charset="0"/>
            </a:endParaRPr>
          </a:p>
          <a:p>
            <a:pPr algn="ctr"/>
            <a:r>
              <a:rPr lang="ru-RU" sz="3200" b="1" i="1" dirty="0">
                <a:solidFill>
                  <a:srgbClr val="002060"/>
                </a:solidFill>
                <a:latin typeface="Academy Condensed" pitchFamily="2" charset="0"/>
              </a:rPr>
              <a:t>р</a:t>
            </a:r>
            <a:r>
              <a:rPr lang="ru-RU" sz="3200" b="1" i="1" dirty="0" smtClean="0">
                <a:solidFill>
                  <a:srgbClr val="002060"/>
                </a:solidFill>
                <a:latin typeface="Academy Condensed" pitchFamily="2" charset="0"/>
              </a:rPr>
              <a:t>аботы наших рукодельниц – волшебниц:</a:t>
            </a:r>
            <a:endParaRPr lang="ru-RU" sz="32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214422"/>
            <a:ext cx="7858180" cy="52387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5786" y="357166"/>
            <a:ext cx="7665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Наша художница-волшебница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Миляуша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Мухарямовна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9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142984"/>
            <a:ext cx="7929586" cy="52863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8024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Наша рукодельница-волшебница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Гульнара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Искандаровна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19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1285860"/>
            <a:ext cx="7465271" cy="49768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428604"/>
            <a:ext cx="7839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Наша рукодельница-волшебница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Валентина Васильевна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996.JPG"/>
          <p:cNvPicPr>
            <a:picLocks noChangeAspect="1"/>
          </p:cNvPicPr>
          <p:nvPr/>
        </p:nvPicPr>
        <p:blipFill>
          <a:blip r:embed="rId2" cstate="print"/>
          <a:srcRect l="12500" t="1953" r="14062"/>
          <a:stretch>
            <a:fillRect/>
          </a:stretch>
        </p:blipFill>
        <p:spPr>
          <a:xfrm>
            <a:off x="1857356" y="1142984"/>
            <a:ext cx="5572164" cy="49596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85918" y="285728"/>
            <a:ext cx="5819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Наша рукодельница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Наталья Васильевна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971.JPG"/>
          <p:cNvPicPr>
            <a:picLocks noChangeAspect="1"/>
          </p:cNvPicPr>
          <p:nvPr/>
        </p:nvPicPr>
        <p:blipFill>
          <a:blip r:embed="rId2" cstate="print"/>
          <a:srcRect l="6250" t="781" r="8593"/>
          <a:stretch>
            <a:fillRect/>
          </a:stretch>
        </p:blipFill>
        <p:spPr>
          <a:xfrm>
            <a:off x="428596" y="1142984"/>
            <a:ext cx="4714908" cy="3662331"/>
          </a:xfrm>
          <a:prstGeom prst="rect">
            <a:avLst/>
          </a:prstGeom>
        </p:spPr>
      </p:pic>
      <p:pic>
        <p:nvPicPr>
          <p:cNvPr id="3" name="Рисунок 2" descr="IMG_1973.JPG"/>
          <p:cNvPicPr>
            <a:picLocks noChangeAspect="1"/>
          </p:cNvPicPr>
          <p:nvPr/>
        </p:nvPicPr>
        <p:blipFill>
          <a:blip r:embed="rId3" cstate="print"/>
          <a:srcRect l="4687" t="5208" r="3125" b="30208"/>
          <a:stretch>
            <a:fillRect/>
          </a:stretch>
        </p:blipFill>
        <p:spPr>
          <a:xfrm>
            <a:off x="5715008" y="2000240"/>
            <a:ext cx="2719253" cy="2857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0364" y="285728"/>
            <a:ext cx="300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Наши рукодельницы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4929198"/>
            <a:ext cx="2845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Галина Николаевна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3570" y="5000636"/>
            <a:ext cx="2906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Галина Михайловна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1928802"/>
            <a:ext cx="4964941" cy="3309961"/>
          </a:xfrm>
          <a:prstGeom prst="rect">
            <a:avLst/>
          </a:prstGeom>
        </p:spPr>
      </p:pic>
      <p:pic>
        <p:nvPicPr>
          <p:cNvPr id="3" name="Рисунок 2" descr="IMG_2009.JPG"/>
          <p:cNvPicPr>
            <a:picLocks noChangeAspect="1"/>
          </p:cNvPicPr>
          <p:nvPr/>
        </p:nvPicPr>
        <p:blipFill>
          <a:blip r:embed="rId3" cstate="print"/>
          <a:srcRect l="7031" t="781" r="14062"/>
          <a:stretch>
            <a:fillRect/>
          </a:stretch>
        </p:blipFill>
        <p:spPr>
          <a:xfrm>
            <a:off x="214282" y="1602250"/>
            <a:ext cx="3429024" cy="28744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488" y="571480"/>
            <a:ext cx="300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Наши рукодельницы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4643446"/>
            <a:ext cx="2839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Чулпан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Музиповна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7752" y="5286388"/>
            <a:ext cx="29001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Рамзия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Диргамовна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889.JPG"/>
          <p:cNvPicPr>
            <a:picLocks noChangeAspect="1"/>
          </p:cNvPicPr>
          <p:nvPr/>
        </p:nvPicPr>
        <p:blipFill>
          <a:blip r:embed="rId2" cstate="print"/>
          <a:srcRect l="7812" t="8333" r="6250" b="8333"/>
          <a:stretch>
            <a:fillRect/>
          </a:stretch>
        </p:blipFill>
        <p:spPr>
          <a:xfrm>
            <a:off x="357158" y="428604"/>
            <a:ext cx="2652136" cy="3857652"/>
          </a:xfrm>
          <a:prstGeom prst="rect">
            <a:avLst/>
          </a:prstGeom>
        </p:spPr>
      </p:pic>
      <p:pic>
        <p:nvPicPr>
          <p:cNvPr id="3" name="Рисунок 2" descr="IMG_19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1857364"/>
            <a:ext cx="5429288" cy="36195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57620" y="928670"/>
            <a:ext cx="300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Наши рукодельницы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357694"/>
            <a:ext cx="3334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Эльвира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Ильгизаровна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0562" y="5643578"/>
            <a:ext cx="2741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Расима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Забировна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496" y="1928802"/>
            <a:ext cx="4750627" cy="3167085"/>
          </a:xfrm>
          <a:prstGeom prst="rect">
            <a:avLst/>
          </a:prstGeom>
        </p:spPr>
      </p:pic>
      <p:pic>
        <p:nvPicPr>
          <p:cNvPr id="3" name="Рисунок 2" descr="IMG_2024.JPG"/>
          <p:cNvPicPr>
            <a:picLocks noChangeAspect="1"/>
          </p:cNvPicPr>
          <p:nvPr/>
        </p:nvPicPr>
        <p:blipFill>
          <a:blip r:embed="rId3" cstate="print"/>
          <a:srcRect l="7812" t="14583" r="12500" b="13542"/>
          <a:stretch>
            <a:fillRect/>
          </a:stretch>
        </p:blipFill>
        <p:spPr>
          <a:xfrm>
            <a:off x="1000100" y="1071546"/>
            <a:ext cx="2609039" cy="35298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0364" y="285728"/>
            <a:ext cx="300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Наши рукодельницы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4786322"/>
            <a:ext cx="2533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Нина Давыдовна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0562" y="5214950"/>
            <a:ext cx="3684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Гульназира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Шафагатовна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8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285860"/>
            <a:ext cx="4357717" cy="29051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34" y="285728"/>
            <a:ext cx="7406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                    Наши рукодельницы  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2976" y="4357694"/>
            <a:ext cx="25587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Гузель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Фоатовна</a:t>
            </a:r>
            <a:endParaRPr lang="ru-RU" sz="3600" b="1" i="1" dirty="0" smtClean="0">
              <a:solidFill>
                <a:srgbClr val="FF0000"/>
              </a:solidFill>
              <a:latin typeface="Academy Condensed" pitchFamily="2" charset="0"/>
            </a:endParaRPr>
          </a:p>
          <a:p>
            <a:endParaRPr lang="ru-RU" sz="3600" dirty="0"/>
          </a:p>
        </p:txBody>
      </p:sp>
      <p:pic>
        <p:nvPicPr>
          <p:cNvPr id="6" name="Рисунок 5" descr="IMG_1888.JPG"/>
          <p:cNvPicPr>
            <a:picLocks noChangeAspect="1"/>
          </p:cNvPicPr>
          <p:nvPr/>
        </p:nvPicPr>
        <p:blipFill>
          <a:blip r:embed="rId3" cstate="print"/>
          <a:srcRect t="3906" r="9374" b="11718"/>
          <a:stretch>
            <a:fillRect/>
          </a:stretch>
        </p:blipFill>
        <p:spPr>
          <a:xfrm>
            <a:off x="4429124" y="2143116"/>
            <a:ext cx="4357718" cy="27047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14942" y="5072074"/>
            <a:ext cx="2864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Надежда Ивановна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1993.JPG"/>
          <p:cNvPicPr>
            <a:picLocks noChangeAspect="1"/>
          </p:cNvPicPr>
          <p:nvPr/>
        </p:nvPicPr>
        <p:blipFill>
          <a:blip r:embed="rId2" cstate="print"/>
          <a:srcRect t="1953" r="4687" b="781"/>
          <a:stretch>
            <a:fillRect/>
          </a:stretch>
        </p:blipFill>
        <p:spPr>
          <a:xfrm>
            <a:off x="357158" y="2411866"/>
            <a:ext cx="5143536" cy="3499303"/>
          </a:xfrm>
          <a:prstGeom prst="rect">
            <a:avLst/>
          </a:prstGeom>
        </p:spPr>
      </p:pic>
      <p:pic>
        <p:nvPicPr>
          <p:cNvPr id="2" name="Рисунок 1" descr="IMG_1891.JPG"/>
          <p:cNvPicPr>
            <a:picLocks noChangeAspect="1"/>
          </p:cNvPicPr>
          <p:nvPr/>
        </p:nvPicPr>
        <p:blipFill>
          <a:blip r:embed="rId3" cstate="print"/>
          <a:srcRect l="3906" t="1953" r="10156" b="6640"/>
          <a:stretch>
            <a:fillRect/>
          </a:stretch>
        </p:blipFill>
        <p:spPr>
          <a:xfrm>
            <a:off x="4286248" y="428604"/>
            <a:ext cx="4432819" cy="31432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1142984"/>
            <a:ext cx="3020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Наши рукодельницы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70" y="3714752"/>
            <a:ext cx="2951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Гульшат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Фанисовна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0166" y="6000768"/>
            <a:ext cx="2590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Гузель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Расулевна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978.JPG"/>
          <p:cNvPicPr>
            <a:picLocks noChangeAspect="1"/>
          </p:cNvPicPr>
          <p:nvPr/>
        </p:nvPicPr>
        <p:blipFill>
          <a:blip r:embed="rId2" cstate="print"/>
          <a:srcRect l="2343" t="4297" r="3906" b="3125"/>
          <a:stretch>
            <a:fillRect/>
          </a:stretch>
        </p:blipFill>
        <p:spPr>
          <a:xfrm>
            <a:off x="285720" y="1500174"/>
            <a:ext cx="4357718" cy="2868831"/>
          </a:xfrm>
          <a:prstGeom prst="rect">
            <a:avLst/>
          </a:prstGeom>
        </p:spPr>
      </p:pic>
      <p:pic>
        <p:nvPicPr>
          <p:cNvPr id="3" name="Рисунок 2" descr="IMG_1983.JPG"/>
          <p:cNvPicPr>
            <a:picLocks noChangeAspect="1"/>
          </p:cNvPicPr>
          <p:nvPr/>
        </p:nvPicPr>
        <p:blipFill>
          <a:blip r:embed="rId3" cstate="print"/>
          <a:srcRect l="17187" t="4297" r="10156" b="8984"/>
          <a:stretch>
            <a:fillRect/>
          </a:stretch>
        </p:blipFill>
        <p:spPr>
          <a:xfrm>
            <a:off x="4929190" y="2143116"/>
            <a:ext cx="3929090" cy="31263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4612" y="571480"/>
            <a:ext cx="300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Наши рукодельницы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4500570"/>
            <a:ext cx="2577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Алсу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cademy Condensed" pitchFamily="2" charset="0"/>
              </a:rPr>
              <a:t>Абузаровна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0694" y="5429264"/>
            <a:ext cx="2794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Майя  Николаевна</a:t>
            </a:r>
            <a:endParaRPr lang="ru-RU" sz="3600" b="1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1071546"/>
            <a:ext cx="6572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Профсоюзный комитет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выражает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благодарность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работникам, принявшим активное участие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 жизнедеятельности профсоюза школы!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4797152"/>
            <a:ext cx="72421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i="1" dirty="0" smtClean="0">
                <a:solidFill>
                  <a:srgbClr val="FF0000"/>
                </a:solidFill>
                <a:latin typeface="Academy Condensed" pitchFamily="2" charset="0"/>
              </a:rPr>
              <a:t>Спасибо за внимание!</a:t>
            </a:r>
            <a:endParaRPr lang="ru-RU" sz="6000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Words>165</Words>
  <Application>Microsoft Office PowerPoint</Application>
  <PresentationFormat>Экран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123</cp:lastModifiedBy>
  <cp:revision>102</cp:revision>
  <dcterms:created xsi:type="dcterms:W3CDTF">2014-05-30T19:07:55Z</dcterms:created>
  <dcterms:modified xsi:type="dcterms:W3CDTF">2014-06-03T07:02:39Z</dcterms:modified>
</cp:coreProperties>
</file>