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9" r:id="rId2"/>
    <p:sldId id="281" r:id="rId3"/>
    <p:sldId id="286" r:id="rId4"/>
    <p:sldId id="282" r:id="rId5"/>
    <p:sldId id="283" r:id="rId6"/>
    <p:sldId id="284" r:id="rId7"/>
    <p:sldId id="285" r:id="rId8"/>
    <p:sldId id="29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6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700" y="1357298"/>
            <a:ext cx="789331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Уважаемые коллеги!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Вашему вниманию предоставляется </a:t>
            </a:r>
            <a:endParaRPr lang="ru-RU" sz="3600" b="1" i="1" dirty="0" smtClean="0">
              <a:solidFill>
                <a:srgbClr val="00206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краткий 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отчет</a:t>
            </a:r>
          </a:p>
          <a:p>
            <a:pPr algn="ctr"/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д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еятельности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профсоюза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МБОУ «СОШ №2»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за 2013-2014 учебный год.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580.JPG"/>
          <p:cNvPicPr>
            <a:picLocks noChangeAspect="1"/>
          </p:cNvPicPr>
          <p:nvPr/>
        </p:nvPicPr>
        <p:blipFill>
          <a:blip r:embed="rId2" cstate="print"/>
          <a:srcRect l="4687" t="6250" r="4687" b="7291"/>
          <a:stretch>
            <a:fillRect/>
          </a:stretch>
        </p:blipFill>
        <p:spPr>
          <a:xfrm>
            <a:off x="2428860" y="214290"/>
            <a:ext cx="4492848" cy="64294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1357298"/>
            <a:ext cx="187743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 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будущем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з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аботятся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п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олитики,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о светлом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прошлом –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сторики,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70007" y="2000240"/>
            <a:ext cx="21739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н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астоящем –</a:t>
            </a:r>
          </a:p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Профсоюзы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…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81446" y="142852"/>
            <a:ext cx="957307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Наша агитбригада «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Апельсин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»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приняла участие в конкурсе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«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Мой Профсоюз – моя защита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»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среди профсоюзных учреждений образования </a:t>
            </a:r>
          </a:p>
          <a:p>
            <a:pPr algn="ctr"/>
            <a:r>
              <a:rPr lang="ru-RU" sz="3600" b="1" i="1" dirty="0" err="1" smtClean="0">
                <a:solidFill>
                  <a:srgbClr val="002060"/>
                </a:solidFill>
                <a:latin typeface="Academy Condensed" pitchFamily="2" charset="0"/>
              </a:rPr>
              <a:t>Альметьевского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муниципального района и 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победила в номинации </a:t>
            </a:r>
            <a:endParaRPr lang="ru-RU" sz="3600" b="1" i="1" dirty="0" smtClean="0">
              <a:solidFill>
                <a:srgbClr val="FF000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«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Оригинальность раскрытия темы»!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  <p:pic>
        <p:nvPicPr>
          <p:cNvPr id="4" name="Рисунок 3" descr="IMG_2604.JPG"/>
          <p:cNvPicPr>
            <a:picLocks noChangeAspect="1"/>
          </p:cNvPicPr>
          <p:nvPr/>
        </p:nvPicPr>
        <p:blipFill>
          <a:blip r:embed="rId2" cstate="print"/>
          <a:srcRect l="24418" t="4651"/>
          <a:stretch>
            <a:fillRect/>
          </a:stretch>
        </p:blipFill>
        <p:spPr>
          <a:xfrm>
            <a:off x="2915816" y="3949942"/>
            <a:ext cx="3500462" cy="29439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606.JPG"/>
          <p:cNvPicPr>
            <a:picLocks noChangeAspect="1"/>
          </p:cNvPicPr>
          <p:nvPr/>
        </p:nvPicPr>
        <p:blipFill>
          <a:blip r:embed="rId2" cstate="print"/>
          <a:srcRect l="10938" t="2344" r="10937" b="10937"/>
          <a:stretch>
            <a:fillRect/>
          </a:stretch>
        </p:blipFill>
        <p:spPr>
          <a:xfrm>
            <a:off x="4214810" y="642918"/>
            <a:ext cx="3475362" cy="2571768"/>
          </a:xfrm>
          <a:prstGeom prst="rect">
            <a:avLst/>
          </a:prstGeom>
        </p:spPr>
      </p:pic>
      <p:pic>
        <p:nvPicPr>
          <p:cNvPr id="3" name="Рисунок 2" descr="IMG_2611.JPG"/>
          <p:cNvPicPr>
            <a:picLocks noChangeAspect="1"/>
          </p:cNvPicPr>
          <p:nvPr/>
        </p:nvPicPr>
        <p:blipFill>
          <a:blip r:embed="rId3" cstate="print"/>
          <a:srcRect l="20312" t="5469" b="7812"/>
          <a:stretch>
            <a:fillRect/>
          </a:stretch>
        </p:blipFill>
        <p:spPr>
          <a:xfrm>
            <a:off x="571472" y="3786190"/>
            <a:ext cx="3929090" cy="2850529"/>
          </a:xfrm>
          <a:prstGeom prst="rect">
            <a:avLst/>
          </a:prstGeom>
        </p:spPr>
      </p:pic>
      <p:pic>
        <p:nvPicPr>
          <p:cNvPr id="4" name="Рисунок 3" descr="IMG_2616.JPG"/>
          <p:cNvPicPr>
            <a:picLocks noChangeAspect="1"/>
          </p:cNvPicPr>
          <p:nvPr/>
        </p:nvPicPr>
        <p:blipFill>
          <a:blip r:embed="rId4" cstate="print"/>
          <a:srcRect l="29687" t="20703" r="5468"/>
          <a:stretch>
            <a:fillRect/>
          </a:stretch>
        </p:blipFill>
        <p:spPr>
          <a:xfrm>
            <a:off x="1500166" y="642918"/>
            <a:ext cx="3143272" cy="2562576"/>
          </a:xfrm>
          <a:prstGeom prst="rect">
            <a:avLst/>
          </a:prstGeom>
        </p:spPr>
      </p:pic>
      <p:pic>
        <p:nvPicPr>
          <p:cNvPr id="5" name="Рисунок 4" descr="IMG_2615.JPG"/>
          <p:cNvPicPr>
            <a:picLocks noChangeAspect="1"/>
          </p:cNvPicPr>
          <p:nvPr/>
        </p:nvPicPr>
        <p:blipFill>
          <a:blip r:embed="rId5" cstate="print"/>
          <a:srcRect l="11718" t="12500" r="14844"/>
          <a:stretch>
            <a:fillRect/>
          </a:stretch>
        </p:blipFill>
        <p:spPr>
          <a:xfrm>
            <a:off x="4643438" y="3810000"/>
            <a:ext cx="3837230" cy="3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28728" y="3143248"/>
            <a:ext cx="6242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Юлия Алексеевна и </a:t>
            </a:r>
            <a:r>
              <a:rPr lang="ru-RU" sz="3600" b="1" i="1" dirty="0" err="1" smtClean="0">
                <a:solidFill>
                  <a:srgbClr val="002060"/>
                </a:solidFill>
                <a:latin typeface="Academy Condensed" pitchFamily="2" charset="0"/>
              </a:rPr>
              <a:t>Фарида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002060"/>
                </a:solidFill>
                <a:latin typeface="Academy Condensed" pitchFamily="2" charset="0"/>
              </a:rPr>
              <a:t>Муллануровна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0364" y="0"/>
            <a:ext cx="3127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Команда «Апельсин»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623.JPG"/>
          <p:cNvPicPr>
            <a:picLocks noChangeAspect="1"/>
          </p:cNvPicPr>
          <p:nvPr/>
        </p:nvPicPr>
        <p:blipFill>
          <a:blip r:embed="rId2" cstate="print"/>
          <a:srcRect b="8984"/>
          <a:stretch>
            <a:fillRect/>
          </a:stretch>
        </p:blipFill>
        <p:spPr>
          <a:xfrm>
            <a:off x="3786182" y="357166"/>
            <a:ext cx="4709374" cy="2857520"/>
          </a:xfrm>
          <a:prstGeom prst="rect">
            <a:avLst/>
          </a:prstGeom>
        </p:spPr>
      </p:pic>
      <p:pic>
        <p:nvPicPr>
          <p:cNvPr id="3" name="Рисунок 2" descr="IMG_2627.JPG"/>
          <p:cNvPicPr>
            <a:picLocks noChangeAspect="1"/>
          </p:cNvPicPr>
          <p:nvPr/>
        </p:nvPicPr>
        <p:blipFill>
          <a:blip r:embed="rId3" cstate="print"/>
          <a:srcRect l="28906" t="7812"/>
          <a:stretch>
            <a:fillRect/>
          </a:stretch>
        </p:blipFill>
        <p:spPr>
          <a:xfrm>
            <a:off x="5072066" y="3500438"/>
            <a:ext cx="3277947" cy="2833686"/>
          </a:xfrm>
          <a:prstGeom prst="rect">
            <a:avLst/>
          </a:prstGeom>
        </p:spPr>
      </p:pic>
      <p:pic>
        <p:nvPicPr>
          <p:cNvPr id="4" name="Рисунок 3" descr="IMG_2631.JPG"/>
          <p:cNvPicPr>
            <a:picLocks noChangeAspect="1"/>
          </p:cNvPicPr>
          <p:nvPr/>
        </p:nvPicPr>
        <p:blipFill>
          <a:blip r:embed="rId4" cstate="print"/>
          <a:srcRect l="20312" t="-391" b="14844"/>
          <a:stretch>
            <a:fillRect/>
          </a:stretch>
        </p:blipFill>
        <p:spPr>
          <a:xfrm>
            <a:off x="928662" y="3500438"/>
            <a:ext cx="3929090" cy="28120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596" y="1643050"/>
            <a:ext cx="3066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Екатерина Сергеевна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635.JPG"/>
          <p:cNvPicPr>
            <a:picLocks noChangeAspect="1"/>
          </p:cNvPicPr>
          <p:nvPr/>
        </p:nvPicPr>
        <p:blipFill>
          <a:blip r:embed="rId2" cstate="print"/>
          <a:srcRect l="25781" t="10156" b="-392"/>
          <a:stretch>
            <a:fillRect/>
          </a:stretch>
        </p:blipFill>
        <p:spPr>
          <a:xfrm>
            <a:off x="357158" y="214290"/>
            <a:ext cx="3286148" cy="2663522"/>
          </a:xfrm>
          <a:prstGeom prst="rect">
            <a:avLst/>
          </a:prstGeom>
        </p:spPr>
      </p:pic>
      <p:pic>
        <p:nvPicPr>
          <p:cNvPr id="3" name="Рисунок 2" descr="IMG_2639.JPG"/>
          <p:cNvPicPr>
            <a:picLocks noChangeAspect="1"/>
          </p:cNvPicPr>
          <p:nvPr/>
        </p:nvPicPr>
        <p:blipFill>
          <a:blip r:embed="rId3" cstate="print"/>
          <a:srcRect l="25782" t="781" r="10156" b="8984"/>
          <a:stretch>
            <a:fillRect/>
          </a:stretch>
        </p:blipFill>
        <p:spPr>
          <a:xfrm>
            <a:off x="1571604" y="2143116"/>
            <a:ext cx="2966997" cy="2786082"/>
          </a:xfrm>
          <a:prstGeom prst="rect">
            <a:avLst/>
          </a:prstGeom>
        </p:spPr>
      </p:pic>
      <p:pic>
        <p:nvPicPr>
          <p:cNvPr id="5" name="Рисунок 4" descr="IMG_2648.JPG"/>
          <p:cNvPicPr>
            <a:picLocks noChangeAspect="1"/>
          </p:cNvPicPr>
          <p:nvPr/>
        </p:nvPicPr>
        <p:blipFill>
          <a:blip r:embed="rId4" cstate="print"/>
          <a:srcRect t="4297" r="10937" b="11328"/>
          <a:stretch>
            <a:fillRect/>
          </a:stretch>
        </p:blipFill>
        <p:spPr>
          <a:xfrm>
            <a:off x="4643438" y="3000372"/>
            <a:ext cx="4143404" cy="2616897"/>
          </a:xfrm>
          <a:prstGeom prst="rect">
            <a:avLst/>
          </a:prstGeom>
        </p:spPr>
      </p:pic>
      <p:pic>
        <p:nvPicPr>
          <p:cNvPr id="4" name="Рисунок 3" descr="IMG_2651.JPG"/>
          <p:cNvPicPr>
            <a:picLocks noChangeAspect="1"/>
          </p:cNvPicPr>
          <p:nvPr/>
        </p:nvPicPr>
        <p:blipFill>
          <a:blip r:embed="rId5" cstate="print"/>
          <a:srcRect l="26562" t="781" b="12500"/>
          <a:stretch>
            <a:fillRect/>
          </a:stretch>
        </p:blipFill>
        <p:spPr>
          <a:xfrm>
            <a:off x="5143504" y="357166"/>
            <a:ext cx="3544867" cy="27906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00166" y="5786454"/>
            <a:ext cx="5949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err="1" smtClean="0">
                <a:solidFill>
                  <a:srgbClr val="002060"/>
                </a:solidFill>
                <a:latin typeface="Academy Condensed" pitchFamily="2" charset="0"/>
              </a:rPr>
              <a:t>Рамзия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002060"/>
                </a:solidFill>
                <a:latin typeface="Academy Condensed" pitchFamily="2" charset="0"/>
              </a:rPr>
              <a:t>Диргамовна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и </a:t>
            </a:r>
            <a:r>
              <a:rPr lang="ru-RU" sz="3600" b="1" i="1" dirty="0" err="1" smtClean="0">
                <a:solidFill>
                  <a:srgbClr val="002060"/>
                </a:solidFill>
                <a:latin typeface="Academy Condensed" pitchFamily="2" charset="0"/>
              </a:rPr>
              <a:t>Чулпан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002060"/>
                </a:solidFill>
                <a:latin typeface="Academy Condensed" pitchFamily="2" charset="0"/>
              </a:rPr>
              <a:t>Музиповна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676.JPG"/>
          <p:cNvPicPr>
            <a:picLocks noChangeAspect="1"/>
          </p:cNvPicPr>
          <p:nvPr/>
        </p:nvPicPr>
        <p:blipFill>
          <a:blip r:embed="rId2" cstate="print"/>
          <a:srcRect l="5468" t="16015" r="10156" b="-391"/>
          <a:stretch>
            <a:fillRect/>
          </a:stretch>
        </p:blipFill>
        <p:spPr>
          <a:xfrm>
            <a:off x="3786182" y="3214686"/>
            <a:ext cx="5036379" cy="3357586"/>
          </a:xfrm>
          <a:prstGeom prst="rect">
            <a:avLst/>
          </a:prstGeom>
        </p:spPr>
      </p:pic>
      <p:pic>
        <p:nvPicPr>
          <p:cNvPr id="2" name="Рисунок 1" descr="IMG_26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57166"/>
            <a:ext cx="5250661" cy="35004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34" y="4643446"/>
            <a:ext cx="27687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Жить для людей и</a:t>
            </a:r>
          </a:p>
          <a:p>
            <a:pPr algn="ctr"/>
            <a:r>
              <a:rPr lang="ru-RU" sz="3600" b="1" i="1" dirty="0">
                <a:solidFill>
                  <a:srgbClr val="FF0000"/>
                </a:solidFill>
                <a:latin typeface="Academy Condensed" pitchFamily="2" charset="0"/>
              </a:rPr>
              <a:t>р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ади людей!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86512" y="1214422"/>
            <a:ext cx="17059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Наша сила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в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единстве!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1071546"/>
            <a:ext cx="6572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Профсоюзный комитет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выражает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благодарность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работникам, принявшим активное участие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 жизнедеятельности профсоюза школы!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4725144"/>
            <a:ext cx="79512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i="1" dirty="0" smtClean="0">
                <a:solidFill>
                  <a:srgbClr val="FF0000"/>
                </a:solidFill>
                <a:latin typeface="Academy Condensed" pitchFamily="2" charset="0"/>
              </a:rPr>
              <a:t>Спасибо за внимание!</a:t>
            </a:r>
            <a:endParaRPr lang="ru-RU" sz="6600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120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123</cp:lastModifiedBy>
  <cp:revision>101</cp:revision>
  <dcterms:created xsi:type="dcterms:W3CDTF">2014-05-30T19:07:55Z</dcterms:created>
  <dcterms:modified xsi:type="dcterms:W3CDTF">2014-06-03T07:05:04Z</dcterms:modified>
</cp:coreProperties>
</file>