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81" r:id="rId3"/>
    <p:sldId id="290" r:id="rId4"/>
    <p:sldId id="291" r:id="rId5"/>
    <p:sldId id="29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6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30DC009-780E-497E-9445-4C039BD9C67F}" type="datetimeFigureOut">
              <a:rPr lang="ru-RU" smtClean="0"/>
              <a:t>03.06.2014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E91965-7DA3-44A5-B64E-1F76A41C9E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00" y="1357298"/>
            <a:ext cx="789331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Уважаемые коллеги!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Вашему вниманию предоставляется </a:t>
            </a:r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краткий 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отчет</a:t>
            </a:r>
          </a:p>
          <a:p>
            <a:pPr algn="ctr"/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д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еятельности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профсоюза </a:t>
            </a:r>
            <a:endParaRPr lang="ru-RU" sz="3600" b="1" i="1" dirty="0" smtClean="0">
              <a:solidFill>
                <a:srgbClr val="FF000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МБОУ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«СОШ №2»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за 2013-2014 учебный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580.JPG"/>
          <p:cNvPicPr>
            <a:picLocks noChangeAspect="1"/>
          </p:cNvPicPr>
          <p:nvPr/>
        </p:nvPicPr>
        <p:blipFill>
          <a:blip r:embed="rId2" cstate="print"/>
          <a:srcRect l="4687" t="6250" r="4687" b="7291"/>
          <a:stretch>
            <a:fillRect/>
          </a:stretch>
        </p:blipFill>
        <p:spPr>
          <a:xfrm>
            <a:off x="2428860" y="214290"/>
            <a:ext cx="4492848" cy="6429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18774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 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будущем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з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аботятся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п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олитики,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о светлом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прошлом –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сторики,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0007" y="2000240"/>
            <a:ext cx="21739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О светлом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Academy Condensed" pitchFamily="2" charset="0"/>
              </a:rPr>
              <a:t>н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астоящем –</a:t>
            </a:r>
          </a:p>
          <a:p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Профсоюзы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…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7526" y="357166"/>
            <a:ext cx="70991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Наши сотрудники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приняли участие в лыжной гонке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 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Лыжня Татарстана-2013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» и </a:t>
            </a:r>
            <a:endParaRPr lang="ru-RU" sz="3600" b="1" i="1" dirty="0" smtClean="0">
              <a:solidFill>
                <a:srgbClr val="002060"/>
              </a:solidFill>
              <a:latin typeface="Academy Condensed" pitchFamily="2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«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Лыжня Татарстана-2014</a:t>
            </a:r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»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pic>
        <p:nvPicPr>
          <p:cNvPr id="3" name="Рисунок 2" descr="DSC014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500306"/>
            <a:ext cx="5278446" cy="39588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14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428604"/>
            <a:ext cx="4278314" cy="3208736"/>
          </a:xfrm>
          <a:prstGeom prst="rect">
            <a:avLst/>
          </a:prstGeom>
        </p:spPr>
      </p:pic>
      <p:pic>
        <p:nvPicPr>
          <p:cNvPr id="3" name="Рисунок 2" descr="DSC01501.JPG"/>
          <p:cNvPicPr>
            <a:picLocks noChangeAspect="1"/>
          </p:cNvPicPr>
          <p:nvPr/>
        </p:nvPicPr>
        <p:blipFill>
          <a:blip r:embed="rId3"/>
          <a:srcRect t="7812" r="16601"/>
          <a:stretch>
            <a:fillRect/>
          </a:stretch>
        </p:blipFill>
        <p:spPr>
          <a:xfrm>
            <a:off x="5357818" y="357166"/>
            <a:ext cx="3421058" cy="2836194"/>
          </a:xfrm>
          <a:prstGeom prst="rect">
            <a:avLst/>
          </a:prstGeom>
        </p:spPr>
      </p:pic>
      <p:pic>
        <p:nvPicPr>
          <p:cNvPr id="4" name="Рисунок 3" descr="DSC01508.JPG"/>
          <p:cNvPicPr>
            <a:picLocks noChangeAspect="1"/>
          </p:cNvPicPr>
          <p:nvPr/>
        </p:nvPicPr>
        <p:blipFill>
          <a:blip r:embed="rId4"/>
          <a:srcRect l="20117" t="16015"/>
          <a:stretch>
            <a:fillRect/>
          </a:stretch>
        </p:blipFill>
        <p:spPr>
          <a:xfrm>
            <a:off x="3428992" y="3357562"/>
            <a:ext cx="4214842" cy="33234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071546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Профсоюзный комитет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выражает </a:t>
            </a:r>
            <a:r>
              <a:rPr lang="ru-RU" sz="3600" b="1" i="1" dirty="0" smtClean="0">
                <a:solidFill>
                  <a:srgbClr val="FF0000"/>
                </a:solidFill>
                <a:latin typeface="Academy Condensed" pitchFamily="2" charset="0"/>
              </a:rPr>
              <a:t>благодарность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работникам, принявшим активное участие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Academy Condensed" pitchFamily="2" charset="0"/>
              </a:rPr>
              <a:t>в жизнедеятельности профсоюза школы!</a:t>
            </a:r>
            <a:endParaRPr lang="ru-RU" sz="3600" b="1" i="1" dirty="0">
              <a:solidFill>
                <a:srgbClr val="002060"/>
              </a:solidFill>
              <a:latin typeface="Academy Condense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4725144"/>
            <a:ext cx="79512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i="1" dirty="0" smtClean="0">
                <a:solidFill>
                  <a:srgbClr val="FF0000"/>
                </a:solidFill>
                <a:latin typeface="Academy Condensed" pitchFamily="2" charset="0"/>
              </a:rPr>
              <a:t>Спасибо за внимание!</a:t>
            </a:r>
            <a:endParaRPr lang="ru-RU" sz="6600" i="1" dirty="0">
              <a:solidFill>
                <a:srgbClr val="FF0000"/>
              </a:solidFill>
              <a:latin typeface="Academy Condensed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76</Words>
  <Application>Microsoft Office PowerPoint</Application>
  <PresentationFormat>Экран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123</cp:lastModifiedBy>
  <cp:revision>100</cp:revision>
  <dcterms:created xsi:type="dcterms:W3CDTF">2014-05-30T19:07:55Z</dcterms:created>
  <dcterms:modified xsi:type="dcterms:W3CDTF">2014-06-03T07:06:29Z</dcterms:modified>
</cp:coreProperties>
</file>