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4/6/2020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os.ru/articles/view/organizaciya_zhizni_dvoe_zn__kak_vvesti_svoyu_zhizn_v_razumnye_ramki_vop_zn_" TargetMode="External"/><Relationship Id="rId2" Type="http://schemas.openxmlformats.org/officeDocument/2006/relationships/hyperlink" Target="https://www.psychologos.ru/articles/view/vystraivanie_situaci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stock-photo-593602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1" y="0"/>
            <a:ext cx="81533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343007">
            <a:off x="4135916" y="1422809"/>
            <a:ext cx="1684606" cy="11748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Само</a:t>
            </a:r>
            <a:br>
              <a:rPr lang="ru-RU" sz="2400" dirty="0" smtClean="0"/>
            </a:br>
            <a:r>
              <a:rPr lang="ru-RU" sz="2400" dirty="0" err="1" smtClean="0"/>
              <a:t>организа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ция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5257800"/>
            <a:ext cx="6248400" cy="8382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Как не потеряться в потоке информации?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315200" cy="1524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Самоорганизация - умение организовать себя: на работу, на выполнение договоренностей с собой и другими, на достижение своих целей.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2438400"/>
            <a:ext cx="7467600" cy="3687763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Все начинается с постановки Цели!</a:t>
            </a:r>
          </a:p>
          <a:p>
            <a:pPr algn="ctr">
              <a:buNone/>
            </a:pPr>
            <a:endParaRPr lang="ru-RU" dirty="0" smtClean="0"/>
          </a:p>
          <a:p>
            <a:r>
              <a:rPr lang="ru-RU" u="sng" dirty="0" smtClean="0"/>
              <a:t>Если цель как желание</a:t>
            </a:r>
            <a:r>
              <a:rPr lang="ru-RU" dirty="0" smtClean="0"/>
              <a:t>, она, как живая, тянет нас к себе, притягивая и наше внимание, и наши силы. Счастливы те, кому хочется то, что нужно. Но без самоорганизации многие наши желания оказываются только желаниями, только мечтами.</a:t>
            </a:r>
            <a:br>
              <a:rPr lang="ru-RU" dirty="0" smtClean="0"/>
            </a:br>
            <a:endParaRPr lang="ru-RU" dirty="0" smtClean="0"/>
          </a:p>
          <a:p>
            <a:r>
              <a:rPr lang="ru-RU" u="sng" dirty="0" smtClean="0"/>
              <a:t>Если цель как намерение</a:t>
            </a:r>
            <a:r>
              <a:rPr lang="ru-RU" dirty="0" smtClean="0"/>
              <a:t>, она более прочна, но в ней может не быть тяги. Намерение формируется в первую очередь головой, но без развитой воли намерение пусто. Если нет воли, нужна самоорганизация.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1" y="457200"/>
            <a:ext cx="45719" cy="762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5943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Достигать большие и трудные цели помогает не только самоорганизация: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кому-то помогает воля, волевые усилия,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кого-то выручает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самомотивация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кнут или пряник в отношении самого себя, побуждение и подталкивание себя к исполнению назначенных целей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навык преодоления себя, своей лени и своих страхов.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Практичная самоорганизация - это такое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выстраивание ситуации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и такая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организация жизни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когда все, что происходить должно, происходит легко и естественно, само собой.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03592" cy="487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«Слон» и как его едят?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4483608" cy="489204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       Иногда мы можем столкнуться с большой, неподъемной для себя задачей, перед которой опускаются руки. Но делать ее все равно — надо. Как? Если задача огромная, как слон, разбейте ее на маленькие простые этапы, с каждым из которых справиться вы можете.</a:t>
            </a:r>
            <a:endParaRPr lang="ru-RU" dirty="0"/>
          </a:p>
        </p:txBody>
      </p:sp>
      <p:pic>
        <p:nvPicPr>
          <p:cNvPr id="5" name="Содержимое 4" descr="152456101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81600" y="1447800"/>
            <a:ext cx="381000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unnamed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76800" y="914400"/>
            <a:ext cx="4267200" cy="57912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79792" cy="487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Дерево действий(успеха)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Можно придумать свое дерево на каждый день.</a:t>
            </a:r>
          </a:p>
          <a:p>
            <a:endParaRPr lang="ru-RU" dirty="0" smtClean="0"/>
          </a:p>
          <a:p>
            <a:r>
              <a:rPr lang="ru-RU" dirty="0" smtClean="0"/>
              <a:t>Или придумать дерево на каждый предмет, разделяя задачи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C:\Users\User\Desktop\022b7b37c83b95b84860c305c0c954a6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524000"/>
            <a:ext cx="3733799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87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Например:</a:t>
            </a:r>
            <a:endParaRPr lang="ru-RU" dirty="0"/>
          </a:p>
        </p:txBody>
      </p:sp>
      <p:pic>
        <p:nvPicPr>
          <p:cNvPr id="11" name="Содержимое 10" descr="derevo-celey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35100" y="1524000"/>
            <a:ext cx="3657600" cy="4495799"/>
          </a:xfrm>
        </p:spPr>
      </p:pic>
      <p:sp>
        <p:nvSpPr>
          <p:cNvPr id="6" name="TextBox 5"/>
          <p:cNvSpPr txBox="1"/>
          <p:nvPr/>
        </p:nvSpPr>
        <p:spPr>
          <a:xfrm>
            <a:off x="6324600" y="5410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Математика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 rot="1947525">
            <a:off x="5279891" y="3417387"/>
            <a:ext cx="1750080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 smtClean="0"/>
              <a:t>Прочитать главу</a:t>
            </a:r>
            <a:endParaRPr lang="ru-RU" sz="1400" b="1" dirty="0"/>
          </a:p>
        </p:txBody>
      </p:sp>
      <p:sp>
        <p:nvSpPr>
          <p:cNvPr id="8" name="TextBox 7"/>
          <p:cNvSpPr txBox="1"/>
          <p:nvPr/>
        </p:nvSpPr>
        <p:spPr>
          <a:xfrm rot="2096785">
            <a:off x="4913014" y="2564733"/>
            <a:ext cx="2119793" cy="2616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b="1" dirty="0" smtClean="0"/>
              <a:t>Посмотреть презентацию</a:t>
            </a:r>
            <a:endParaRPr lang="ru-RU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00" y="1600200"/>
            <a:ext cx="1752600" cy="584775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Решить задачи, примеры</a:t>
            </a:r>
            <a:endParaRPr lang="ru-RU" sz="1600" b="1" dirty="0"/>
          </a:p>
        </p:txBody>
      </p:sp>
      <p:sp>
        <p:nvSpPr>
          <p:cNvPr id="10" name="TextBox 9"/>
          <p:cNvSpPr txBox="1"/>
          <p:nvPr/>
        </p:nvSpPr>
        <p:spPr>
          <a:xfrm rot="20721123">
            <a:off x="7264648" y="3358188"/>
            <a:ext cx="129540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Повторить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Лестница Успеха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Расписать свои шаги по выполнению задачи как шаги по лестнице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hq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524000"/>
            <a:ext cx="7391400" cy="48768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555992" cy="792480"/>
          </a:xfrm>
        </p:spPr>
        <p:txBody>
          <a:bodyPr/>
          <a:lstStyle/>
          <a:p>
            <a:pPr algn="ctr"/>
            <a:r>
              <a:rPr lang="ru-RU" dirty="0" smtClean="0"/>
              <a:t>«Домик» и «Зонт»</a:t>
            </a:r>
            <a:endParaRPr lang="ru-RU" dirty="0"/>
          </a:p>
        </p:txBody>
      </p:sp>
      <p:pic>
        <p:nvPicPr>
          <p:cNvPr id="10" name="Содержимое 9" descr="images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1371600"/>
            <a:ext cx="4114800" cy="5257800"/>
          </a:xfrm>
        </p:spPr>
      </p:pic>
      <p:pic>
        <p:nvPicPr>
          <p:cNvPr id="5" name="Содержимое 4" descr="unnamed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05400" y="1447800"/>
            <a:ext cx="4038600" cy="4724399"/>
          </a:xfrm>
        </p:spPr>
      </p:pic>
      <p:sp>
        <p:nvSpPr>
          <p:cNvPr id="6" name="TextBox 5"/>
          <p:cNvSpPr txBox="1"/>
          <p:nvPr/>
        </p:nvSpPr>
        <p:spPr>
          <a:xfrm>
            <a:off x="5638800" y="5791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Алгебра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543800" y="57912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Русский язык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4419601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Биология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553200" y="4419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География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546866" y="46540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Расписание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 rot="17810507">
            <a:off x="1402337" y="274620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Математика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7455590">
            <a:off x="2191800" y="2817907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Химия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15826245">
            <a:off x="2686976" y="2652451"/>
            <a:ext cx="122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Англ.язык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3124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555992" cy="4111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Система </a:t>
            </a:r>
            <a:r>
              <a:rPr lang="ru-RU" dirty="0" err="1" smtClean="0"/>
              <a:t>стикеров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81400" y="3200400"/>
            <a:ext cx="1676400" cy="12192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Алгебра</a:t>
            </a:r>
          </a:p>
          <a:p>
            <a:pPr algn="ctr"/>
            <a:r>
              <a:rPr lang="ru-RU" dirty="0" smtClean="0"/>
              <a:t>14:00-14:40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77000" y="2438400"/>
            <a:ext cx="1828800" cy="1371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Физика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47800" y="1066800"/>
            <a:ext cx="1524000" cy="1219200"/>
          </a:xfrm>
          <a:prstGeom prst="roundRect">
            <a:avLst>
              <a:gd name="adj" fmla="val 17375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Английский язык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981200" y="2438400"/>
            <a:ext cx="137160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Отдых</a:t>
            </a:r>
          </a:p>
          <a:p>
            <a:pPr algn="ctr"/>
            <a:r>
              <a:rPr lang="ru-RU" dirty="0" smtClean="0"/>
              <a:t>14:40-15:00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419600" y="5105400"/>
            <a:ext cx="121920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Обед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5000" y="4724400"/>
            <a:ext cx="12954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Информатика</a:t>
            </a:r>
            <a:endParaRPr lang="ru-RU" dirty="0"/>
          </a:p>
        </p:txBody>
      </p:sp>
      <p:sp>
        <p:nvSpPr>
          <p:cNvPr id="11" name="Выноска-облако 10"/>
          <p:cNvSpPr/>
          <p:nvPr/>
        </p:nvSpPr>
        <p:spPr>
          <a:xfrm>
            <a:off x="7086600" y="914400"/>
            <a:ext cx="1828800" cy="1219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Проверочная работа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43400" y="1295400"/>
            <a:ext cx="13716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543800" y="4953000"/>
            <a:ext cx="12954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Биология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5410200" y="3962400"/>
            <a:ext cx="16764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Почитать книгу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0"/>
            <a:ext cx="8153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226</TotalTime>
  <Words>220</Words>
  <PresentationFormat>Экран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Само организа ция.</vt:lpstr>
      <vt:lpstr>Самоорганизация - умение организовать себя: на работу, на выполнение договоренностей с собой и другими, на достижение своих целей.</vt:lpstr>
      <vt:lpstr>Слайд 3</vt:lpstr>
      <vt:lpstr>«Слон» и как его едят?</vt:lpstr>
      <vt:lpstr>Дерево действий(успеха)</vt:lpstr>
      <vt:lpstr>Например:</vt:lpstr>
      <vt:lpstr>Лестница Успеха Расписать свои шаги по выполнению задачи как шаги по лестнице</vt:lpstr>
      <vt:lpstr>«Домик» и «Зонт»</vt:lpstr>
      <vt:lpstr>Система стикеров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Самоорганизация.</dc:title>
  <dc:creator>Folken</dc:creator>
  <cp:lastModifiedBy>Folken</cp:lastModifiedBy>
  <cp:revision>26</cp:revision>
  <dcterms:created xsi:type="dcterms:W3CDTF">2020-04-05T11:47:38Z</dcterms:created>
  <dcterms:modified xsi:type="dcterms:W3CDTF">2020-04-06T08:45:30Z</dcterms:modified>
</cp:coreProperties>
</file>