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73258-8F40-4880-9136-92D00BC37420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D7454-690D-481A-AA3E-1192C9A7F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78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3D24A4C-DAF5-4366-B206-F724552D9483}" type="slidenum">
              <a:rPr lang="ru-RU" altLang="ru-RU" smtClean="0"/>
              <a:pPr eaLnBrk="1" hangingPunct="1">
                <a:defRPr/>
              </a:pPr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016000" y="142875"/>
            <a:ext cx="7878763" cy="7207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 smtClean="0"/>
              <a:t>Проект расписания </a:t>
            </a:r>
            <a:r>
              <a:rPr lang="ru-RU" altLang="ru-RU" sz="2400" b="1" dirty="0" smtClean="0"/>
              <a:t>ГИА-11 на 2021-2022 учебный год</a:t>
            </a:r>
            <a:r>
              <a:rPr lang="ru-RU" altLang="ru-RU" sz="2400" b="1" dirty="0" smtClean="0"/>
              <a:t/>
            </a:r>
            <a:br>
              <a:rPr lang="ru-RU" altLang="ru-RU" sz="2400" b="1" dirty="0" smtClean="0"/>
            </a:br>
            <a:r>
              <a:rPr lang="ru-RU" altLang="ru-RU" sz="2400" b="1" dirty="0" smtClean="0"/>
              <a:t>Основной срок</a:t>
            </a:r>
          </a:p>
        </p:txBody>
      </p:sp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457200" y="20764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819150"/>
          <a:ext cx="9144000" cy="6142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9311"/>
                <a:gridCol w="6734689"/>
              </a:tblGrid>
              <a:tr h="442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ЕГЭ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80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мая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Химия, литература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16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мая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01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 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П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80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Математика Б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80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 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История, физика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0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 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01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 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Иностранные языки (письменно</a:t>
                      </a:r>
                      <a:r>
                        <a:rPr lang="ru-RU" sz="20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),биология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0104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 , 17 июня </a:t>
                      </a:r>
                      <a:endParaRPr lang="ru-RU" sz="18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Иностранные языки (устно)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/>
                    </a:p>
                  </a:txBody>
                  <a:tcPr marL="0" marR="0" marT="0" marB="0"/>
                </a:tc>
              </a:tr>
              <a:tr h="580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 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5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 июня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75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Баллы</a:t>
            </a:r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476250" y="1584325"/>
            <a:ext cx="702151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1.Русский язык – 40 баллов.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2.Математика профильный уровень –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39 баллов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3.Математика базовый уровень –оценка 5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4.Обществознание – 45 балла.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5.Физика – 39 балла.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6.История – 40 балла.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7.Биология – 39 баллов.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8.Химия – 39 баллов.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9.Английский язык (устно)– 30 балла.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Английский язык (письменно)-70 баллов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10.Информатика – 40 баллов.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11.Литература – 40 балла.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12.География – 40 баллов.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9923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Экран (4:3)</PresentationFormat>
  <Paragraphs>39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Проект расписания ГИА-11 на 2021-2022 учебный год Основной срок</vt:lpstr>
      <vt:lpstr>Баллы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расписания ГИА-11 на 2021-2022 учебный год Основной срок</dc:title>
  <dc:creator>СОШ №171</dc:creator>
  <cp:lastModifiedBy>СОШ №171</cp:lastModifiedBy>
  <cp:revision>2</cp:revision>
  <dcterms:created xsi:type="dcterms:W3CDTF">2022-01-27T06:58:01Z</dcterms:created>
  <dcterms:modified xsi:type="dcterms:W3CDTF">2022-01-27T06:59:40Z</dcterms:modified>
</cp:coreProperties>
</file>