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0" r:id="rId2"/>
    <p:sldId id="293" r:id="rId3"/>
    <p:sldId id="294" r:id="rId4"/>
    <p:sldId id="295" r:id="rId5"/>
    <p:sldId id="309" r:id="rId6"/>
    <p:sldId id="304" r:id="rId7"/>
    <p:sldId id="307" r:id="rId8"/>
    <p:sldId id="305" r:id="rId9"/>
    <p:sldId id="308" r:id="rId10"/>
    <p:sldId id="297" r:id="rId11"/>
    <p:sldId id="298" r:id="rId12"/>
    <p:sldId id="299" r:id="rId13"/>
    <p:sldId id="300" r:id="rId14"/>
    <p:sldId id="301" r:id="rId15"/>
    <p:sldId id="302" r:id="rId16"/>
    <p:sldId id="289" r:id="rId17"/>
    <p:sldId id="286" r:id="rId18"/>
    <p:sldId id="284" r:id="rId19"/>
    <p:sldId id="29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292" r:id="rId29"/>
    <p:sldId id="31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2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7" autoAdjust="0"/>
    <p:restoredTop sz="91739" autoAdjust="0"/>
  </p:normalViewPr>
  <p:slideViewPr>
    <p:cSldViewPr>
      <p:cViewPr>
        <p:scale>
          <a:sx n="74" d="100"/>
          <a:sy n="74" d="100"/>
        </p:scale>
        <p:origin x="-1248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36E9D-2B69-47BF-9174-A721A17F8EC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FDEBF3-C638-4F4C-9408-37DAAF3482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16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 descr="Lenta_P1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381500" y="3048000"/>
            <a:ext cx="4762500" cy="381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цветы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384884"/>
            <a:ext cx="5990780" cy="44731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88740"/>
            <a:ext cx="7772400" cy="1470025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>
              <a:defRPr sz="6000" b="1" i="0" cap="none" spc="0">
                <a:ln w="11430"/>
                <a:solidFill>
                  <a:srgbClr val="57201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72916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 descr="vfrb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7245" y="3411513"/>
            <a:ext cx="1720439" cy="3401863"/>
          </a:xfrm>
          <a:prstGeom prst="rect">
            <a:avLst/>
          </a:prstGeom>
        </p:spPr>
      </p:pic>
      <p:pic>
        <p:nvPicPr>
          <p:cNvPr id="13" name="Рисунок 12" descr="vfrb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>
          <a:xfrm rot="5400000">
            <a:off x="1105670" y="4274283"/>
            <a:ext cx="1765571" cy="3401863"/>
          </a:xfrm>
          <a:prstGeom prst="rect">
            <a:avLst/>
          </a:prstGeom>
        </p:spPr>
      </p:pic>
      <p:pic>
        <p:nvPicPr>
          <p:cNvPr id="14" name="Рисунок 13" descr="0_8e311_6aba0cd4_S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516" y="5409220"/>
            <a:ext cx="1428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7521" y="4445226"/>
            <a:ext cx="2366247" cy="2412774"/>
          </a:xfrm>
          <a:prstGeom prst="rect">
            <a:avLst/>
          </a:prstGeom>
        </p:spPr>
      </p:pic>
    </p:spTree>
  </p:cSld>
  <p:clrMapOvr>
    <a:masterClrMapping/>
  </p:clrMapOvr>
  <p:transition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9208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1600200"/>
            <a:ext cx="79208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0" r:id="rId9"/>
    <p:sldLayoutId id="2147483656" r:id="rId10"/>
    <p:sldLayoutId id="2147483657" r:id="rId11"/>
    <p:sldLayoutId id="2147483658" r:id="rId12"/>
    <p:sldLayoutId id="2147483659" r:id="rId13"/>
  </p:sldLayoutIdLst>
  <p:transition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28576" y="394219"/>
            <a:ext cx="821542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«М</a:t>
            </a:r>
            <a:r>
              <a:rPr kumimoji="0" lang="ru-RU" sz="48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етодика оформления экспозиций  и предметов в школьном </a:t>
            </a:r>
            <a:r>
              <a:rPr kumimoji="0" lang="ru-RU" sz="48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музее и этикетаж»</a:t>
            </a:r>
            <a:endParaRPr kumimoji="0" lang="ru-RU" sz="4800" b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920880" cy="927069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Музейная экспозиция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9057" y="1238220"/>
            <a:ext cx="8105886" cy="129266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Экспозиция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(от лат.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expositio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выставление на показ, изложение), основная форма презентации музеем историко-культурного наследия в виде искусственно созданной предметно-пространственной структуры.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5570" y="2844793"/>
            <a:ext cx="8105885" cy="358741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Наличие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экспозиции-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из основных, главных признаков любого музея.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Существуют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музейные экспозиции :</a:t>
            </a: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-первичной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основной ячейкой экспозиции является экспонат — предмет, выставленный для обозрения; 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музейные экспонаты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раскрывающие какой-либо конкретный вопрос, тему, объединяются в тематико-экспозиционный комплекс;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несколько таких комплексов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объединяются в более крупный комплекс — музейный раздел;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разделы составляют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музейную экспозицию в целом.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920880" cy="1328712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Создание экспозиции требует 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наличие ряда условий: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algn="just"/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фондов музейных предметов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тему экспозиции (это не исключает дополнительный сбор материала); 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краеведческой основы коллекции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может обеспечить подлинная предметная база при сборе материала; 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помещения,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предназначенного для экспозиции. </a:t>
            </a:r>
          </a:p>
          <a:p>
            <a:endParaRPr lang="ru-RU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Принципы  создания экспозиции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40000" lnSpcReduction="20000"/>
          </a:bodyPr>
          <a:lstStyle/>
          <a:p>
            <a:pPr algn="just"/>
            <a:r>
              <a:rPr lang="ru-RU" sz="4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принцип научности</a:t>
            </a:r>
            <a:r>
              <a:rPr lang="ru-RU" sz="4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— предполагает построение экспозиции на теоретической основе профильной науки (истории и исторического краеведения). </a:t>
            </a:r>
          </a:p>
          <a:p>
            <a:pPr algn="just"/>
            <a:r>
              <a:rPr lang="ru-RU" sz="4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достижений научно-исследовательской работы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коллектива музея по изучению коллекций и фондовых материалов по теме экспозиции определяет её содержание; </a:t>
            </a:r>
          </a:p>
          <a:p>
            <a:pPr algn="just"/>
            <a:r>
              <a:rPr lang="ru-RU" sz="4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sz="4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историцизма</a:t>
            </a:r>
            <a:r>
              <a:rPr lang="ru-RU" sz="4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(тесно связан с принципом научности)— раскрытие явления с точки зрения того, как оно возникло, какие этапы прошло в своём развитии, чем оно стало теперь. Если ведётся рассказ о каком-то из героев Великой Отечественной войны необходимо представить материал о его жизни до настоящего времени или до смерти героя. Если в экспозиции рассказывается о какой-либо битве, то — от её начала и до окончания; </a:t>
            </a:r>
          </a:p>
          <a:p>
            <a:pPr algn="just"/>
            <a:r>
              <a:rPr lang="ru-RU" sz="4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принцип предметности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(вытекает из сущности экспозиции) — когда музейный экспонат является доказательным фактом каких-либо событий, так и носителем эмоционально окрашенной информации. Критерием выступает: историческая значимость событий, его связь с данной местностью; </a:t>
            </a:r>
          </a:p>
          <a:p>
            <a:pPr algn="just"/>
            <a:r>
              <a:rPr lang="ru-RU" sz="4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принцип локальности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— показ местной истории, своеобразие проявлений в истории Донского края; </a:t>
            </a:r>
          </a:p>
          <a:p>
            <a:pPr algn="just"/>
            <a:r>
              <a:rPr lang="ru-RU" sz="4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sz="4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проблемности</a:t>
            </a:r>
            <a:r>
              <a:rPr lang="ru-RU" sz="4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— интерпретация экспозиционного материала в соответствии с проблемами, имеющими основополагающее значение для освещения тех или иных событий</a:t>
            </a:r>
          </a:p>
          <a:p>
            <a:endParaRPr lang="ru-RU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4474"/>
            <a:ext cx="7920880" cy="120492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Важнейшая функция каждого музея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– создание экспозиции</a:t>
            </a:r>
            <a:r>
              <a:rPr lang="ru-RU" sz="31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600200"/>
            <a:ext cx="7904862" cy="4603788"/>
          </a:xfrm>
          <a:solidFill>
            <a:schemeClr val="bg2"/>
          </a:solidFill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sz="2600" b="1" dirty="0" smtClean="0"/>
              <a:t>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Работа над экспозицией имеет определенную последовательность:</a:t>
            </a:r>
          </a:p>
          <a:p>
            <a:pPr algn="just">
              <a:buNone/>
            </a:pP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Первый этап -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разработка концепции построения (или развития) музея. Определяются цели и задачи, выявляется  место музея, отбор экспозиционных тем, которые отвечают поставленным целям и задачам. </a:t>
            </a:r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Второй этап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разработка расширенной тематической структуры, где должны быть сформулированы все ее разделы, темы и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подтемы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в строгой последовательности.</a:t>
            </a:r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Третий этап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разработка тематико-экспозиционного плана (ТЭП). На этой стадии подбирается экспозиционный материал и научно-вспомогательные материалы (диаграммы, схемы, карты, таблицы, планы, созданные на основании тщательного изучения источников и литературы). Они должны дополнять подлинники, но не подменять их.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Ошибки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Одним из самых серьезных недостатков экспозиций школьных музеев, является перегруженность их материалами, особенно второстепенными. Поэтому основная задача при создании экспозиции – выделить наиболее существенное, показав через подлинники основные темы, с учетом имеющихся экспозиционных площадей.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Материалы, детализирующие основные темы, можно дать скрытым планом (в альбомах, турникетах, выдвинутых щитах и т. д.).</a:t>
            </a:r>
          </a:p>
          <a:p>
            <a:endParaRPr lang="ru-RU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Этикетаж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62500" lnSpcReduction="2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Этикетаж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представляет собой совокупность этикеток, каждая из которых является аннотацией к отдельному экспонату.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Каждая этикетка включает название (наименование) предмета, сведения о материале, размере, способе изготовления, авторской принадлежности, социальной и этнической среде бытования, историческом и мемориальном значении.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музейной практике сложилась наиболее удобная форма размещения справочно-информационных сведений в каждой этикетке.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Эта форма состоит из следующих основных компонентов: наименование предмета, основные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атрибуционные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данные, сведения о материале и дата. </a:t>
            </a:r>
          </a:p>
          <a:p>
            <a:endParaRPr lang="ru-RU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920880" cy="74450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Примеры неправильно и правильно составленных этикеток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46031" y="1311246"/>
            <a:ext cx="4040188" cy="839799"/>
          </a:xfrm>
        </p:spPr>
        <p:txBody>
          <a:bodyPr>
            <a:normAutofit fontScale="77500" lnSpcReduction="20000"/>
          </a:bodyPr>
          <a:lstStyle/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Неправильно: </a:t>
            </a:r>
          </a:p>
          <a:p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57200" y="1931967"/>
            <a:ext cx="4040188" cy="4194196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П. Г. Кирсанов руководил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партизанским отрядом в Заречье,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погиб при рейде по тылам врага в 1943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году.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Название не выделено. Нет сведений о Кирсанове.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 указаны данные об экспонате (техника, дата). Неудачна композиция.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Знамя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Возглавляло демонстрацию рабочих в дни стачки 1912 года. Неправильно выделено название. Неудачна композиция. Не указан завод. Не уточнена дата. Не дана история поступления в музей. </a:t>
            </a:r>
          </a:p>
          <a:p>
            <a:endParaRPr lang="ru-RU" sz="16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45025" y="1274733"/>
            <a:ext cx="4041775" cy="766773"/>
          </a:xfrm>
        </p:spPr>
        <p:txBody>
          <a:bodyPr>
            <a:normAutofit fontScale="62500" lnSpcReduction="20000"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Правильно: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645025" y="1968480"/>
            <a:ext cx="4041775" cy="4157683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 fontScale="32500" lnSpcReduction="20000"/>
          </a:bodyPr>
          <a:lstStyle/>
          <a:p>
            <a:pPr algn="just"/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Г. Кирсанов (1912-1943)</a:t>
            </a:r>
            <a:endParaRPr lang="ru-RU" sz="5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Рабочий Н-ского завода. 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Руководил партизанским отрядом в Заречье.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Погиб при рейде по тылам врага 2 мая 1943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года. С фотографии 1941 года. Название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выделено. Даны сведения о Кирсанове и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характеристика экспоната. Композиция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улучшена.</a:t>
            </a:r>
          </a:p>
          <a:p>
            <a:pPr algn="just"/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Знамя рабочих Н-скоте завода</a:t>
            </a:r>
            <a:endParaRPr lang="ru-RU" sz="5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Возглавляло демонстрацию в дни стачки в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мае 1912 года. Хранилось в областном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архиве в качестве вещественного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доказательства. В 1923 году передано в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музей. Название уточнено. Улучшена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композиция. Раскрыта история поступления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в музеи. </a:t>
            </a:r>
          </a:p>
          <a:p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Этикетки</a:t>
            </a:r>
            <a:endParaRPr lang="ru-RU" b="1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Этикетки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должны быть громоздкими. Их задача – дать минимум необходимых сведений. Так, при составлении этикетки к печатному изданию следует пропустить все то, что легко читается на экспонате.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составлении этикетажа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художественным произведениям и фотографиям в исторических экспозициях этикетка начинается с названия произведения, затем указывается автор, год создания, материал, техника изготовления. 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Этикетки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фотографиям следует начинать с инициалов, а не с фамилии. Порядок перечисления лиц на групповых фотографиях – слева направо.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7920880" cy="141763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Текст в экспозиции школьного музея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Атрибуция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лат.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Attributio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приписывание</a:t>
            </a:r>
            <a:r>
              <a:rPr lang="ru-RU" sz="2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Необходимой частью подготовки экспозиций и выставок школьных музеев является подбор и составление текстов по изучению музейного предмета, т.е. выявление присущих ему признаков, на основании которых и сравнении с аналогичными и родственными предметами делается заключение о времени и месте его создания, авторской принадлежности, социальной и этнической среде бытования и др. характеристиках, существенных для музейной ценности предмета.</a:t>
            </a:r>
          </a:p>
          <a:p>
            <a:endParaRPr lang="ru-RU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Определение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2544" y="1347759"/>
            <a:ext cx="8178912" cy="5330897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Атрибуция-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установление признаков, определяющих основные характеристики музейного предмета: название, назначение, форму, конструкцию, материал, размеры, технику изготовления, авторство, хронологию и географию создания и бытования предмета.</a:t>
            </a:r>
          </a:p>
          <a:p>
            <a:pPr algn="just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ходе атрибуции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устанавливается связь музейного предмета с историческими событиями или лицами с определенной этнической средой, расшифровываются надписи, клейма, марки и др. знаки, определяется степень сохранности предмета и описываются его повреждения.</a:t>
            </a:r>
            <a:endParaRPr lang="ru-RU" sz="28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Типы источников: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Письменные-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летописи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хроники, документы, дневники, мемуары, письма…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Вещественные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-остатки материальной культуры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прошлого:дома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культовые сооружения, орудия труда, мебель, оружие, одежда…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Лингвистически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-отображают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процесс исторического развития на основе анализа языков;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Этнографические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-восстанавливают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прошлое на основе анализа быта и обычаев народов;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Фоно 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фотодокументы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-появились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втотой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половине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в.и отображают соответствующие этапы развития;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Устные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-легенды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мифы, песни, сказки, былины…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Роль определителей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311246"/>
            <a:ext cx="7920880" cy="5184846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Атрибуция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предполагает выяснение авторской, социальной, этнической принадлежности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монографии, альбомы, каталоги, справочники.(Есть и специальные издания-определители. Первые определители появились в конце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в.,  это нумизматические коллекции и являются одной из наиболее разработанных групп определителей.</a:t>
            </a: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Определители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специальные, иллюстрированные музейные издания, выделяющиеся и описывающие признаки групп родственных предметов. Определители для объектов природы  те же, что и в профильных дисциплинах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Музафаров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В.Г Определитель горных пород и окаменелостей М.,1979).</a:t>
            </a:r>
            <a:endParaRPr lang="ru-RU" sz="24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Итоги атрибуции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-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Полученные результаты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изучении музейных предметов и коллекций данные фиксируются в документах учета музейных фондов и научно-справочном аппарате музейных фондов (книгах поступлений и инвертарных книгах, актах приема, классификационных схемах, описях, путеводителях по фондам, картотеках и каталогах и т.д.;</a:t>
            </a:r>
          </a:p>
          <a:p>
            <a:pPr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атрибуции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 же как и систематизации, классификации, позволяют провести критический анализ, дать интерпретацию музейных предметов.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Методика атрибуции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-описание предмета музейного  значения по определенным, установленным правилами параметрам - признакам предмета.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-основные требования, предъявляемые к атрибуции-это умение четко, ясно, отмечая характерные особенности и детали, без личностно-эмоционального отношения составителя так описать предмет, чтобы его можно было бы представить не видя.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27038"/>
            <a:ext cx="7920880" cy="5696028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l"/>
            <a:r>
              <a:rPr lang="ru-RU" sz="4000" b="1" u="sng" dirty="0" smtClean="0">
                <a:latin typeface="Times New Roman" pitchFamily="18" charset="0"/>
                <a:cs typeface="Times New Roman" pitchFamily="18" charset="0"/>
              </a:rPr>
              <a:t>Что значит провести атрибуцию?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оставить всестороннюю характеристику экспоната, отвечая при этом на ключевые вопросы: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-Что это?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-Из чего оно создано?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-Кто его автор?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-Для чего предназначено?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-Когда и каким образом изготовлено?                   -Каково его социальное значения?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-Какая здесь техника исполнения?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57213" y="90960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62282" y="3244334"/>
            <a:ext cx="2619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ПРАКТИЧЕСКИЙ ПРИМЕР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ПРАКТИЧЕСКИЙ ПРИМЕР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5026" y="2041506"/>
            <a:ext cx="3943404" cy="2994066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ОСЕНЬЮ 2018 ГОДА В МУЗЕЙ ОБРАЗОВАТЕЛЬНОГО УЧРЕЖДЕНИЯ  ПОСТУПИЛ ПРЕДМЕТ, ВЫЯВЛЕННЫЙ В ХОДЕ ПОИСКОВОЙ РАБОТЫ АКТИВИСТАМИ МУЗЕЯ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8" name="Picture 2" descr="C:\Users\user\Desktop\Презентация на 26 отктября\P_20181108_1704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032" y="1600200"/>
            <a:ext cx="4198994" cy="4525963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8135" y="763551"/>
            <a:ext cx="788680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700" b="1" i="1" dirty="0">
              <a:solidFill>
                <a:srgbClr val="57201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8135" y="909603"/>
            <a:ext cx="7667729" cy="480131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Название предмета -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планшет офицерский полевой (Германия), изготовлен фирмой "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Franz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Brehme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"  в 1940 году.</a:t>
            </a:r>
          </a:p>
          <a:p>
            <a:pPr marL="342900" indent="-342900" algn="just"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Инвентарный номер –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ШВМ № 123. (Школьный военный музей, экспонат -подлинник № 123).</a:t>
            </a:r>
          </a:p>
          <a:p>
            <a:pPr marL="342900" indent="-342900" algn="just"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Источник поступления –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дарение.</a:t>
            </a:r>
          </a:p>
          <a:p>
            <a:pPr marL="342900" indent="-342900" algn="just"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Подлинность –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подлинник.</a:t>
            </a:r>
          </a:p>
          <a:p>
            <a:pPr marL="342900" indent="-342900" algn="just"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Наличие легенды -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Обычно такие планшеты делали из качественной коричневой кожи с гранулированной поверхностью, не дававшей бликов. Изготовлен фирмой "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Franz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Brehme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"  в 1940 году. Планшет образца использовался прежде всего офицерами , некоторыми унтер -офицерами, артиллерийскими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наблюдателями,военно-полевой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жандармерией, связистами, курьерами и другими военнослужащими в соответствии с их родом деятельности . Изготовлен на территории оккупированной Бельгии.</a:t>
            </a:r>
          </a:p>
          <a:p>
            <a:pPr marL="342900" indent="-342900" algn="just"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Надписи и клейма :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Real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Nappa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" - толстая премиальная качественная кожа, сделанная от овец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 Бельгии. С трудом просматривается год 1940.</a:t>
            </a:r>
          </a:p>
          <a:p>
            <a:pPr marL="342900" indent="-342900" algn="just"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Натуральная кожа овец.</a:t>
            </a:r>
          </a:p>
          <a:p>
            <a:pPr marL="342900" indent="-342900" algn="just"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Техника исполнения - 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ручное машинное производство .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5570" y="361908"/>
            <a:ext cx="8105885" cy="646330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ПЛАН ОПИСАНИЯ (АТРИБУЦИИ)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МУЗЕЙНОГО ПРЕДМЕТА ПО СХЕМЕ: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Наименование предмета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начинать с ключевого слова (или словосочетания). Если предмет является не подлинником, то наименование следует начинать со слов: копия или макет. 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Датировка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указать год или период (годы) создания предмета.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Изготовитель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записать название страны или предприятия. 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Авторы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записать фамилию автора или указать: «автор неизвестен».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Материалы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перечислить основные материалы, использованные при создании предмета. Техника исполнения.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Размеры -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приводятся габаритные размеры в миллиметрах. 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Внешний вид предмета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описать отличительные признаки (форма, цвет, декор). 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Надписи и клейма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указать знаки и их расположение на предмете. 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Сохранность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полностью сохранившийся; незначительные повреждения (сколы, трещины, загрязнения, следы коррозий.); значительные повреждения (сильная коррозия, поломка, дыры, утрата деталей). Отмечается, что предмет находится в рабочем или в нерабочем состоянии. Подлинность или копия.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 поступления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легенда (история создания).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Музейное значение предмета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среда бытования предмета и распространенность предмета в настоящее время (уникальный, редкий, малораспространенный, широко распространенный). Символическое, художественное (декоративное) или научное значение предмета.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уиза\Desktop\etiketaj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108504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833958"/>
      </p:ext>
    </p:extLst>
  </p:cSld>
  <p:clrMapOvr>
    <a:masterClrMapping/>
  </p:clrMapOvr>
  <p:transition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Луиза\Desktop\iHXAKV77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087086"/>
      </p:ext>
    </p:extLst>
  </p:cSld>
  <p:clrMapOvr>
    <a:masterClrMapping/>
  </p:clrMapOvr>
  <p:transition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Луиза\Desktop\slide_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849032"/>
      </p:ext>
    </p:extLst>
  </p:cSld>
  <p:clrMapOvr>
    <a:masterClrMapping/>
  </p:clrMapOvr>
  <p:transition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Луиза\Desktop\DSC_05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57" y="476672"/>
            <a:ext cx="9080015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629261"/>
      </p:ext>
    </p:extLst>
  </p:cSld>
  <p:clrMapOvr>
    <a:masterClrMapping/>
  </p:clrMapOvr>
  <p:transition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Луиза\Desktop\DSC_05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321007"/>
            <a:ext cx="8822521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305127"/>
      </p:ext>
    </p:extLst>
  </p:cSld>
  <p:clrMapOvr>
    <a:masterClrMapping/>
  </p:clrMapOvr>
  <p:transition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Луиза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78682" cy="654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526564"/>
      </p:ext>
    </p:extLst>
  </p:cSld>
  <p:clrMapOvr>
    <a:masterClrMapping/>
  </p:clrMapOvr>
  <p:transition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Луиза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03" y="152636"/>
            <a:ext cx="9369557" cy="702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82067"/>
      </p:ext>
    </p:extLst>
  </p:cSld>
  <p:clrMapOvr>
    <a:masterClrMapping/>
  </p:clrMapOvr>
  <p:transition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Луиза\Desktop\32df28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1646"/>
            <a:ext cx="9309554" cy="69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58092"/>
      </p:ext>
    </p:extLst>
  </p:cSld>
  <p:clrMapOvr>
    <a:masterClrMapping/>
  </p:clrMapOvr>
  <p:transition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2603" y="471446"/>
            <a:ext cx="5549976" cy="839799"/>
          </a:xfrm>
          <a:solidFill>
            <a:schemeClr val="bg2"/>
          </a:solidFill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Список литературы: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6491" y="1384272"/>
            <a:ext cx="8507529" cy="4741892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Долженко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Г.П. Экскурсионное дело: учебное пособие для бакалавров и магистров/ Г. П.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Долженко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.- Изд. 4-е,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доп.- Ростов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Д:Феникс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2012.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Денисов С.Л. Как правильно оформить диссертацию, автореферат и диссертационный доклад: метод. пособие / С. Л.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Денисов.-Москва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ГЭОТАР-Медиа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2010.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Загороднова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Н.И. Инновационный потенциал музейно-педагогической программы «Здравствуй музей!»/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Загороднова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Н.И. //Музейная педагогика в школе.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.-СПБ., 2005.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Литвинова М.А., Столяров Б.А. Детское творчество и музей: собирание, хранение и экспонирование. РЦМПИДТ.-СПБ.: 2010.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Матюхина, Ю.А. Экскурсионная деятельность / Ю.А. Матюхина, Е.Ю. Мигунова.- М.: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Альфа-М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2011.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Новохатько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К. Как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музейко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 музеям ходит, и что там с ним приключается.                       /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Новохатько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 .//Музей. 2010.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7. Тулинова О.В. Музейная педагогика в условиях малого города.//Педагогика.-2010-№ 9.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СПАСИБО ЗА ВНИМАНИЕ!</a:t>
            </a:r>
            <a:endParaRPr lang="ru-RU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3997" y="1530324"/>
            <a:ext cx="6780469" cy="459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1719</Words>
  <Application>Microsoft Office PowerPoint</Application>
  <PresentationFormat>Экран (4:3)</PresentationFormat>
  <Paragraphs>122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Музейная экспозиция</vt:lpstr>
      <vt:lpstr>   Создание экспозиции требует  наличие ряда условий:  </vt:lpstr>
      <vt:lpstr> Принципы  создания экспозиции</vt:lpstr>
      <vt:lpstr>Важнейшая функция каждого музея  – создание экспозиции  </vt:lpstr>
      <vt:lpstr>Ошибки</vt:lpstr>
      <vt:lpstr>Этикетаж </vt:lpstr>
      <vt:lpstr>Примеры неправильно и правильно составленных этикеток</vt:lpstr>
      <vt:lpstr>Этикетки</vt:lpstr>
      <vt:lpstr>    Текст в экспозиции школьного музея </vt:lpstr>
      <vt:lpstr>Определение</vt:lpstr>
      <vt:lpstr>Типы источников:</vt:lpstr>
      <vt:lpstr>Роль определителей</vt:lpstr>
      <vt:lpstr>Итоги атрибуции</vt:lpstr>
      <vt:lpstr>Методика атрибуции</vt:lpstr>
      <vt:lpstr>Что значит провести атрибуцию?  Составить всестороннюю характеристику экспоната, отвечая при этом на ключевые вопросы:  -Что это?  -Из чего оно создано?  -Кто его автор?  -Для чего предназначено?  -Когда и каким образом изготовлено?                   -Каково его социальное значения?  -Какая здесь техника исполнения?</vt:lpstr>
      <vt:lpstr> ПРАКТИЧЕСКИЙ ПРИМЕР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литературы: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Solaris</dc:creator>
  <cp:lastModifiedBy>Луиза</cp:lastModifiedBy>
  <cp:revision>132</cp:revision>
  <dcterms:created xsi:type="dcterms:W3CDTF">2015-04-30T16:13:06Z</dcterms:created>
  <dcterms:modified xsi:type="dcterms:W3CDTF">2020-04-14T20:47:34Z</dcterms:modified>
</cp:coreProperties>
</file>