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1142984"/>
            <a:ext cx="7772400" cy="3429024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Закупка</a:t>
            </a:r>
            <a:r>
              <a:rPr lang="ru-RU" sz="4800" dirty="0" smtClean="0"/>
              <a:t> учебной литературы на 2016-17 учебный год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756036"/>
          </a:xfrm>
        </p:spPr>
        <p:txBody>
          <a:bodyPr>
            <a:normAutofit fontScale="92500" lnSpcReduction="20000"/>
          </a:bodyPr>
          <a:lstStyle/>
          <a:p>
            <a:endParaRPr lang="ru-RU" b="1" u="sng" dirty="0" smtClean="0"/>
          </a:p>
          <a:p>
            <a:r>
              <a:rPr lang="ru-RU" b="1" u="sng" dirty="0" smtClean="0"/>
              <a:t>Учебники Федерального перечня:</a:t>
            </a:r>
          </a:p>
          <a:p>
            <a:endParaRPr lang="ru-RU" b="1" u="sng" dirty="0" smtClean="0"/>
          </a:p>
          <a:p>
            <a:r>
              <a:rPr lang="ru-RU" dirty="0" smtClean="0"/>
              <a:t>- 2 класс (замена  УМК)</a:t>
            </a:r>
          </a:p>
          <a:p>
            <a:r>
              <a:rPr lang="ru-RU" dirty="0" smtClean="0"/>
              <a:t>- 3 класс (замена УМК английский язык)</a:t>
            </a:r>
          </a:p>
          <a:p>
            <a:r>
              <a:rPr lang="ru-RU" dirty="0" smtClean="0"/>
              <a:t>- 6 класс (ФГОС: </a:t>
            </a:r>
            <a:r>
              <a:rPr lang="ru-RU" sz="2400" dirty="0" smtClean="0"/>
              <a:t>русский язык</a:t>
            </a:r>
          </a:p>
          <a:p>
            <a:pPr>
              <a:buNone/>
            </a:pPr>
            <a:r>
              <a:rPr lang="ru-RU" sz="2400" dirty="0" smtClean="0"/>
              <a:t>                                 литература</a:t>
            </a:r>
          </a:p>
          <a:p>
            <a:pPr>
              <a:buNone/>
            </a:pPr>
            <a:r>
              <a:rPr lang="ru-RU" sz="2400" dirty="0" smtClean="0"/>
              <a:t>                                 математика</a:t>
            </a:r>
          </a:p>
          <a:p>
            <a:pPr>
              <a:buNone/>
            </a:pPr>
            <a:r>
              <a:rPr lang="ru-RU" sz="2400" dirty="0" smtClean="0"/>
              <a:t>                                 биология</a:t>
            </a:r>
          </a:p>
          <a:p>
            <a:pPr>
              <a:buNone/>
            </a:pPr>
            <a:r>
              <a:rPr lang="ru-RU" sz="2400" dirty="0" smtClean="0"/>
              <a:t>                                 география</a:t>
            </a:r>
          </a:p>
          <a:p>
            <a:pPr>
              <a:buNone/>
            </a:pPr>
            <a:r>
              <a:rPr lang="ru-RU" sz="2400" dirty="0" smtClean="0"/>
              <a:t>                                 история</a:t>
            </a:r>
          </a:p>
          <a:p>
            <a:pPr>
              <a:buNone/>
            </a:pPr>
            <a:r>
              <a:rPr lang="ru-RU" sz="2400" dirty="0" smtClean="0"/>
              <a:t>                                 обществознание</a:t>
            </a:r>
          </a:p>
          <a:p>
            <a:pPr>
              <a:buNone/>
            </a:pPr>
            <a:r>
              <a:rPr lang="ru-RU" sz="2400" dirty="0" smtClean="0"/>
              <a:t>                                 иностранный язык</a:t>
            </a:r>
          </a:p>
          <a:p>
            <a:pPr>
              <a:buNone/>
            </a:pPr>
            <a:r>
              <a:rPr lang="ru-RU" sz="2400" dirty="0" smtClean="0"/>
              <a:t>                                 технология)</a:t>
            </a: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sz="3200" b="1" u="sng" dirty="0" smtClean="0"/>
              <a:t>Региональные   учебники:</a:t>
            </a:r>
          </a:p>
          <a:p>
            <a:endParaRPr lang="ru-RU" sz="3200" b="1" u="sng" dirty="0" smtClean="0"/>
          </a:p>
          <a:p>
            <a:r>
              <a:rPr lang="ru-RU" sz="3600" dirty="0" smtClean="0"/>
              <a:t>- </a:t>
            </a:r>
            <a:r>
              <a:rPr lang="ru-RU" dirty="0" smtClean="0"/>
              <a:t>9 класс (тат. язык и </a:t>
            </a:r>
            <a:r>
              <a:rPr lang="ru-RU" dirty="0" err="1" smtClean="0"/>
              <a:t>тат.литература</a:t>
            </a:r>
            <a:r>
              <a:rPr lang="ru-RU" dirty="0" smtClean="0"/>
              <a:t> )              </a:t>
            </a:r>
          </a:p>
          <a:p>
            <a:r>
              <a:rPr lang="ru-RU" dirty="0" smtClean="0"/>
              <a:t>- 8 класс  (тат. язык и </a:t>
            </a:r>
            <a:r>
              <a:rPr lang="ru-RU" dirty="0" err="1" smtClean="0"/>
              <a:t>тат.литература</a:t>
            </a:r>
            <a:r>
              <a:rPr lang="ru-RU" dirty="0" smtClean="0"/>
              <a:t> для детей-татар в ОУ с </a:t>
            </a:r>
            <a:r>
              <a:rPr lang="ru-RU" dirty="0" err="1" smtClean="0"/>
              <a:t>русс.языком</a:t>
            </a:r>
            <a:r>
              <a:rPr lang="ru-RU" dirty="0" smtClean="0"/>
              <a:t> обучения)</a:t>
            </a:r>
          </a:p>
          <a:p>
            <a:r>
              <a:rPr lang="ru-RU" dirty="0" smtClean="0"/>
              <a:t>- 1 класс (</a:t>
            </a:r>
            <a:r>
              <a:rPr lang="ru-RU" dirty="0" err="1" smtClean="0"/>
              <a:t>Алифба</a:t>
            </a:r>
            <a:r>
              <a:rPr lang="ru-RU" dirty="0" smtClean="0"/>
              <a:t> для школ с </a:t>
            </a:r>
            <a:r>
              <a:rPr lang="ru-RU" dirty="0" err="1" smtClean="0"/>
              <a:t>тат.языком</a:t>
            </a:r>
            <a:r>
              <a:rPr lang="ru-RU" dirty="0" smtClean="0"/>
              <a:t> обучения)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u="sng" dirty="0" smtClean="0"/>
              <a:t>Переводные учебники (</a:t>
            </a:r>
            <a:r>
              <a:rPr lang="ru-RU" b="1" u="sng" dirty="0" err="1" smtClean="0"/>
              <a:t>тат.яз</a:t>
            </a:r>
            <a:r>
              <a:rPr lang="ru-RU" b="1" u="sng" dirty="0" smtClean="0"/>
              <a:t>) :</a:t>
            </a:r>
          </a:p>
          <a:p>
            <a:endParaRPr lang="ru-RU" b="1" u="sng" dirty="0" smtClean="0"/>
          </a:p>
          <a:p>
            <a:r>
              <a:rPr lang="ru-RU" dirty="0" smtClean="0"/>
              <a:t>- 1 класс (</a:t>
            </a:r>
            <a:r>
              <a:rPr lang="ru-RU" sz="2400" dirty="0" smtClean="0"/>
              <a:t>математика, </a:t>
            </a:r>
            <a:r>
              <a:rPr lang="ru-RU" sz="2400" dirty="0" err="1" smtClean="0"/>
              <a:t>окруж</a:t>
            </a:r>
            <a:r>
              <a:rPr lang="ru-RU" sz="2400" dirty="0" smtClean="0"/>
              <a:t>. мир, ИЗО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dirty="0" smtClean="0"/>
              <a:t>  - 6 класс (ФГОС: </a:t>
            </a:r>
            <a:r>
              <a:rPr lang="ru-RU" sz="2400" dirty="0" smtClean="0"/>
              <a:t>математика</a:t>
            </a:r>
          </a:p>
          <a:p>
            <a:pPr>
              <a:buNone/>
            </a:pPr>
            <a:r>
              <a:rPr lang="ru-RU" sz="2400" dirty="0" smtClean="0"/>
              <a:t>                                 биология</a:t>
            </a:r>
          </a:p>
          <a:p>
            <a:pPr>
              <a:buNone/>
            </a:pPr>
            <a:r>
              <a:rPr lang="ru-RU" sz="2400" dirty="0" smtClean="0"/>
              <a:t>                                 география</a:t>
            </a:r>
          </a:p>
          <a:p>
            <a:pPr>
              <a:buNone/>
            </a:pPr>
            <a:r>
              <a:rPr lang="ru-RU" sz="2400" dirty="0" smtClean="0"/>
              <a:t>                                 история</a:t>
            </a:r>
          </a:p>
          <a:p>
            <a:pPr>
              <a:buNone/>
            </a:pPr>
            <a:r>
              <a:rPr lang="ru-RU" sz="2400" dirty="0" smtClean="0"/>
              <a:t>                                 обществознание</a:t>
            </a:r>
          </a:p>
          <a:p>
            <a:pPr>
              <a:buNone/>
            </a:pPr>
            <a:r>
              <a:rPr lang="ru-RU" sz="2400" dirty="0" smtClean="0"/>
              <a:t>                                 технология)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algn="ctr"/>
            <a:r>
              <a:rPr lang="ru-RU" sz="3200" dirty="0" smtClean="0"/>
              <a:t>Поставки учебной литературы в муниципальные районы начнется </a:t>
            </a:r>
          </a:p>
          <a:p>
            <a:pPr algn="ctr">
              <a:buNone/>
            </a:pPr>
            <a:r>
              <a:rPr lang="ru-RU" sz="3200" smtClean="0"/>
              <a:t>в </a:t>
            </a:r>
            <a:r>
              <a:rPr lang="ru-RU" sz="3200" dirty="0" smtClean="0"/>
              <a:t>апреле- мае  </a:t>
            </a:r>
            <a:r>
              <a:rPr lang="ru-RU" sz="3200" smtClean="0"/>
              <a:t>2016 года.</a:t>
            </a: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Учебники исключенные из ФП:</a:t>
            </a:r>
          </a:p>
          <a:p>
            <a:r>
              <a:rPr lang="ru-RU" sz="2400" dirty="0" smtClean="0"/>
              <a:t>-УМК </a:t>
            </a:r>
            <a:r>
              <a:rPr lang="ru-RU" sz="2400" dirty="0" smtClean="0"/>
              <a:t>«Школа 2100» издательство «</a:t>
            </a:r>
            <a:r>
              <a:rPr lang="ru-RU" sz="2400" dirty="0" err="1" smtClean="0"/>
              <a:t>Баласс</a:t>
            </a:r>
            <a:r>
              <a:rPr lang="ru-RU" sz="2400" dirty="0" smtClean="0"/>
              <a:t>»</a:t>
            </a:r>
          </a:p>
          <a:p>
            <a:pPr lvl="0"/>
            <a:r>
              <a:rPr lang="ru-RU" sz="2400" dirty="0" smtClean="0"/>
              <a:t> Английский язык  </a:t>
            </a:r>
            <a:r>
              <a:rPr lang="ru-RU" sz="2400" dirty="0" smtClean="0"/>
              <a:t>(</a:t>
            </a:r>
            <a:r>
              <a:rPr lang="ru-RU" sz="2400" dirty="0" err="1" smtClean="0"/>
              <a:t>Биболетова</a:t>
            </a:r>
            <a:r>
              <a:rPr lang="ru-RU" sz="2400" dirty="0" smtClean="0"/>
              <a:t>)  издательство «Титул</a:t>
            </a:r>
            <a:r>
              <a:rPr lang="ru-RU" sz="2400" dirty="0" smtClean="0"/>
              <a:t>»</a:t>
            </a:r>
          </a:p>
          <a:p>
            <a:r>
              <a:rPr lang="ru-RU" sz="2400" dirty="0" smtClean="0"/>
              <a:t>Обществознание </a:t>
            </a:r>
            <a:r>
              <a:rPr lang="ru-RU" sz="2400" dirty="0" smtClean="0"/>
              <a:t>(Кравченко) издательство «Русское слово</a:t>
            </a:r>
            <a:r>
              <a:rPr lang="ru-RU" sz="2400" dirty="0" smtClean="0"/>
              <a:t>»</a:t>
            </a:r>
          </a:p>
          <a:p>
            <a:pPr lvl="0"/>
            <a:r>
              <a:rPr lang="ru-RU" sz="2400" dirty="0" smtClean="0"/>
              <a:t>Русский язык  </a:t>
            </a:r>
            <a:r>
              <a:rPr lang="ru-RU" sz="2400" dirty="0" smtClean="0"/>
              <a:t>(</a:t>
            </a:r>
            <a:r>
              <a:rPr lang="ru-RU" sz="2400" smtClean="0"/>
              <a:t>Греков;Бархударов)  </a:t>
            </a:r>
            <a:r>
              <a:rPr lang="ru-RU" sz="2400" dirty="0" smtClean="0"/>
              <a:t>издательство « Просвещение</a:t>
            </a:r>
            <a:r>
              <a:rPr lang="ru-RU" sz="2400" dirty="0" smtClean="0"/>
              <a:t>»</a:t>
            </a:r>
          </a:p>
          <a:p>
            <a:pPr lvl="0"/>
            <a:r>
              <a:rPr lang="ru-RU" sz="2400" dirty="0" smtClean="0"/>
              <a:t>Математика (издательство Мнемозина)</a:t>
            </a:r>
            <a:endParaRPr lang="ru-RU" sz="2400" dirty="0" smtClean="0"/>
          </a:p>
          <a:p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58</TotalTime>
  <Words>192</Words>
  <PresentationFormat>Экран (4:3)</PresentationFormat>
  <Paragraphs>40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Аспект</vt:lpstr>
      <vt:lpstr>Закупка учебной литературы на 2016-17 учебный год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Закупка учебной литературы на 2016-17 учебный год</dc:title>
  <cp:lastModifiedBy>Admin</cp:lastModifiedBy>
  <cp:revision>10</cp:revision>
  <dcterms:modified xsi:type="dcterms:W3CDTF">2016-03-31T13:57:17Z</dcterms:modified>
</cp:coreProperties>
</file>