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407" r:id="rId3"/>
    <p:sldId id="415" r:id="rId4"/>
    <p:sldId id="408" r:id="rId5"/>
    <p:sldId id="413" r:id="rId6"/>
    <p:sldId id="412" r:id="rId7"/>
    <p:sldId id="414" r:id="rId8"/>
    <p:sldId id="418" r:id="rId9"/>
    <p:sldId id="417" r:id="rId10"/>
    <p:sldId id="416" r:id="rId11"/>
    <p:sldId id="266" r:id="rId12"/>
    <p:sldId id="260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8" autoAdjust="0"/>
    <p:restoredTop sz="99137" autoAdjust="0"/>
  </p:normalViewPr>
  <p:slideViewPr>
    <p:cSldViewPr snapToGrid="0">
      <p:cViewPr>
        <p:scale>
          <a:sx n="100" d="100"/>
          <a:sy n="100" d="100"/>
        </p:scale>
        <p:origin x="-432" y="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7EB086-D86D-4FB7-83F4-F10E781EB55E}" type="datetimeFigureOut">
              <a:rPr lang="ru-RU" smtClean="0"/>
              <a:t>29.01.2022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D53D6D-E4C0-4712-A3D4-49FEB5D80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106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561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48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421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306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026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29.01.2022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72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29.01.2022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005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29.01.2022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82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43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275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472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947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84BDE-7982-4BAC-B565-F5CE0082EC10}" type="datetimeFigureOut">
              <a:rPr lang="ru-RU" smtClean="0"/>
              <a:t>29.01.2022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009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f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fif"/><Relationship Id="rId4" Type="http://schemas.openxmlformats.org/officeDocument/2006/relationships/image" Target="../media/image5.jf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hyperlink" Target="https://edu.tatar.ru/alekseevo/rodniki/sch/read-news/2815480" TargetMode="External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fif"/><Relationship Id="rId4" Type="http://schemas.openxmlformats.org/officeDocument/2006/relationships/image" Target="../media/image14.jf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fif"/><Relationship Id="rId4" Type="http://schemas.openxmlformats.org/officeDocument/2006/relationships/image" Target="../media/image16.jf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fif"/><Relationship Id="rId4" Type="http://schemas.openxmlformats.org/officeDocument/2006/relationships/image" Target="../media/image18.jf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cademyumo.ru/04022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3029" y="261257"/>
            <a:ext cx="11560628" cy="3248706"/>
          </a:xfrm>
        </p:spPr>
        <p:txBody>
          <a:bodyPr/>
          <a:lstStyle/>
          <a:p>
            <a:r>
              <a:rPr lang="ru-RU" dirty="0" smtClean="0"/>
              <a:t>     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44062" y="1626734"/>
            <a:ext cx="10972800" cy="391409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 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</a:p>
          <a:p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24 января  по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29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января 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2022 года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665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32592" y="0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ООК «ДУСЛЫК» </a:t>
            </a:r>
            <a:r>
              <a:rPr lang="ru-RU" sz="27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Заключительный этап республиканской олимпиады по предмету «Физическая культура»</a:t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учащиеся АСОШ 2, Сахаровской ООШ</a:t>
            </a:r>
            <a:endParaRPr lang="ru-RU" sz="27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29182" y="0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29182" y="2493817"/>
            <a:ext cx="5764374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МБОУ АСОШ №2</a:t>
            </a:r>
          </a:p>
          <a:p>
            <a:pPr algn="ctr"/>
            <a:r>
              <a:rPr lang="ru-RU" sz="2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Суниева</a:t>
            </a: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Эльвина</a:t>
            </a: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8</a:t>
            </a: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класс</a:t>
            </a:r>
          </a:p>
          <a:p>
            <a:pPr algn="ctr"/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Руководитель: </a:t>
            </a:r>
            <a:r>
              <a:rPr lang="ru-RU" sz="2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Р.Р.Гардиханов</a:t>
            </a:r>
            <a:endParaRPr lang="ru-RU" sz="2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ru-RU" sz="2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МБОУ Сахаровская ООШ</a:t>
            </a:r>
          </a:p>
          <a:p>
            <a:pPr algn="ctr"/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Ваничкин Никита</a:t>
            </a:r>
          </a:p>
          <a:p>
            <a:pPr algn="ctr"/>
            <a:r>
              <a:rPr lang="ru-RU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Руководитель: </a:t>
            </a:r>
            <a:r>
              <a:rPr lang="ru-RU" sz="2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С.М.Ионов</a:t>
            </a:r>
            <a:endParaRPr lang="ru-RU" sz="2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ru-RU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337" y="2158711"/>
            <a:ext cx="5794663" cy="43459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2966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32592" y="0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Региональный этап всероссийской олимпиады </a:t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 учебному предмету «Биология»</a:t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учащиеся АСОШ 2, АСОШ №3</a:t>
            </a:r>
            <a:endParaRPr lang="ru-RU" sz="27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29182" y="0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29182" y="2431472"/>
            <a:ext cx="5764374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МБОУ АСОШ №1</a:t>
            </a:r>
          </a:p>
          <a:p>
            <a:pPr algn="ctr"/>
            <a:r>
              <a:rPr lang="ru-RU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Курзаева</a:t>
            </a: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Олеся, 10 класс</a:t>
            </a:r>
          </a:p>
          <a:p>
            <a:pPr algn="ctr"/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Руководитель: </a:t>
            </a:r>
            <a:r>
              <a:rPr lang="ru-RU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С.С.Харитонова</a:t>
            </a:r>
            <a:endParaRPr lang="ru-RU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ru-RU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МБОУ АСОШ №3</a:t>
            </a:r>
          </a:p>
          <a:p>
            <a:pPr algn="ctr"/>
            <a:r>
              <a:rPr lang="ru-RU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Киндирева</a:t>
            </a: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Ксения,11 класс</a:t>
            </a:r>
          </a:p>
          <a:p>
            <a:pPr algn="ctr"/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Руководитель</a:t>
            </a:r>
            <a:r>
              <a:rPr lang="ru-RU" b="1" dirty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ru-RU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Л.Н.Байкова</a:t>
            </a:r>
            <a:endParaRPr lang="ru-RU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ru-RU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636" y="1569027"/>
            <a:ext cx="4517943" cy="51176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6962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6467" y="150157"/>
            <a:ext cx="10515600" cy="1216863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1406107" y="7849"/>
            <a:ext cx="91913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sz="2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932592" y="0"/>
            <a:ext cx="10515600" cy="1216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5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Театр </a:t>
            </a:r>
            <a:r>
              <a:rPr lang="ru-RU" sz="25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им.Г.Камала</a:t>
            </a:r>
            <a:endParaRPr lang="ru-RU" sz="25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25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учащиеся  АСОШ 1</a:t>
            </a:r>
            <a:endParaRPr lang="ru-RU" sz="25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328" y="1704107"/>
            <a:ext cx="6359988" cy="49156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99" y="1704108"/>
            <a:ext cx="3686746" cy="49156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4301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36285" y="40856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Мероприятия по безопасности </a:t>
            </a:r>
            <a:r>
              <a:rPr lang="ru-RU" sz="2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детского </a:t>
            </a: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дорожно-транспортного </a:t>
            </a:r>
            <a:r>
              <a:rPr lang="ru-RU" sz="2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травматизма </a:t>
            </a: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23 школы района</a:t>
            </a:r>
            <a:endParaRPr lang="ru-RU" sz="22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grpSp>
        <p:nvGrpSpPr>
          <p:cNvPr id="10" name="Группа 9"/>
          <p:cNvGrpSpPr/>
          <p:nvPr/>
        </p:nvGrpSpPr>
        <p:grpSpPr>
          <a:xfrm>
            <a:off x="-77366" y="108331"/>
            <a:ext cx="12118660" cy="955253"/>
            <a:chOff x="0" y="1"/>
            <a:chExt cx="12118660" cy="955253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pic>
        <p:nvPicPr>
          <p:cNvPr id="13" name="Рисунок 12" descr="https://edu.tatar.ru/upload/news/org178/2815480.jpg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59" y="4721087"/>
            <a:ext cx="2629905" cy="19214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Users\MinAdmin\Desktop\281284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938" y="4800186"/>
            <a:ext cx="2643828" cy="1842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C:\Users\MinAdmin\Desktop\281510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4801014"/>
            <a:ext cx="2794000" cy="1841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9" name="Picture 5" descr="C:\Users\MinAdmin\Desktop\2813697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6783" y="4801014"/>
            <a:ext cx="2457421" cy="1841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 descr="C:\Users\MinAdmin\Desktop\679bd7e4ee77c252e05d4dedd572adc9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96" y="1256199"/>
            <a:ext cx="11787608" cy="297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91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36285" y="40856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(27.01.2022) </a:t>
            </a: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Лекторий для классных руководителей «Час- К-Р»</a:t>
            </a:r>
            <a:b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«Диалог </a:t>
            </a:r>
            <a:r>
              <a:rPr lang="ru-RU" sz="2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с </a:t>
            </a: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родителями» </a:t>
            </a:r>
            <a:b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Спикер</a:t>
            </a:r>
            <a:r>
              <a:rPr lang="ru-RU" sz="2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: педагог-психолог, семейный психолог психолог-эксперт детско-родительских отношений ЦППРК </a:t>
            </a: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«Росток» </a:t>
            </a:r>
            <a:r>
              <a:rPr lang="ru-RU" sz="2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Блинов Г.А.</a:t>
            </a: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школы района</a:t>
            </a:r>
            <a:endParaRPr lang="ru-RU" sz="22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grpSp>
        <p:nvGrpSpPr>
          <p:cNvPr id="10" name="Группа 9"/>
          <p:cNvGrpSpPr/>
          <p:nvPr/>
        </p:nvGrpSpPr>
        <p:grpSpPr>
          <a:xfrm>
            <a:off x="-77366" y="108331"/>
            <a:ext cx="12118660" cy="955253"/>
            <a:chOff x="0" y="1"/>
            <a:chExt cx="12118660" cy="955253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pic>
        <p:nvPicPr>
          <p:cNvPr id="1026" name="Picture 2" descr="C:\Users\MinAdmin\Desktop\f77c719a-bdae-45cd-8740-90855d6ef01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20" y="1878496"/>
            <a:ext cx="5981946" cy="48517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MinAdmin\Desktop\c17fcfcb-6b8b-4a52-9d82-8aaae9d5657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884" y="1878496"/>
            <a:ext cx="5924776" cy="48517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6879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36285" y="40856"/>
            <a:ext cx="10515600" cy="21724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(27.01.2022)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Районное методическое  объединение  учителей</a:t>
            </a:r>
            <a:b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начальных классов: «</a:t>
            </a:r>
            <a:r>
              <a:rPr lang="ru-RU" sz="2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Дислексия</a:t>
            </a: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2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дисграфия</a:t>
            </a: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как причины снижения школьной успеваемости» </a:t>
            </a:r>
            <a:b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 участием педагогов-психологов</a:t>
            </a:r>
            <a:b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режиме </a:t>
            </a:r>
            <a:r>
              <a:rPr lang="en-US" sz="24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ZOOM</a:t>
            </a:r>
            <a:r>
              <a:rPr lang="ru-RU" sz="24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22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grpSp>
        <p:nvGrpSpPr>
          <p:cNvPr id="10" name="Группа 9"/>
          <p:cNvGrpSpPr/>
          <p:nvPr/>
        </p:nvGrpSpPr>
        <p:grpSpPr>
          <a:xfrm>
            <a:off x="-77366" y="108331"/>
            <a:ext cx="12118660" cy="955253"/>
            <a:chOff x="0" y="1"/>
            <a:chExt cx="12118660" cy="955253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087" y="2241984"/>
            <a:ext cx="6258573" cy="4333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14" y="2254119"/>
            <a:ext cx="5532698" cy="4333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3181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36285" y="40856"/>
            <a:ext cx="10515600" cy="21724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27.01.2022  </a:t>
            </a: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Всероссийский Открытый урок </a:t>
            </a:r>
            <a:r>
              <a:rPr lang="ru-RU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«Город вечно живых», </a:t>
            </a: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посвящённый </a:t>
            </a:r>
            <a:r>
              <a:rPr lang="ru-RU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78-ой годовщине полного освобождения </a:t>
            </a: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Ленинграда</a:t>
            </a:r>
            <a:b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фашистской </a:t>
            </a: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блокады</a:t>
            </a:r>
            <a:b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Трансляция </a:t>
            </a:r>
            <a:r>
              <a:rPr lang="ru-RU" sz="22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 Государственного мемориального музея обороны и блокады Ленинграда в Санкт-Петербурге. </a:t>
            </a:r>
            <a:br>
              <a:rPr lang="ru-RU" sz="2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22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grpSp>
        <p:nvGrpSpPr>
          <p:cNvPr id="10" name="Группа 9"/>
          <p:cNvGrpSpPr/>
          <p:nvPr/>
        </p:nvGrpSpPr>
        <p:grpSpPr>
          <a:xfrm>
            <a:off x="-77366" y="108331"/>
            <a:ext cx="12118660" cy="955253"/>
            <a:chOff x="0" y="1"/>
            <a:chExt cx="12118660" cy="955253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76" y="2008469"/>
            <a:ext cx="4703618" cy="47036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990" y="2008470"/>
            <a:ext cx="6736304" cy="47036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6555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36285" y="40856"/>
            <a:ext cx="10515600" cy="21724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(28.01.2022)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г.Набережные</a:t>
            </a:r>
            <a: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Челны</a:t>
            </a:r>
            <a:r>
              <a:rPr lang="ru-RU" sz="27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Республиканский семинар на тему «Растим профессионалов с детского сада. Движение </a:t>
            </a:r>
            <a: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</a:t>
            </a:r>
            <a:r>
              <a:rPr lang="ru-RU" sz="27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BabySkills</a:t>
            </a:r>
            <a:r>
              <a:rPr lang="ru-RU" sz="27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» </a:t>
            </a:r>
            <a: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на базе ГАПОУ «</a:t>
            </a:r>
            <a:r>
              <a:rPr lang="ru-RU" sz="27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Набережночелнинский</a:t>
            </a:r>
            <a: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педагогический колледж</a:t>
            </a:r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»</a:t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О.Л.Баранова</a:t>
            </a:r>
            <a:r>
              <a:rPr lang="ru-RU" sz="27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Алексеевский Д/С №3 «Петушок»</a:t>
            </a:r>
            <a:r>
              <a:rPr lang="ru-RU" sz="2700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27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grpSp>
        <p:nvGrpSpPr>
          <p:cNvPr id="10" name="Группа 9"/>
          <p:cNvGrpSpPr/>
          <p:nvPr/>
        </p:nvGrpSpPr>
        <p:grpSpPr>
          <a:xfrm>
            <a:off x="-77366" y="108331"/>
            <a:ext cx="12118660" cy="955253"/>
            <a:chOff x="0" y="1"/>
            <a:chExt cx="12118660" cy="955253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0369" y="2044104"/>
            <a:ext cx="3461095" cy="4614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27" y="2535382"/>
            <a:ext cx="6556291" cy="40507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5699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6467" y="150157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1406107" y="-31636"/>
            <a:ext cx="91913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931061" y="930192"/>
            <a:ext cx="10545418" cy="873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38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6517" y="19924"/>
            <a:ext cx="919897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Обучающий семинар для выпускников XI классов по подготовке к государственной итоговой аттестации по образовательным программам среднего общего образования в форме </a:t>
            </a:r>
            <a:endParaRPr lang="ru-RU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</a:t>
            </a: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диного Государственного Экзамена </a:t>
            </a:r>
          </a:p>
          <a:p>
            <a:pPr algn="ctr"/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 </a:t>
            </a:r>
            <a:r>
              <a:rPr lang="ru-RU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предмету   «Русский язык»</a:t>
            </a:r>
            <a:endParaRPr lang="ru-RU" sz="2000" b="1" i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 descr="C:\Users\MinAdmin\Desktop\9d6b47fb-bac6-415f-a17c-73ba80feab4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50" y="2362200"/>
            <a:ext cx="5771411" cy="43285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inAdmin\Desktop\c1c40b6d-c7af-477c-8fd3-513f6f78d19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770" y="2362201"/>
            <a:ext cx="5663234" cy="43285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92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70164" y="1825624"/>
            <a:ext cx="11627427" cy="3019507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КАЛЕНДАРНЫЙ ПЛАН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6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января   по </a:t>
            </a: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6 февраля   </a:t>
            </a: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2022 года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grpSp>
        <p:nvGrpSpPr>
          <p:cNvPr id="6" name="Группа 5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532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645231"/>
              </p:ext>
            </p:extLst>
          </p:nvPr>
        </p:nvGraphicFramePr>
        <p:xfrm>
          <a:off x="0" y="-553541"/>
          <a:ext cx="12169665" cy="741154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{22838BEF-8BB2-4498-84A7-C5851F593DF1}</a:tableStyleId>
              </a:tblPr>
              <a:tblGrid>
                <a:gridCol w="16143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329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7223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174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8765">
                <a:tc rowSpan="2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1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1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31.01.2022</a:t>
                      </a: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понедельник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МКУ «Отдел образования Алексеевского муниципального района РТ»</a:t>
                      </a:r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Участие в республиканском семинаре для руководителей и учителей физики «Создание современной образовательной среды как необходимое условие формирования естественно-научной грамотности обучающихся» в рамках реализации национального проекта «Образование» в режиме видеоконференции 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онлайн-платформа </a:t>
                      </a:r>
                      <a:r>
                        <a:rPr lang="en-US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ZOOM</a:t>
                      </a:r>
                      <a:endParaRPr lang="ru-RU" sz="1200" b="1" i="1" kern="1200" dirty="0" smtClean="0">
                        <a:solidFill>
                          <a:srgbClr val="002060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</a:tr>
              <a:tr h="550014">
                <a:tc vMerge="1"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ru-RU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Отчетное собрание отдела образования по итогам 2021 года с участием Главы Алексеевского муниципального района РТ </a:t>
                      </a:r>
                      <a:r>
                        <a:rPr lang="ru-RU" sz="11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С.А.Демидова</a:t>
                      </a:r>
                      <a:endParaRPr lang="ru-RU" sz="1100" b="1" i="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99088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01.02.2022</a:t>
                      </a: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вторник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 Казань, пл. Свободы, д.1, Государственный Совет Республики Татарстан</a:t>
                      </a:r>
                      <a:endParaRPr lang="ru-RU" sz="1100" kern="1200" dirty="0" smtClean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стреч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Председателем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Государственного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Совета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Ф.Х.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Мухаметшиным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учителей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истории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и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обществознания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задействованными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в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организации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и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проведении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Парламентского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урока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– 2022. </a:t>
                      </a:r>
                      <a:endParaRPr lang="ru-RU" sz="1100" b="1" kern="1200" dirty="0" smtClean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kern="1200" dirty="0" smtClean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учителя</a:t>
                      </a:r>
                      <a:r>
                        <a:rPr lang="ru-RU" sz="1100" b="1" i="1" kern="1200" baseline="0" dirty="0" smtClean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АСОШ №2, </a:t>
                      </a:r>
                      <a:r>
                        <a:rPr lang="ru-RU" sz="1100" b="1" i="1" kern="1200" baseline="0" dirty="0" err="1" smtClean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Среднетиганской</a:t>
                      </a:r>
                      <a:r>
                        <a:rPr lang="ru-RU" sz="1100" b="1" i="1" kern="1200" baseline="0" dirty="0" smtClean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школы</a:t>
                      </a:r>
                      <a:endParaRPr lang="ru-RU" sz="1100" b="1" i="1" kern="1200" dirty="0" smtClean="0">
                        <a:solidFill>
                          <a:srgbClr val="0070C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27028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02.02.2022</a:t>
                      </a: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среда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г.Казань, ООК «</a:t>
                      </a:r>
                      <a:r>
                        <a:rPr lang="ru-RU" sz="1100" b="1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Дуслык</a:t>
                      </a:r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аключительный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этап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республиканской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олимпиады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учебному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предмету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Основы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безопасности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жизнедеятельности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endParaRPr lang="ru-RU" sz="1100" b="1" kern="1200" dirty="0" smtClean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kern="1200" dirty="0" smtClean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«</a:t>
                      </a:r>
                      <a:r>
                        <a:rPr lang="ru-RU" sz="1100" b="1" i="1" kern="1200" dirty="0" err="1" smtClean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Билярская</a:t>
                      </a:r>
                      <a:r>
                        <a:rPr lang="ru-RU" sz="1100" b="1" i="1" kern="1200" dirty="0" smtClean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СОШ»</a:t>
                      </a:r>
                    </a:p>
                  </a:txBody>
                  <a:tcPr marL="68580" marR="68580" marT="0" marB="0" anchor="ctr"/>
                </a:tc>
              </a:tr>
              <a:tr h="427489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03.02.2022</a:t>
                      </a: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четверг</a:t>
                      </a:r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«</a:t>
                      </a:r>
                      <a:r>
                        <a:rPr lang="ru-RU" sz="1100" b="1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Билярская</a:t>
                      </a:r>
                      <a:r>
                        <a:rPr lang="ru-RU" sz="11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СОШ»</a:t>
                      </a:r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Работа педагогов-психологов с учащимися школы.</a:t>
                      </a:r>
                      <a:endParaRPr lang="ru-RU" sz="1100" b="1" i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18268">
                <a:tc vMerge="1">
                  <a:txBody>
                    <a:bodyPr/>
                    <a:lstStyle/>
                    <a:p>
                      <a:pPr algn="ctr"/>
                      <a:endParaRPr lang="ru-RU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г.Казань, Деревня Универсиады, д.35</a:t>
                      </a:r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Региональный этап всероссийской олимпиады школьников по учебному предмету «Математика»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100" b="1" i="1" kern="1200" dirty="0" smtClean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учащийся АСОШ №2</a:t>
                      </a:r>
                    </a:p>
                  </a:txBody>
                  <a:tcPr marL="68580" marR="68580" marT="0" marB="0" anchor="ctr"/>
                </a:tc>
              </a:tr>
              <a:tr h="596348">
                <a:tc rowSpan="3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04.02.2022</a:t>
                      </a: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пятница</a:t>
                      </a:r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 Казань, ул. Кремлевская, д. 35 КФУ</a:t>
                      </a:r>
                      <a:endParaRPr lang="ru-RU" sz="1100" kern="1200" dirty="0" smtClean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Заключительный</a:t>
                      </a:r>
                      <a:r>
                        <a:rPr lang="ru-RU" sz="1100" b="1" kern="1200" baseline="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этап</a:t>
                      </a:r>
                      <a:r>
                        <a:rPr lang="ru-RU" sz="1100" b="1" kern="1200" baseline="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Межрегиональной олимпиады КФУ по предмету «Русский язык»</a:t>
                      </a:r>
                    </a:p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Учащиеся АСОШ №3, </a:t>
                      </a:r>
                      <a:r>
                        <a:rPr lang="ru-RU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Куркульской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школы</a:t>
                      </a:r>
                    </a:p>
                    <a:p>
                      <a:pPr algn="ctr"/>
                      <a:endParaRPr lang="ru-RU" sz="1100" b="1" i="1" kern="1200" dirty="0" smtClean="0">
                        <a:solidFill>
                          <a:srgbClr val="002060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96348">
                <a:tc vMerge="1">
                  <a:txBody>
                    <a:bodyPr/>
                    <a:lstStyle/>
                    <a:p>
                      <a:pPr algn="ctr"/>
                      <a:endParaRPr lang="ru-RU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Школы района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Участие онлайн-</a:t>
                      </a:r>
                      <a:r>
                        <a:rPr lang="ru-RU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вебинаре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по теме «Охрана труда в</a:t>
                      </a:r>
                    </a:p>
                    <a:p>
                      <a:pPr algn="ctr"/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образовательной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организации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сайте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u="sng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hlinkClick r:id="rId3"/>
                        </a:rPr>
                        <a:t>https://academyumo.ru/040222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ru-RU" sz="1100" b="1" i="1" kern="1200" dirty="0" smtClean="0">
                        <a:solidFill>
                          <a:srgbClr val="002060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06027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 Казань, ул. Бондаренко, дом 32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Республиканский семинар «Роль и возможности ДМШ и ДШИ в формировании психологического благополучия учащихся»</a:t>
                      </a:r>
                    </a:p>
                  </a:txBody>
                  <a:tcPr marL="68580" marR="68580" marT="0" marB="0" anchor="ctr"/>
                </a:tc>
              </a:tr>
              <a:tr h="717056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05.02.2022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суббота</a:t>
                      </a:r>
                      <a:endParaRPr lang="ru-RU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ГАПОУ "Алексеевский аграрный колледж"</a:t>
                      </a:r>
                    </a:p>
                    <a:p>
                      <a:pPr algn="ctr"/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Тренировочное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тестирование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обучающихся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11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классов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в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форме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единого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государственного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экзамена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предмету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Русский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язык</a:t>
                      </a: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endParaRPr lang="ru-RU" sz="1100" b="1" kern="1200" dirty="0" smtClean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ru-RU" sz="1100" b="1" i="1" kern="1200" dirty="0" smtClean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Учащиеся 11 классов- 67 чел.</a:t>
                      </a:r>
                      <a:endParaRPr lang="ru-RU" sz="1100" i="1" dirty="0">
                        <a:solidFill>
                          <a:srgbClr val="0070C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6101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06.02.2022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воскресенье</a:t>
                      </a:r>
                      <a:endParaRPr lang="ru-RU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Региональный этап всероссийской олимпиады школьников по учебному предмету</a:t>
                      </a:r>
                    </a:p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«История»</a:t>
                      </a:r>
                    </a:p>
                    <a:p>
                      <a:pPr algn="ctr"/>
                      <a:r>
                        <a:rPr lang="ru-RU" sz="1100" b="1" i="1" kern="1200" dirty="0" smtClean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учащийся</a:t>
                      </a:r>
                      <a:r>
                        <a:rPr lang="ru-RU" sz="1100" b="1" i="1" kern="1200" baseline="0" dirty="0" smtClean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100" b="1" i="1" kern="1200" baseline="0" dirty="0" err="1" smtClean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Билярской</a:t>
                      </a:r>
                      <a:r>
                        <a:rPr lang="ru-RU" sz="1100" b="1" i="1" kern="1200" baseline="0" dirty="0" smtClean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школы</a:t>
                      </a:r>
                      <a:endParaRPr lang="ru-RU" sz="1100" b="1" i="1" kern="1200" dirty="0" smtClean="0">
                        <a:solidFill>
                          <a:srgbClr val="0070C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ru-RU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73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67180"/>
              </p:ext>
            </p:extLst>
          </p:nvPr>
        </p:nvGraphicFramePr>
        <p:xfrm>
          <a:off x="436417" y="1615045"/>
          <a:ext cx="10889674" cy="47857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165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782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860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4341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9424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171254"/>
              </a:tblGrid>
              <a:tr h="21564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Всего работников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Привито на </a:t>
                      </a:r>
                      <a:r>
                        <a:rPr lang="ru-RU" sz="1800" b="1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01.02.2022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привитых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Отказ </a:t>
                      </a: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Мед.отвод</a:t>
                      </a: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293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Учреждения образования</a:t>
                      </a:r>
                      <a:endParaRPr lang="ru-RU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956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919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96%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116976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ВАКЦИНАЦИЯ</a:t>
            </a:r>
            <a:endParaRPr lang="ru-RU" sz="2400" i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232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3976</TotalTime>
  <Words>433</Words>
  <Application>Microsoft Office PowerPoint</Application>
  <PresentationFormat>Произвольный</PresentationFormat>
  <Paragraphs>105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       </vt:lpstr>
      <vt:lpstr>  ООК «ДУСЛЫК»  Заключительный этап республиканской олимпиады по предмету «Физическая культура» учащиеся АСОШ 2, Сахаровской ООШ</vt:lpstr>
      <vt:lpstr>  Региональный этап всероссийской олимпиады  по учебному предмету «Биология» учащиеся АСОШ 2, АСОШ №3</vt:lpstr>
      <vt:lpstr>    </vt:lpstr>
      <vt:lpstr>  Мероприятия по безопасности детского  дорожно-транспортного травматизма  23 школы района</vt:lpstr>
      <vt:lpstr>  (27.01.2022) Лекторий для классных руководителей «Час- К-Р» «Диалог с родителями»  Спикер: педагог-психолог, семейный психолог психолог-эксперт детско-родительских отношений ЦППРК  «Росток» Блинов Г.А. школы района</vt:lpstr>
      <vt:lpstr>  (27.01.2022) Районное методическое  объединение  учителей  начальных классов: «Дислексия и дисграфия, как причины снижения школьной успеваемости»  с участием педагогов-психологов В режиме ZOOM    </vt:lpstr>
      <vt:lpstr>    27.01.2022  Всероссийский Открытый урок «Город вечно живых»,  посвящённый 78-ой годовщине полного освобождения Ленинграда  от фашистской блокады Трансляция  из Государственного мемориального музея обороны и блокады Ленинграда в Санкт-Петербурге.    </vt:lpstr>
      <vt:lpstr>  (28.01.2022) г.Набережные Челны Республиканский семинар на тему «Растим профессионалов с детского сада. Движение «BabySkills» на базе ГАПОУ «Набережночелнинский педагогический колледж» О.Л.Баранова, Алексеевский Д/С №3 «Петушок»  </vt:lpstr>
      <vt:lpstr>       </vt:lpstr>
      <vt:lpstr>Презентация PowerPoint</vt:lpstr>
      <vt:lpstr>Презентация PowerPoint</vt:lpstr>
      <vt:lpstr>ВАКЦИНАЦИЯ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</dc:title>
  <dc:creator>Кирюхина</dc:creator>
  <cp:lastModifiedBy>MinAdmin</cp:lastModifiedBy>
  <cp:revision>1861</cp:revision>
  <dcterms:created xsi:type="dcterms:W3CDTF">2021-06-30T06:53:54Z</dcterms:created>
  <dcterms:modified xsi:type="dcterms:W3CDTF">2022-01-29T07:06:27Z</dcterms:modified>
</cp:coreProperties>
</file>