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70" r:id="rId8"/>
    <p:sldId id="273" r:id="rId9"/>
    <p:sldId id="274" r:id="rId10"/>
    <p:sldId id="263" r:id="rId11"/>
    <p:sldId id="271" r:id="rId12"/>
    <p:sldId id="275" r:id="rId13"/>
    <p:sldId id="269" r:id="rId14"/>
    <p:sldId id="272" r:id="rId15"/>
    <p:sldId id="264" r:id="rId16"/>
    <p:sldId id="265" r:id="rId17"/>
    <p:sldId id="266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2A"/>
    <a:srgbClr val="B1F1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7206" autoAdjust="0"/>
    <p:restoredTop sz="94660"/>
  </p:normalViewPr>
  <p:slideViewPr>
    <p:cSldViewPr>
      <p:cViewPr varScale="1">
        <p:scale>
          <a:sx n="97" d="100"/>
          <a:sy n="97" d="100"/>
        </p:scale>
        <p:origin x="-114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991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22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7522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888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958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248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819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2019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296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9094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8920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rgbClr val="B1F1D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6ABDC-62C3-4B93-9765-86E474DC33A5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B49A5-E81D-4166-9FE7-F2F1B3D95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565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200" dirty="0"/>
              <a:t>Муниципальное бюджетное общеобразовательное учреждение «Алексеевская средняя общеобразовательная школа №2 с углубленным изучением отдельных предметов» Алексеевского муниципального района Республики Татарстан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060848"/>
            <a:ext cx="6840760" cy="3384376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5C2A"/>
                </a:solidFill>
              </a:rPr>
              <a:t>Реализация «дорожной карты» по повышению качества образования во           2 полугодии 2016-2017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45869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959" y="280717"/>
            <a:ext cx="9028003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376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Проблемы: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8964488" cy="4525963"/>
          </a:xfrm>
        </p:spPr>
        <p:txBody>
          <a:bodyPr>
            <a:normAutofit fontScale="850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учащихся ЕГЭ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ОГЭ по отдельным предметам ниже районных и/или республиканских; мало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высокобалльников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результатов во Всероссийской и Республиканской предметных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олимпиадах последние 2 года (с учетом нынешнего года).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результатов предметных олимпиад на муниципальном этапе по математике, физике, информатике, химии, биологии 9-11 классов.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ЕГЭ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учителей (английский язык,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история) ниже 60 баллов.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945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«дорожной карты»: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качества </a:t>
            </a:r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образования в школе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260060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«Дорожная карта» состоит из трех разделов: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План мероприятий по повышению  результатов  ГИА  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План мероприятий по повышению качества подготовки обучающихся для участия в олимпиадном движении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План мероприятий по повышению </a:t>
            </a:r>
            <a:r>
              <a:rPr lang="ru-RU" b="1" dirty="0" smtClean="0"/>
              <a:t>предметных компетенций учителей 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764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B050"/>
                </a:solidFill>
              </a:rPr>
              <a:t>Структура разделов: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600" b="1" dirty="0"/>
              <a:t>Сравнительный анализ результатов за 2-3 года.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/>
              <a:t>Выявленные причины.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/>
              <a:t>Задачи по повышению результатов.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/>
              <a:t>План мероприятий по повышению результатов.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484224"/>
            <a:ext cx="9144000" cy="537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077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2700" b="1" dirty="0">
                <a:solidFill>
                  <a:srgbClr val="005C2A"/>
                </a:solidFill>
              </a:rPr>
              <a:t>Приоритетные задачи по повышению качества подготовки обучающихся к ГИА 2016-2017 учебного года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328592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tt-RU" dirty="0"/>
              <a:t>Методическому совету школы  откорректировать   план по подготовке учащихся 9-х, 11-х классов к ОГЭ, ЕГЭ по всем предметам.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tt-RU" dirty="0"/>
              <a:t>Руководителям ШМО совместно с учителями - предметниками регулярно </a:t>
            </a:r>
            <a:r>
              <a:rPr lang="ru-RU" dirty="0"/>
              <a:t>рассматривать на заседаниях наиболее трудные для учащихся темы, анализировать причины затруднений учащихся, вести систематическую работу по формированию навыков решения заданий повышенного уровня.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Учителям – предметникам:</a:t>
            </a:r>
          </a:p>
          <a:p>
            <a:r>
              <a:rPr lang="ru-RU" dirty="0"/>
              <a:t> поставить объективные целевые ориентиры для учащихся, проводить систематическую работу по подготовке учащихся к ГИА, вести  работу  по отслеживанию динамики качества знаний учащихся по предметам;</a:t>
            </a:r>
          </a:p>
          <a:p>
            <a:r>
              <a:rPr lang="tt-RU" dirty="0"/>
              <a:t>усилить индивидуальную работу с ударниками и отличниками по повышению результатов   ГИА.</a:t>
            </a:r>
            <a:endParaRPr lang="ru-RU" dirty="0"/>
          </a:p>
          <a:p>
            <a:r>
              <a:rPr lang="ru-RU" dirty="0"/>
              <a:t>Продолжить работу по подготовке к  ГИА через уроки, индивидуальные и групповые консультации, занятия.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2529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40" y="548680"/>
            <a:ext cx="8974656" cy="57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973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2173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2573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Внутришкольный</a:t>
            </a:r>
            <a:r>
              <a:rPr lang="ru-RU" dirty="0"/>
              <a:t> контроль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039" y="1340768"/>
            <a:ext cx="9173039" cy="874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040" y="2420888"/>
            <a:ext cx="9173039" cy="514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68960"/>
            <a:ext cx="912610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860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5C2A"/>
                </a:solidFill>
              </a:rPr>
              <a:t>Приоритетные задачи по повышению качества подготовки</a:t>
            </a:r>
            <a:r>
              <a:rPr lang="ru-RU" b="1" dirty="0">
                <a:solidFill>
                  <a:srgbClr val="005C2A"/>
                </a:solidFill>
              </a:rPr>
              <a:t> </a:t>
            </a:r>
            <a:r>
              <a:rPr lang="ru-RU" sz="2700" b="1" dirty="0">
                <a:solidFill>
                  <a:srgbClr val="005C2A"/>
                </a:solidFill>
              </a:rPr>
              <a:t>обучающихся </a:t>
            </a:r>
            <a:r>
              <a:rPr lang="ru-RU" sz="2700" dirty="0">
                <a:solidFill>
                  <a:srgbClr val="005C2A"/>
                </a:solidFill>
              </a:rPr>
              <a:t/>
            </a:r>
            <a:br>
              <a:rPr lang="ru-RU" sz="2700" dirty="0">
                <a:solidFill>
                  <a:srgbClr val="005C2A"/>
                </a:solidFill>
              </a:rPr>
            </a:br>
            <a:r>
              <a:rPr lang="ru-RU" sz="2700" b="1" dirty="0">
                <a:solidFill>
                  <a:srgbClr val="005C2A"/>
                </a:solidFill>
              </a:rPr>
              <a:t>для участия в олимпиадном движении на второе полугодие </a:t>
            </a:r>
            <a:br>
              <a:rPr lang="ru-RU" sz="2700" b="1" dirty="0">
                <a:solidFill>
                  <a:srgbClr val="005C2A"/>
                </a:solidFill>
              </a:rPr>
            </a:br>
            <a:r>
              <a:rPr lang="ru-RU" sz="2700" b="1" dirty="0">
                <a:solidFill>
                  <a:srgbClr val="005C2A"/>
                </a:solidFill>
              </a:rPr>
              <a:t>2016-2017 учебного года</a:t>
            </a:r>
            <a:r>
              <a:rPr lang="ru-RU" sz="2700" dirty="0">
                <a:solidFill>
                  <a:srgbClr val="005C2A"/>
                </a:solidFill>
              </a:rPr>
              <a:t/>
            </a:r>
            <a:br>
              <a:rPr lang="ru-RU" sz="2700" dirty="0">
                <a:solidFill>
                  <a:srgbClr val="005C2A"/>
                </a:solidFill>
              </a:rPr>
            </a:br>
            <a:endParaRPr lang="ru-RU" sz="2700" dirty="0">
              <a:solidFill>
                <a:srgbClr val="005C2A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400" dirty="0"/>
              <a:t>Анализ и мониторинг развития интеллектуального и творческого потенциала способных и высокомотивированных к учению обучающихся.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/>
              <a:t>Выработка системы работы по повышению качества подготовки обучающихся школы для участия в олимпиадном движении.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/>
              <a:t>Пополнение базы данных одаренных детей.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/>
              <a:t>Контроль за внедрением в учебно-воспитательный процесс интерактивных технологий, а также реализацией дифференцированного подхода к обучению.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400" dirty="0"/>
              <a:t>Подготовка и повышение квалификации  педагогических кадров по работе с одаренными детьми.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967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560" y="116632"/>
            <a:ext cx="8229600" cy="1417638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  <a:t>Сравнительный анализ участия обучающихся 4-11 классов в </a:t>
            </a:r>
            <a:r>
              <a:rPr lang="ru-RU" sz="2000" b="1" dirty="0" smtClean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  <a:t>муниципальном этапе </a:t>
            </a:r>
            <a:r>
              <a:rPr lang="ru-RU" sz="2000" dirty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  <a:t>Всероссийской и Республиканской предметных </a:t>
            </a:r>
            <a:r>
              <a:rPr lang="ru-RU" sz="2000" b="1" dirty="0" smtClean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  <a:t>олимпиад</a:t>
            </a:r>
            <a:br>
              <a:rPr lang="ru-RU" sz="2000" b="1" dirty="0" smtClean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  <a:t>(за три года)</a:t>
            </a:r>
            <a:r>
              <a:rPr lang="ru-RU" sz="2000" dirty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5C2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5C2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645" y="1301866"/>
            <a:ext cx="8151906" cy="5589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5623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Индивидуальный образовательный маршрут по подготовке </a:t>
            </a:r>
            <a:r>
              <a:rPr lang="ru-RU"/>
              <a:t>к предметной </a:t>
            </a:r>
            <a:r>
              <a:rPr lang="ru-RU" dirty="0"/>
              <a:t>олимпиаде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921245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92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005C2A"/>
                </a:solidFill>
              </a:rPr>
              <a:t>Приоритетные задачи по повышению результатов тестирования учителей на 2016-2017 учебный год</a:t>
            </a:r>
            <a:endParaRPr lang="ru-RU" sz="2400" dirty="0">
              <a:solidFill>
                <a:srgbClr val="005C2A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/>
              <a:t>Выбор инструментария для проведения проверки предметной компетенции учителей школы.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Подготовка процедур проверки предметной компетенции учителей школы.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Проверка предметной компетенции учителей школы.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Анализ и обсуждение результатов проверки предметной компетенции учителей школы.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Разработка рекомендаций по использованию результатов проверки предметной компетенции учителей школы.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9075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«Дорожная карта»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1153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9144000" cy="55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559" y="3254733"/>
            <a:ext cx="8692881" cy="3594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8063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самообразования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9" y="1556792"/>
            <a:ext cx="913686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4086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самообразования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50" y="1547813"/>
            <a:ext cx="9074049" cy="522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426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440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743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457</Words>
  <Application>Microsoft Office PowerPoint</Application>
  <PresentationFormat>Экран (4:3)</PresentationFormat>
  <Paragraphs>45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Муниципальное бюджетное общеобразовательное учреждение «Алексеевская средняя общеобразовательная школа №2 с углубленным изучением отдельных предметов» Алексеевского муниципального района Республики Татарстан </vt:lpstr>
      <vt:lpstr>Слайд 2</vt:lpstr>
      <vt:lpstr>Проблемы: </vt:lpstr>
      <vt:lpstr>Цель «дорожной карты»:</vt:lpstr>
      <vt:lpstr>«Дорожная карта» состоит из трех разделов:</vt:lpstr>
      <vt:lpstr>Структура разделов:</vt:lpstr>
      <vt:lpstr>Приоритетные задачи по повышению качества подготовки обучающихся к ГИА 2016-2017 учебного года</vt:lpstr>
      <vt:lpstr>Слайд 8</vt:lpstr>
      <vt:lpstr>Слайд 9</vt:lpstr>
      <vt:lpstr>Внутришкольный контроль</vt:lpstr>
      <vt:lpstr>Приоритетные задачи по повышению качества подготовки обучающихся  для участия в олимпиадном движении на второе полугодие  2016-2017 учебного года </vt:lpstr>
      <vt:lpstr>Сравнительный анализ участия обучающихся 4-11 классов в муниципальном этапе  Всероссийской и Республиканской предметных олимпиад  (за три года) </vt:lpstr>
      <vt:lpstr>Индивидуальный образовательный маршрут по подготовке к предметной олимпиаде </vt:lpstr>
      <vt:lpstr>Приоритетные задачи по повышению результатов тестирования учителей на 2016-2017 учебный год</vt:lpstr>
      <vt:lpstr>«Дорожная карта»</vt:lpstr>
      <vt:lpstr>План самообразования</vt:lpstr>
      <vt:lpstr>План самообразования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«Алексеевская средняя общеобразовательная школа №2 с углубленным изучением отдельных предметов» Алексеевского муниципального района Республики Татарстан</dc:title>
  <dc:creator>MinAdmin</dc:creator>
  <cp:lastModifiedBy>adm</cp:lastModifiedBy>
  <cp:revision>52</cp:revision>
  <dcterms:created xsi:type="dcterms:W3CDTF">2017-01-24T15:52:29Z</dcterms:created>
  <dcterms:modified xsi:type="dcterms:W3CDTF">2017-02-02T06:29:57Z</dcterms:modified>
</cp:coreProperties>
</file>