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99" r:id="rId3"/>
    <p:sldId id="404" r:id="rId4"/>
    <p:sldId id="405" r:id="rId5"/>
    <p:sldId id="407" r:id="rId6"/>
    <p:sldId id="377" r:id="rId7"/>
    <p:sldId id="406" r:id="rId8"/>
    <p:sldId id="266" r:id="rId9"/>
    <p:sldId id="260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9137" autoAdjust="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fif"/><Relationship Id="rId4" Type="http://schemas.openxmlformats.org/officeDocument/2006/relationships/image" Target="../media/image5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fif"/><Relationship Id="rId4" Type="http://schemas.openxmlformats.org/officeDocument/2006/relationships/image" Target="../media/image7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fif"/><Relationship Id="rId5" Type="http://schemas.openxmlformats.org/officeDocument/2006/relationships/image" Target="../media/image10.jfif"/><Relationship Id="rId4" Type="http://schemas.openxmlformats.org/officeDocument/2006/relationships/image" Target="../media/image9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января по 15 января  2022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37"/>
            <a:ext cx="2641600" cy="2175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-70146"/>
            <a:ext cx="2578221" cy="23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89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78982" y="244699"/>
            <a:ext cx="10515600" cy="1059120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ДОЛ «</a:t>
            </a:r>
            <a:r>
              <a:rPr lang="ru-RU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Б</a:t>
            </a:r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айтик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Всероссийский конкурс  художественного </a:t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технического творчества</a:t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«Новогодний </a:t>
            </a:r>
            <a:r>
              <a:rPr lang="ru-RU" sz="27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фейеверк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Ислам Халилов, ученик АСОШ №3, воспитанник Центра детского творчества</a:t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sz="2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Р.М.Кутуева</a:t>
            </a:r>
            <a:r>
              <a:rPr lang="ru-RU" sz="2000" i="1" dirty="0">
                <a:solidFill>
                  <a:srgbClr val="002060"/>
                </a:solidFill>
              </a:rPr>
              <a:t/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7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25" y="2244436"/>
            <a:ext cx="5957457" cy="4468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83979" y="1762990"/>
            <a:ext cx="4468092" cy="5430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82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09" y="0"/>
            <a:ext cx="1755617" cy="1475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" y="-13742"/>
            <a:ext cx="1801314" cy="140667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95770" y="8991"/>
            <a:ext cx="10515600" cy="728695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ПК «ИМПУЛЬС»</a:t>
            </a:r>
            <a:b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</a:t>
            </a:r>
            <a:r>
              <a:rPr lang="ru-RU" sz="2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стреча представителей отдела образования с родительской общественностью</a:t>
            </a:r>
            <a:r>
              <a:rPr lang="ru-RU" sz="22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60" y="1218093"/>
            <a:ext cx="4132077" cy="5509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570" y="1218093"/>
            <a:ext cx="4138279" cy="5517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401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418" y="0"/>
            <a:ext cx="1468582" cy="1401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10" y="-118753"/>
            <a:ext cx="1737030" cy="135647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42109" y="-1187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(29.12.2021)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Культурно-досуговый комплекс </a:t>
            </a:r>
            <a:r>
              <a:rPr lang="ru-RU" sz="27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им.В.И.Ленина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Новогоднее представление</a:t>
            </a:r>
            <a:b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Сахаровской ООШ,  </a:t>
            </a:r>
            <a:r>
              <a:rPr lang="ru-RU" sz="22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Ялкынской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ООШ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3" y="2395105"/>
            <a:ext cx="5631874" cy="4265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09" y="2395105"/>
            <a:ext cx="5597236" cy="4307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5340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418" y="1"/>
            <a:ext cx="1468582" cy="1401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10" y="-118753"/>
            <a:ext cx="1737030" cy="135647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42109" y="-1187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Алексеевская СОШ </a:t>
            </a:r>
            <a:r>
              <a:rPr lang="ru-RU" sz="2700" b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№2</a:t>
            </a:r>
            <a:br>
              <a:rPr lang="ru-RU" sz="2700" b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7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им.Героя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Советского Союза </a:t>
            </a:r>
            <a:r>
              <a:rPr lang="ru-RU" sz="27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И.Е.Кочнева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Соборная Площадь</a:t>
            </a:r>
            <a: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Новогодний Слет отрядов ЮИД </a:t>
            </a:r>
            <a:b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АСОШ №1, АССОШ №2,  АСОШ №3,  АНОШ №4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691"/>
            <a:ext cx="4108489" cy="33577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14" y="2817422"/>
            <a:ext cx="4643462" cy="3719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076" y="3394119"/>
            <a:ext cx="4190991" cy="3143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063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209" y="0"/>
            <a:ext cx="1644498" cy="13819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76845" cy="138756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88422" y="326802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03.01.2022 ,07.01.2022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ПАРК «8 МАРТА»</a:t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Новогоднее представление</a:t>
            </a:r>
            <a: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 Центра Детского Творчества</a:t>
            </a:r>
            <a:b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MinAdmin\Desktop\76eadbc2-f982-4f3f-a838-af6c172d52d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6" y="1969832"/>
            <a:ext cx="5711724" cy="4718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MinAdmin\Desktop\521024b0-3fb7-46d5-afc3-733bf600c6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230" y="1953550"/>
            <a:ext cx="6154993" cy="4750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148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209" y="0"/>
            <a:ext cx="1644498" cy="13819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76845" cy="138756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6858" y="326802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04.01.2022 , 08.01.2022,  09.01.2022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СОБОРНАЯ ПЛОЩАДЬ</a:t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Новогоднее представление</a:t>
            </a:r>
            <a: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3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№1,АСОШ №2, СДЮТЭ, ДОУ №2 «Зайчик»</a:t>
            </a:r>
            <a:b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MinAdmin\Desktop\998e1aee-5e9c-46d3-bbb5-266286c56b0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7" y="2245442"/>
            <a:ext cx="5938691" cy="4509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MinAdmin\Desktop\ee6a00cfb973a765f5b7912d01c65a6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508" y="2245441"/>
            <a:ext cx="5995492" cy="4554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2074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января   по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января   2022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555514"/>
              </p:ext>
            </p:extLst>
          </p:nvPr>
        </p:nvGraphicFramePr>
        <p:xfrm>
          <a:off x="39329" y="88491"/>
          <a:ext cx="12113342" cy="66276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7210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7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652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7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77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12.01.2022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Деревня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Универсиады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«Литература» - 4   чел.</a:t>
                      </a:r>
                    </a:p>
                    <a:p>
                      <a:pPr algn="ctr"/>
                      <a:r>
                        <a:rPr lang="ru-RU" sz="14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№2,АСОШ №3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890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13.01.2022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образовательно-оздоровительный центр «ДУСЛЫК»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этап «Путь к олимпу» по предмету: «Химия»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Учащийся АСОШ №3</a:t>
                      </a:r>
                      <a:endParaRPr lang="ru-RU" sz="14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182">
                <a:tc vMerge="1"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Деревня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Универсиады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«Русский язык» - 2   чел.</a:t>
                      </a:r>
                    </a:p>
                    <a:p>
                      <a:pPr algn="ctr"/>
                      <a:r>
                        <a:rPr lang="ru-RU" sz="14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№2,АСОШ №3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519">
                <a:tc vMerge="1"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Министерство образования и науки РТ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Предоставление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сбора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сводных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данных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состоянии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дошкольного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образования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Методист по дошкольному образованию</a:t>
                      </a:r>
                      <a:endParaRPr lang="ru-RU" sz="14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18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14.01.2022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образовательно-оздоровительный центр «ДУСЛЫК»</a:t>
                      </a:r>
                    </a:p>
                    <a:p>
                      <a:pPr algn="l"/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заключительный этап республиканской олимпиады «Путь к Олимпу» по  предмету «Английский язык»-2 чел.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№2,АСОШ №3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4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625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400" b="1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Среднетиганская</a:t>
                      </a:r>
                      <a:r>
                        <a:rPr lang="ru-RU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СОШ»</a:t>
                      </a:r>
                      <a:endParaRPr lang="ru-RU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Посещение объединения «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Тиганка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</a:p>
                    <a:p>
                      <a:pPr algn="ctr"/>
                      <a:r>
                        <a:rPr lang="ru-RU" sz="14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Педагоги</a:t>
                      </a:r>
                      <a:r>
                        <a:rPr lang="ru-RU" sz="14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дополнительного образования   СДЮТЭ</a:t>
                      </a:r>
                      <a:endParaRPr lang="ru-RU" sz="14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399466"/>
                  </a:ext>
                </a:extLst>
              </a:tr>
              <a:tr h="101362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15.01.2022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образовательно-оздоровительный центр «ДУСЛЫК»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Доставка детей обратно</a:t>
                      </a:r>
                      <a:r>
                        <a:rPr lang="ru-RU" sz="14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 олимпиад.</a:t>
                      </a:r>
                      <a:endParaRPr lang="ru-RU" sz="14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520046"/>
              </p:ext>
            </p:extLst>
          </p:nvPr>
        </p:nvGraphicFramePr>
        <p:xfrm>
          <a:off x="1163782" y="1615045"/>
          <a:ext cx="10162309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7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2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00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3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855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41764"/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17.01.2022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очереди в ближайшее время</a:t>
                      </a: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желающие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Мед.отвод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917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5"/>
            <a:ext cx="1537855" cy="14812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0" y="19455"/>
            <a:ext cx="1422184" cy="127681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3749</TotalTime>
  <Words>231</Words>
  <Application>Microsoft Office PowerPoint</Application>
  <PresentationFormat>Широкоэкранный</PresentationFormat>
  <Paragraphs>63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Times New Roman</vt:lpstr>
      <vt:lpstr>Тема Office</vt:lpstr>
      <vt:lpstr>       </vt:lpstr>
      <vt:lpstr>     г.Казань, ДОЛ «Байтик» Всероссийский конкурс  художественного  и технического творчества «Новогодний фейеверк» Ислам Халилов, ученик АСОШ №3, воспитанник Центра детского творчества руководитель: Р.М.Кутуева  </vt:lpstr>
      <vt:lpstr>   ПК «ИМПУЛЬС» Встреча представителей отдела образования с родительской общественностью </vt:lpstr>
      <vt:lpstr>    г.Казань (29.12.2021) Культурно-досуговый комплекс им.В.И.Ленина Новогоднее представление учащиеся Сахаровской ООШ,  Ялкынской ООШ</vt:lpstr>
      <vt:lpstr>    МБОУ Алексеевская СОШ №2  им.Героя Советского Союза И.Е.Кочнева Соборная Площадь Новогодний Слет отрядов ЮИД  учащиеся АСОШ №1, АССОШ №2,  АСОШ №3,  АНОШ №4</vt:lpstr>
      <vt:lpstr>    03.01.2022 ,07.01.2022 ПАРК «8 МАРТА» Новогоднее представление педагоги Центра Детского Творчества   </vt:lpstr>
      <vt:lpstr>    04.01.2022 , 08.01.2022,  09.01.2022 СОБОРНАЯ ПЛОЩАДЬ Новогоднее представление АСОШ №1,АСОШ №2, СДЮТЭ, ДОУ №2 «Зайчик» 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Кирюхина</cp:lastModifiedBy>
  <cp:revision>1712</cp:revision>
  <dcterms:created xsi:type="dcterms:W3CDTF">2021-06-30T06:53:54Z</dcterms:created>
  <dcterms:modified xsi:type="dcterms:W3CDTF">2022-01-11T13:32:39Z</dcterms:modified>
</cp:coreProperties>
</file>