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3" r:id="rId3"/>
    <p:sldId id="291" r:id="rId4"/>
    <p:sldId id="302" r:id="rId5"/>
    <p:sldId id="305" r:id="rId6"/>
    <p:sldId id="304" r:id="rId7"/>
    <p:sldId id="323" r:id="rId8"/>
    <p:sldId id="318" r:id="rId9"/>
    <p:sldId id="320" r:id="rId10"/>
    <p:sldId id="322" r:id="rId11"/>
    <p:sldId id="321" r:id="rId12"/>
    <p:sldId id="301" r:id="rId13"/>
    <p:sldId id="299" r:id="rId14"/>
    <p:sldId id="300" r:id="rId15"/>
    <p:sldId id="315" r:id="rId16"/>
    <p:sldId id="316" r:id="rId17"/>
    <p:sldId id="317" r:id="rId18"/>
    <p:sldId id="312" r:id="rId19"/>
    <p:sldId id="313" r:id="rId20"/>
    <p:sldId id="314" r:id="rId21"/>
    <p:sldId id="311" r:id="rId22"/>
    <p:sldId id="30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>
        <p:scale>
          <a:sx n="53" d="100"/>
          <a:sy n="53" d="100"/>
        </p:scale>
        <p:origin x="-1056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470629-C1A2-4EF1-83A9-0DD5B46C59D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5DA81D-B47B-4202-B19D-1BF7FB9FD1AD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81BF87F-E4E1-4695-9A01-0E718EB52D8A}" type="parTrans" cxnId="{B79C1B0F-1793-40C8-AFD4-16EA49A9D702}">
      <dgm:prSet/>
      <dgm:spPr/>
      <dgm:t>
        <a:bodyPr/>
        <a:lstStyle/>
        <a:p>
          <a:endParaRPr lang="ru-RU"/>
        </a:p>
      </dgm:t>
    </dgm:pt>
    <dgm:pt modelId="{2639D0FB-B5CD-4F9A-8B26-48A9C9F7494B}" type="sibTrans" cxnId="{B79C1B0F-1793-40C8-AFD4-16EA49A9D702}">
      <dgm:prSet/>
      <dgm:spPr/>
      <dgm:t>
        <a:bodyPr/>
        <a:lstStyle/>
        <a:p>
          <a:endParaRPr lang="ru-RU"/>
        </a:p>
      </dgm:t>
    </dgm:pt>
    <dgm:pt modelId="{375B9DA1-73B3-4807-BDA7-D25C4268257B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ФЗ-273(ст.29) «Об образовании в РФ»;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F25CAB7-3E2C-4012-BC74-1F8801524C8F}" type="parTrans" cxnId="{59B6494A-C92C-418F-BBD7-82DDEB735522}">
      <dgm:prSet/>
      <dgm:spPr/>
      <dgm:t>
        <a:bodyPr/>
        <a:lstStyle/>
        <a:p>
          <a:endParaRPr lang="ru-RU"/>
        </a:p>
      </dgm:t>
    </dgm:pt>
    <dgm:pt modelId="{1F3421EC-4F4C-4CD9-9F45-D801C75E70A5}" type="sibTrans" cxnId="{59B6494A-C92C-418F-BBD7-82DDEB735522}">
      <dgm:prSet/>
      <dgm:spPr/>
      <dgm:t>
        <a:bodyPr/>
        <a:lstStyle/>
        <a:p>
          <a:endParaRPr lang="ru-RU"/>
        </a:p>
      </dgm:t>
    </dgm:pt>
    <dgm:pt modelId="{53C9D65F-DEE9-4D59-AE55-DA8F71F13CA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4494069-77C4-4711-BF1E-268A0DBA4C98}" type="parTrans" cxnId="{EEA6CE28-99B9-49F5-BDAD-129DE7069BC8}">
      <dgm:prSet/>
      <dgm:spPr/>
      <dgm:t>
        <a:bodyPr/>
        <a:lstStyle/>
        <a:p>
          <a:endParaRPr lang="ru-RU"/>
        </a:p>
      </dgm:t>
    </dgm:pt>
    <dgm:pt modelId="{64863D55-938F-4C24-8366-0B7E7CF481AF}" type="sibTrans" cxnId="{EEA6CE28-99B9-49F5-BDAD-129DE7069BC8}">
      <dgm:prSet/>
      <dgm:spPr/>
      <dgm:t>
        <a:bodyPr/>
        <a:lstStyle/>
        <a:p>
          <a:endParaRPr lang="ru-RU"/>
        </a:p>
      </dgm:t>
    </dgm:pt>
    <dgm:pt modelId="{DE2C88A9-2981-40BF-8D12-AB509E53112C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Постановление №582 РФ от 10 июля 2013 «Об утверждении Правил размещения на официальном сайте ОО в информационно-телекоммуникационной сети «Интернет» и обновления информации об образовательной организации»</a:t>
          </a:r>
          <a:r>
            <a:rPr lang="ru-RU" sz="1700" dirty="0" smtClean="0"/>
            <a:t>;</a:t>
          </a:r>
          <a:endParaRPr lang="ru-RU" sz="1700" dirty="0"/>
        </a:p>
      </dgm:t>
    </dgm:pt>
    <dgm:pt modelId="{86016B62-C9E2-4BDC-A0FC-2ECAEE192AB0}" type="parTrans" cxnId="{662FBAC8-AD5D-409D-85A6-457FDB4E7A86}">
      <dgm:prSet/>
      <dgm:spPr/>
      <dgm:t>
        <a:bodyPr/>
        <a:lstStyle/>
        <a:p>
          <a:endParaRPr lang="ru-RU"/>
        </a:p>
      </dgm:t>
    </dgm:pt>
    <dgm:pt modelId="{8CBB8E89-457A-4865-8449-4FE7C4DC77A8}" type="sibTrans" cxnId="{662FBAC8-AD5D-409D-85A6-457FDB4E7A86}">
      <dgm:prSet/>
      <dgm:spPr/>
      <dgm:t>
        <a:bodyPr/>
        <a:lstStyle/>
        <a:p>
          <a:endParaRPr lang="ru-RU"/>
        </a:p>
      </dgm:t>
    </dgm:pt>
    <dgm:pt modelId="{7F6AED90-2555-41E1-A754-B72BFB4C4993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03841766-476B-49C8-8A11-119010005141}" type="parTrans" cxnId="{CE3A41E9-68E0-4EEA-8648-EDB4FD2E5559}">
      <dgm:prSet/>
      <dgm:spPr/>
      <dgm:t>
        <a:bodyPr/>
        <a:lstStyle/>
        <a:p>
          <a:endParaRPr lang="ru-RU"/>
        </a:p>
      </dgm:t>
    </dgm:pt>
    <dgm:pt modelId="{8563B4CE-0496-44A5-BCC8-3438DC2F3AE6}" type="sibTrans" cxnId="{CE3A41E9-68E0-4EEA-8648-EDB4FD2E5559}">
      <dgm:prSet/>
      <dgm:spPr/>
      <dgm:t>
        <a:bodyPr/>
        <a:lstStyle/>
        <a:p>
          <a:endParaRPr lang="ru-RU"/>
        </a:p>
      </dgm:t>
    </dgm:pt>
    <dgm:pt modelId="{DAC41ECB-FAE4-4A73-9C64-CBF28006866F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Приказ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Рособрнадзора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от 29.05.2014 №785 "Об утверждении требований к структуре официального сайта образовательной организации в информационно- телекоммуникационной сети "Интернет" и формату представления на нем информации</a:t>
          </a:r>
          <a:r>
            <a:rPr lang="ru-RU" sz="1800" dirty="0" smtClean="0"/>
            <a:t>"</a:t>
          </a:r>
          <a:endParaRPr lang="ru-RU" sz="1800" dirty="0"/>
        </a:p>
      </dgm:t>
    </dgm:pt>
    <dgm:pt modelId="{0494C041-1330-49FD-A150-3D400CDE0D8E}" type="parTrans" cxnId="{5F85315E-595A-4D1C-B3C6-4A7495C5DF0A}">
      <dgm:prSet/>
      <dgm:spPr/>
      <dgm:t>
        <a:bodyPr/>
        <a:lstStyle/>
        <a:p>
          <a:endParaRPr lang="ru-RU"/>
        </a:p>
      </dgm:t>
    </dgm:pt>
    <dgm:pt modelId="{9B60504C-7B3F-4AF5-B4FB-9488D927F5EB}" type="sibTrans" cxnId="{5F85315E-595A-4D1C-B3C6-4A7495C5DF0A}">
      <dgm:prSet/>
      <dgm:spPr/>
      <dgm:t>
        <a:bodyPr/>
        <a:lstStyle/>
        <a:p>
          <a:endParaRPr lang="ru-RU"/>
        </a:p>
      </dgm:t>
    </dgm:pt>
    <dgm:pt modelId="{32BAF5F3-66BE-4E35-BCC6-ACB81F530EDB}" type="pres">
      <dgm:prSet presAssocID="{C7470629-C1A2-4EF1-83A9-0DD5B46C59D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4DC8BE-19E0-46AE-977E-379C063E9CBE}" type="pres">
      <dgm:prSet presAssocID="{DC5DA81D-B47B-4202-B19D-1BF7FB9FD1AD}" presName="composite" presStyleCnt="0"/>
      <dgm:spPr/>
    </dgm:pt>
    <dgm:pt modelId="{48EAE909-552A-4564-A23D-4720042AC413}" type="pres">
      <dgm:prSet presAssocID="{DC5DA81D-B47B-4202-B19D-1BF7FB9FD1A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55216-AEE3-4AD9-BE8D-9D4E365BFCC0}" type="pres">
      <dgm:prSet presAssocID="{DC5DA81D-B47B-4202-B19D-1BF7FB9FD1A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BA9F1-A21C-4F82-B43D-C0EE150CBA0B}" type="pres">
      <dgm:prSet presAssocID="{2639D0FB-B5CD-4F9A-8B26-48A9C9F7494B}" presName="sp" presStyleCnt="0"/>
      <dgm:spPr/>
    </dgm:pt>
    <dgm:pt modelId="{05523BA0-417C-442A-8FFC-59F62A785331}" type="pres">
      <dgm:prSet presAssocID="{53C9D65F-DEE9-4D59-AE55-DA8F71F13CAF}" presName="composite" presStyleCnt="0"/>
      <dgm:spPr/>
    </dgm:pt>
    <dgm:pt modelId="{1E5496CC-5100-4567-AA3E-A40DB53558A7}" type="pres">
      <dgm:prSet presAssocID="{53C9D65F-DEE9-4D59-AE55-DA8F71F13CA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0709B9-83BA-4055-94D8-C37335D2BD2C}" type="pres">
      <dgm:prSet presAssocID="{53C9D65F-DEE9-4D59-AE55-DA8F71F13CA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3BDCC-BF39-4CA5-A189-39530FEF226C}" type="pres">
      <dgm:prSet presAssocID="{64863D55-938F-4C24-8366-0B7E7CF481AF}" presName="sp" presStyleCnt="0"/>
      <dgm:spPr/>
    </dgm:pt>
    <dgm:pt modelId="{E153857C-7CBC-42D5-9CF2-F144FADE85FD}" type="pres">
      <dgm:prSet presAssocID="{7F6AED90-2555-41E1-A754-B72BFB4C4993}" presName="composite" presStyleCnt="0"/>
      <dgm:spPr/>
    </dgm:pt>
    <dgm:pt modelId="{A98B9A2E-CFDC-48AE-B665-3A7F022F3BDC}" type="pres">
      <dgm:prSet presAssocID="{7F6AED90-2555-41E1-A754-B72BFB4C499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F1FAD-8618-44E7-A27A-F9F24A8AB603}" type="pres">
      <dgm:prSet presAssocID="{7F6AED90-2555-41E1-A754-B72BFB4C499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59B149-91A9-47BD-B6C9-620ABD3EEC17}" type="presOf" srcId="{7F6AED90-2555-41E1-A754-B72BFB4C4993}" destId="{A98B9A2E-CFDC-48AE-B665-3A7F022F3BDC}" srcOrd="0" destOrd="0" presId="urn:microsoft.com/office/officeart/2005/8/layout/chevron2"/>
    <dgm:cxn modelId="{14E61AF4-2017-4FBA-B421-6CAAB1CF54A7}" type="presOf" srcId="{53C9D65F-DEE9-4D59-AE55-DA8F71F13CAF}" destId="{1E5496CC-5100-4567-AA3E-A40DB53558A7}" srcOrd="0" destOrd="0" presId="urn:microsoft.com/office/officeart/2005/8/layout/chevron2"/>
    <dgm:cxn modelId="{7FF19E54-208B-49A2-928E-AC0F27D377BB}" type="presOf" srcId="{DC5DA81D-B47B-4202-B19D-1BF7FB9FD1AD}" destId="{48EAE909-552A-4564-A23D-4720042AC413}" srcOrd="0" destOrd="0" presId="urn:microsoft.com/office/officeart/2005/8/layout/chevron2"/>
    <dgm:cxn modelId="{662FBAC8-AD5D-409D-85A6-457FDB4E7A86}" srcId="{53C9D65F-DEE9-4D59-AE55-DA8F71F13CAF}" destId="{DE2C88A9-2981-40BF-8D12-AB509E53112C}" srcOrd="0" destOrd="0" parTransId="{86016B62-C9E2-4BDC-A0FC-2ECAEE192AB0}" sibTransId="{8CBB8E89-457A-4865-8449-4FE7C4DC77A8}"/>
    <dgm:cxn modelId="{4CE6DA39-B34C-48B1-9B60-6DAFC5646A08}" type="presOf" srcId="{C7470629-C1A2-4EF1-83A9-0DD5B46C59DB}" destId="{32BAF5F3-66BE-4E35-BCC6-ACB81F530EDB}" srcOrd="0" destOrd="0" presId="urn:microsoft.com/office/officeart/2005/8/layout/chevron2"/>
    <dgm:cxn modelId="{CE3A41E9-68E0-4EEA-8648-EDB4FD2E5559}" srcId="{C7470629-C1A2-4EF1-83A9-0DD5B46C59DB}" destId="{7F6AED90-2555-41E1-A754-B72BFB4C4993}" srcOrd="2" destOrd="0" parTransId="{03841766-476B-49C8-8A11-119010005141}" sibTransId="{8563B4CE-0496-44A5-BCC8-3438DC2F3AE6}"/>
    <dgm:cxn modelId="{EEA6CE28-99B9-49F5-BDAD-129DE7069BC8}" srcId="{C7470629-C1A2-4EF1-83A9-0DD5B46C59DB}" destId="{53C9D65F-DEE9-4D59-AE55-DA8F71F13CAF}" srcOrd="1" destOrd="0" parTransId="{A4494069-77C4-4711-BF1E-268A0DBA4C98}" sibTransId="{64863D55-938F-4C24-8366-0B7E7CF481AF}"/>
    <dgm:cxn modelId="{B79C1B0F-1793-40C8-AFD4-16EA49A9D702}" srcId="{C7470629-C1A2-4EF1-83A9-0DD5B46C59DB}" destId="{DC5DA81D-B47B-4202-B19D-1BF7FB9FD1AD}" srcOrd="0" destOrd="0" parTransId="{E81BF87F-E4E1-4695-9A01-0E718EB52D8A}" sibTransId="{2639D0FB-B5CD-4F9A-8B26-48A9C9F7494B}"/>
    <dgm:cxn modelId="{5F85315E-595A-4D1C-B3C6-4A7495C5DF0A}" srcId="{7F6AED90-2555-41E1-A754-B72BFB4C4993}" destId="{DAC41ECB-FAE4-4A73-9C64-CBF28006866F}" srcOrd="0" destOrd="0" parTransId="{0494C041-1330-49FD-A150-3D400CDE0D8E}" sibTransId="{9B60504C-7B3F-4AF5-B4FB-9488D927F5EB}"/>
    <dgm:cxn modelId="{59B6494A-C92C-418F-BBD7-82DDEB735522}" srcId="{DC5DA81D-B47B-4202-B19D-1BF7FB9FD1AD}" destId="{375B9DA1-73B3-4807-BDA7-D25C4268257B}" srcOrd="0" destOrd="0" parTransId="{8F25CAB7-3E2C-4012-BC74-1F8801524C8F}" sibTransId="{1F3421EC-4F4C-4CD9-9F45-D801C75E70A5}"/>
    <dgm:cxn modelId="{8EA6F02A-9A8A-407E-90A3-30D76443A9DF}" type="presOf" srcId="{375B9DA1-73B3-4807-BDA7-D25C4268257B}" destId="{34055216-AEE3-4AD9-BE8D-9D4E365BFCC0}" srcOrd="0" destOrd="0" presId="urn:microsoft.com/office/officeart/2005/8/layout/chevron2"/>
    <dgm:cxn modelId="{9F612D42-3AC0-43B6-A632-BAFE2A82FD88}" type="presOf" srcId="{DE2C88A9-2981-40BF-8D12-AB509E53112C}" destId="{740709B9-83BA-4055-94D8-C37335D2BD2C}" srcOrd="0" destOrd="0" presId="urn:microsoft.com/office/officeart/2005/8/layout/chevron2"/>
    <dgm:cxn modelId="{3D89CA29-CE8E-4927-B829-3807328E0963}" type="presOf" srcId="{DAC41ECB-FAE4-4A73-9C64-CBF28006866F}" destId="{CF1F1FAD-8618-44E7-A27A-F9F24A8AB603}" srcOrd="0" destOrd="0" presId="urn:microsoft.com/office/officeart/2005/8/layout/chevron2"/>
    <dgm:cxn modelId="{AE11832D-88B0-402D-B64F-21291E790711}" type="presParOf" srcId="{32BAF5F3-66BE-4E35-BCC6-ACB81F530EDB}" destId="{A74DC8BE-19E0-46AE-977E-379C063E9CBE}" srcOrd="0" destOrd="0" presId="urn:microsoft.com/office/officeart/2005/8/layout/chevron2"/>
    <dgm:cxn modelId="{33CFBE63-3D2C-4ABA-97A7-806548D476C3}" type="presParOf" srcId="{A74DC8BE-19E0-46AE-977E-379C063E9CBE}" destId="{48EAE909-552A-4564-A23D-4720042AC413}" srcOrd="0" destOrd="0" presId="urn:microsoft.com/office/officeart/2005/8/layout/chevron2"/>
    <dgm:cxn modelId="{17B66273-C92A-482E-A6D5-49C33FE67D28}" type="presParOf" srcId="{A74DC8BE-19E0-46AE-977E-379C063E9CBE}" destId="{34055216-AEE3-4AD9-BE8D-9D4E365BFCC0}" srcOrd="1" destOrd="0" presId="urn:microsoft.com/office/officeart/2005/8/layout/chevron2"/>
    <dgm:cxn modelId="{3D2F2CC8-5AE1-4BCD-88C3-D6B003F7B504}" type="presParOf" srcId="{32BAF5F3-66BE-4E35-BCC6-ACB81F530EDB}" destId="{F86BA9F1-A21C-4F82-B43D-C0EE150CBA0B}" srcOrd="1" destOrd="0" presId="urn:microsoft.com/office/officeart/2005/8/layout/chevron2"/>
    <dgm:cxn modelId="{C6A636C4-F970-491B-8B9A-291A0AA4AB89}" type="presParOf" srcId="{32BAF5F3-66BE-4E35-BCC6-ACB81F530EDB}" destId="{05523BA0-417C-442A-8FFC-59F62A785331}" srcOrd="2" destOrd="0" presId="urn:microsoft.com/office/officeart/2005/8/layout/chevron2"/>
    <dgm:cxn modelId="{C1A8B887-D334-4959-B22A-01316A85FCAC}" type="presParOf" srcId="{05523BA0-417C-442A-8FFC-59F62A785331}" destId="{1E5496CC-5100-4567-AA3E-A40DB53558A7}" srcOrd="0" destOrd="0" presId="urn:microsoft.com/office/officeart/2005/8/layout/chevron2"/>
    <dgm:cxn modelId="{B444CF5F-CC57-443D-824B-39CAA2ACA075}" type="presParOf" srcId="{05523BA0-417C-442A-8FFC-59F62A785331}" destId="{740709B9-83BA-4055-94D8-C37335D2BD2C}" srcOrd="1" destOrd="0" presId="urn:microsoft.com/office/officeart/2005/8/layout/chevron2"/>
    <dgm:cxn modelId="{92F6207E-3A81-4B46-9AE8-52DA5FE697FB}" type="presParOf" srcId="{32BAF5F3-66BE-4E35-BCC6-ACB81F530EDB}" destId="{51D3BDCC-BF39-4CA5-A189-39530FEF226C}" srcOrd="3" destOrd="0" presId="urn:microsoft.com/office/officeart/2005/8/layout/chevron2"/>
    <dgm:cxn modelId="{2940F10D-8DF6-4A8D-B63B-131B230AC069}" type="presParOf" srcId="{32BAF5F3-66BE-4E35-BCC6-ACB81F530EDB}" destId="{E153857C-7CBC-42D5-9CF2-F144FADE85FD}" srcOrd="4" destOrd="0" presId="urn:microsoft.com/office/officeart/2005/8/layout/chevron2"/>
    <dgm:cxn modelId="{0D58FD08-F5A1-4912-9F90-2FE6673647E4}" type="presParOf" srcId="{E153857C-7CBC-42D5-9CF2-F144FADE85FD}" destId="{A98B9A2E-CFDC-48AE-B665-3A7F022F3BDC}" srcOrd="0" destOrd="0" presId="urn:microsoft.com/office/officeart/2005/8/layout/chevron2"/>
    <dgm:cxn modelId="{5E731908-F62C-4D2A-9444-20B041EBDF79}" type="presParOf" srcId="{E153857C-7CBC-42D5-9CF2-F144FADE85FD}" destId="{CF1F1FAD-8618-44E7-A27A-F9F24A8AB6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60533F-4322-4A04-AEA3-D4193B35165D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DB6747-87F4-4431-8490-5690AEF5BF03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Подраздел «Основные сведения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946B94D-76FA-4459-AD85-01D043F7110D}" type="parTrans" cxnId="{99684745-5281-48BB-BC2D-95BF3873A3BC}">
      <dgm:prSet/>
      <dgm:spPr/>
      <dgm:t>
        <a:bodyPr/>
        <a:lstStyle/>
        <a:p>
          <a:endParaRPr lang="ru-RU"/>
        </a:p>
      </dgm:t>
    </dgm:pt>
    <dgm:pt modelId="{9C274970-8CEA-4A05-A39B-D0660AD9A987}" type="sibTrans" cxnId="{99684745-5281-48BB-BC2D-95BF3873A3BC}">
      <dgm:prSet/>
      <dgm:spPr/>
      <dgm:t>
        <a:bodyPr/>
        <a:lstStyle/>
        <a:p>
          <a:endParaRPr lang="ru-RU"/>
        </a:p>
      </dgm:t>
    </dgm:pt>
    <dgm:pt modelId="{F19EEE75-CC6E-4968-8290-00D01B5DECB5}" type="asst">
      <dgm:prSet phldrT="[Текст]" custT="1"/>
      <dgm:spPr/>
      <dgm:t>
        <a:bodyPr/>
        <a:lstStyle/>
        <a:p>
          <a:r>
            <a:rPr lang="ru-RU" sz="1800" b="1" i="0" u="none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Дата создания образовательной организации (п.8)</a:t>
          </a:r>
          <a:endParaRPr lang="ru-RU" sz="1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63ED29-94F3-4F79-86F4-B1AB4B50BD26}" type="parTrans" cxnId="{BE37C40D-430F-42BF-A30A-6201EBDEB77F}">
      <dgm:prSet/>
      <dgm:spPr/>
      <dgm:t>
        <a:bodyPr/>
        <a:lstStyle/>
        <a:p>
          <a:endParaRPr lang="ru-RU"/>
        </a:p>
      </dgm:t>
    </dgm:pt>
    <dgm:pt modelId="{747D4F90-22D5-4B93-A03D-FD91B073C106}" type="sibTrans" cxnId="{BE37C40D-430F-42BF-A30A-6201EBDEB77F}">
      <dgm:prSet/>
      <dgm:spPr/>
      <dgm:t>
        <a:bodyPr/>
        <a:lstStyle/>
        <a:p>
          <a:endParaRPr lang="ru-RU"/>
        </a:p>
      </dgm:t>
    </dgm:pt>
    <dgm:pt modelId="{F3F41F16-6923-4467-9CC3-EF23E82D32B8}">
      <dgm:prSet phldrT="[Текст]" custT="1"/>
      <dgm:spPr/>
      <dgm:t>
        <a:bodyPr/>
        <a:lstStyle/>
        <a:p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Информация об учредителе, учредителях образовательной организации(п.9)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4025F48-532C-413C-B42D-2AC9CD4EBB73}" type="parTrans" cxnId="{C3A3185B-8B96-40E7-B75F-6175916B8333}">
      <dgm:prSet/>
      <dgm:spPr/>
      <dgm:t>
        <a:bodyPr/>
        <a:lstStyle/>
        <a:p>
          <a:endParaRPr lang="ru-RU"/>
        </a:p>
      </dgm:t>
    </dgm:pt>
    <dgm:pt modelId="{6A9DD50F-CB52-4602-AB95-84B56D71F1B6}" type="sibTrans" cxnId="{C3A3185B-8B96-40E7-B75F-6175916B8333}">
      <dgm:prSet/>
      <dgm:spPr/>
      <dgm:t>
        <a:bodyPr/>
        <a:lstStyle/>
        <a:p>
          <a:endParaRPr lang="ru-RU"/>
        </a:p>
      </dgm:t>
    </dgm:pt>
    <dgm:pt modelId="{2512B525-9B34-4F3F-BB5D-72AC6AC43103}">
      <dgm:prSet phldrT="[Текст]" custT="1"/>
      <dgm:spPr/>
      <dgm:t>
        <a:bodyPr/>
        <a:lstStyle/>
        <a:p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Место нахождения образовательной организации и ее филиалов (при наличии)(п.10)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7AC0EF9-92B0-4EA9-B690-F344B84E5A54}" type="parTrans" cxnId="{1792087E-E978-4048-A8CE-0AA50AE92039}">
      <dgm:prSet/>
      <dgm:spPr/>
      <dgm:t>
        <a:bodyPr/>
        <a:lstStyle/>
        <a:p>
          <a:endParaRPr lang="ru-RU"/>
        </a:p>
      </dgm:t>
    </dgm:pt>
    <dgm:pt modelId="{C572611E-6366-473B-9C2E-80BC945845ED}" type="sibTrans" cxnId="{1792087E-E978-4048-A8CE-0AA50AE92039}">
      <dgm:prSet/>
      <dgm:spPr/>
      <dgm:t>
        <a:bodyPr/>
        <a:lstStyle/>
        <a:p>
          <a:endParaRPr lang="ru-RU"/>
        </a:p>
      </dgm:t>
    </dgm:pt>
    <dgm:pt modelId="{3F80C1DC-C29B-4D1F-B679-A7C90186C510}">
      <dgm:prSet phldrT="[Текст]" custT="1"/>
      <dgm:spPr/>
      <dgm:t>
        <a:bodyPr/>
        <a:lstStyle/>
        <a:p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Режим и график работы(п.11)</a:t>
          </a:r>
          <a:endParaRPr lang="ru-RU" sz="1800" b="1" dirty="0"/>
        </a:p>
      </dgm:t>
    </dgm:pt>
    <dgm:pt modelId="{2B6D7747-23C8-4C11-94AA-76160572FAAD}" type="parTrans" cxnId="{82EE9E10-6B56-4490-92C0-252ED1B7D402}">
      <dgm:prSet/>
      <dgm:spPr/>
      <dgm:t>
        <a:bodyPr/>
        <a:lstStyle/>
        <a:p>
          <a:endParaRPr lang="ru-RU"/>
        </a:p>
      </dgm:t>
    </dgm:pt>
    <dgm:pt modelId="{20D2E350-2526-4A68-84EA-B2AD1EFADFC1}" type="sibTrans" cxnId="{82EE9E10-6B56-4490-92C0-252ED1B7D402}">
      <dgm:prSet/>
      <dgm:spPr/>
      <dgm:t>
        <a:bodyPr/>
        <a:lstStyle/>
        <a:p>
          <a:endParaRPr lang="ru-RU"/>
        </a:p>
      </dgm:t>
    </dgm:pt>
    <dgm:pt modelId="{8D340F27-0854-45BF-B8F9-AEE056C75526}">
      <dgm:prSet phldrT="[Текст]" custT="1"/>
      <dgm:spPr/>
      <dgm:t>
        <a:bodyPr/>
        <a:lstStyle/>
        <a:p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Контактный телефон(п.12</a:t>
          </a:r>
          <a:r>
            <a:rPr lang="ru-RU" sz="1400" b="0" i="0" u="none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CBDC79BB-AB9F-424F-8C61-FE0382ABD30C}" type="parTrans" cxnId="{001AAA87-58F3-4D8E-BF60-8D068AF7570F}">
      <dgm:prSet/>
      <dgm:spPr/>
      <dgm:t>
        <a:bodyPr/>
        <a:lstStyle/>
        <a:p>
          <a:endParaRPr lang="ru-RU"/>
        </a:p>
      </dgm:t>
    </dgm:pt>
    <dgm:pt modelId="{268A4557-2938-44DF-9860-B01BFBB5557C}" type="sibTrans" cxnId="{001AAA87-58F3-4D8E-BF60-8D068AF7570F}">
      <dgm:prSet/>
      <dgm:spPr/>
      <dgm:t>
        <a:bodyPr/>
        <a:lstStyle/>
        <a:p>
          <a:endParaRPr lang="ru-RU"/>
        </a:p>
      </dgm:t>
    </dgm:pt>
    <dgm:pt modelId="{FCACE0EF-AB15-4357-95F5-C023C034EFEB}">
      <dgm:prSet phldrT="[Текст]" custT="1"/>
      <dgm:spPr/>
      <dgm:t>
        <a:bodyPr/>
        <a:lstStyle/>
        <a:p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Адрес электронной почты</a:t>
          </a:r>
        </a:p>
        <a:p>
          <a:r>
            <a:rPr lang="ru-RU" sz="1800" b="1" i="0" u="none" dirty="0" smtClean="0">
              <a:latin typeface="Times New Roman" pitchFamily="18" charset="0"/>
              <a:cs typeface="Times New Roman" pitchFamily="18" charset="0"/>
            </a:rPr>
            <a:t>(п.13)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89A4735-EBD7-48CE-BDEA-C070029A31A7}" type="parTrans" cxnId="{7021B573-C074-482D-B0A5-1DAB1A237BE7}">
      <dgm:prSet/>
      <dgm:spPr/>
      <dgm:t>
        <a:bodyPr/>
        <a:lstStyle/>
        <a:p>
          <a:endParaRPr lang="ru-RU"/>
        </a:p>
      </dgm:t>
    </dgm:pt>
    <dgm:pt modelId="{38EEE05F-223C-433C-A6C6-129E942DD70B}" type="sibTrans" cxnId="{7021B573-C074-482D-B0A5-1DAB1A237BE7}">
      <dgm:prSet/>
      <dgm:spPr/>
      <dgm:t>
        <a:bodyPr/>
        <a:lstStyle/>
        <a:p>
          <a:endParaRPr lang="ru-RU"/>
        </a:p>
      </dgm:t>
    </dgm:pt>
    <dgm:pt modelId="{B73D4062-E511-4E0D-922D-BD74F4014CB1}" type="pres">
      <dgm:prSet presAssocID="{0460533F-4322-4A04-AEA3-D4193B35165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5229A0-3664-4510-B9CC-2DC401EF7F39}" type="pres">
      <dgm:prSet presAssocID="{D5DB6747-87F4-4431-8490-5690AEF5BF03}" presName="hierRoot1" presStyleCnt="0">
        <dgm:presLayoutVars>
          <dgm:hierBranch val="init"/>
        </dgm:presLayoutVars>
      </dgm:prSet>
      <dgm:spPr/>
    </dgm:pt>
    <dgm:pt modelId="{DE37F252-8F41-428D-B622-7C7695278141}" type="pres">
      <dgm:prSet presAssocID="{D5DB6747-87F4-4431-8490-5690AEF5BF03}" presName="rootComposite1" presStyleCnt="0"/>
      <dgm:spPr/>
    </dgm:pt>
    <dgm:pt modelId="{257251CE-BA8E-4A8C-91A4-3AE321B2B32D}" type="pres">
      <dgm:prSet presAssocID="{D5DB6747-87F4-4431-8490-5690AEF5BF03}" presName="rootText1" presStyleLbl="node0" presStyleIdx="0" presStyleCnt="1" custFlipVert="0" custScaleX="1196662" custScaleY="175928" custLinFactY="-230017" custLinFactNeighborX="-28846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4FFB90-CD71-4811-A790-E027A7A9C18A}" type="pres">
      <dgm:prSet presAssocID="{D5DB6747-87F4-4431-8490-5690AEF5BF0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049FAA5-022A-4FCA-9590-4383BF4DB76A}" type="pres">
      <dgm:prSet presAssocID="{D5DB6747-87F4-4431-8490-5690AEF5BF03}" presName="hierChild2" presStyleCnt="0"/>
      <dgm:spPr/>
    </dgm:pt>
    <dgm:pt modelId="{A9933363-01AB-4CCB-BCA0-6C65E4A1D22A}" type="pres">
      <dgm:prSet presAssocID="{C4025F48-532C-413C-B42D-2AC9CD4EBB73}" presName="Name37" presStyleLbl="parChTrans1D2" presStyleIdx="0" presStyleCnt="6"/>
      <dgm:spPr/>
      <dgm:t>
        <a:bodyPr/>
        <a:lstStyle/>
        <a:p>
          <a:endParaRPr lang="ru-RU"/>
        </a:p>
      </dgm:t>
    </dgm:pt>
    <dgm:pt modelId="{24B2E6B8-47F6-414E-AC87-15BDC32E466C}" type="pres">
      <dgm:prSet presAssocID="{F3F41F16-6923-4467-9CC3-EF23E82D32B8}" presName="hierRoot2" presStyleCnt="0">
        <dgm:presLayoutVars>
          <dgm:hierBranch val="init"/>
        </dgm:presLayoutVars>
      </dgm:prSet>
      <dgm:spPr/>
    </dgm:pt>
    <dgm:pt modelId="{65D0A0E7-D1B1-4F44-8634-D61FD8536659}" type="pres">
      <dgm:prSet presAssocID="{F3F41F16-6923-4467-9CC3-EF23E82D32B8}" presName="rootComposite" presStyleCnt="0"/>
      <dgm:spPr/>
    </dgm:pt>
    <dgm:pt modelId="{B05F6016-5BC6-4E64-A78D-B1D82B7F632B}" type="pres">
      <dgm:prSet presAssocID="{F3F41F16-6923-4467-9CC3-EF23E82D32B8}" presName="rootText" presStyleLbl="node2" presStyleIdx="0" presStyleCnt="5" custScaleX="461997" custScaleY="503849" custLinFactX="487428" custLinFactY="-258761" custLinFactNeighborX="500000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B8652F-1B00-498A-B85E-F920943C7253}" type="pres">
      <dgm:prSet presAssocID="{F3F41F16-6923-4467-9CC3-EF23E82D32B8}" presName="rootConnector" presStyleLbl="node2" presStyleIdx="0" presStyleCnt="5"/>
      <dgm:spPr/>
      <dgm:t>
        <a:bodyPr/>
        <a:lstStyle/>
        <a:p>
          <a:endParaRPr lang="ru-RU"/>
        </a:p>
      </dgm:t>
    </dgm:pt>
    <dgm:pt modelId="{89FFDA04-0497-45B7-911E-3FBDBED06396}" type="pres">
      <dgm:prSet presAssocID="{F3F41F16-6923-4467-9CC3-EF23E82D32B8}" presName="hierChild4" presStyleCnt="0"/>
      <dgm:spPr/>
    </dgm:pt>
    <dgm:pt modelId="{346DB9CA-3788-4D5D-9C2B-DBA29161515B}" type="pres">
      <dgm:prSet presAssocID="{F3F41F16-6923-4467-9CC3-EF23E82D32B8}" presName="hierChild5" presStyleCnt="0"/>
      <dgm:spPr/>
    </dgm:pt>
    <dgm:pt modelId="{602CFD1F-DAC3-4E5E-91C4-A32BA07489B0}" type="pres">
      <dgm:prSet presAssocID="{A7AC0EF9-92B0-4EA9-B690-F344B84E5A54}" presName="Name37" presStyleLbl="parChTrans1D2" presStyleIdx="1" presStyleCnt="6"/>
      <dgm:spPr/>
      <dgm:t>
        <a:bodyPr/>
        <a:lstStyle/>
        <a:p>
          <a:endParaRPr lang="ru-RU"/>
        </a:p>
      </dgm:t>
    </dgm:pt>
    <dgm:pt modelId="{3D2376DE-7F94-48FD-A3E5-46077F55B1F8}" type="pres">
      <dgm:prSet presAssocID="{2512B525-9B34-4F3F-BB5D-72AC6AC43103}" presName="hierRoot2" presStyleCnt="0">
        <dgm:presLayoutVars>
          <dgm:hierBranch val="init"/>
        </dgm:presLayoutVars>
      </dgm:prSet>
      <dgm:spPr/>
    </dgm:pt>
    <dgm:pt modelId="{A73D52B0-60FA-44E5-8ED2-D299C03E67C3}" type="pres">
      <dgm:prSet presAssocID="{2512B525-9B34-4F3F-BB5D-72AC6AC43103}" presName="rootComposite" presStyleCnt="0"/>
      <dgm:spPr/>
    </dgm:pt>
    <dgm:pt modelId="{BDFDADF5-4039-40D9-B0BD-D3D8249D3C86}" type="pres">
      <dgm:prSet presAssocID="{2512B525-9B34-4F3F-BB5D-72AC6AC43103}" presName="rootText" presStyleLbl="node2" presStyleIdx="1" presStyleCnt="5" custScaleX="350873" custScaleY="769574" custLinFactX="-200000" custLinFactNeighborX="-224374" custLinFactNeighborY="102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DBAD6F-C289-4B34-B6C3-244273DD2E3F}" type="pres">
      <dgm:prSet presAssocID="{2512B525-9B34-4F3F-BB5D-72AC6AC43103}" presName="rootConnector" presStyleLbl="node2" presStyleIdx="1" presStyleCnt="5"/>
      <dgm:spPr/>
      <dgm:t>
        <a:bodyPr/>
        <a:lstStyle/>
        <a:p>
          <a:endParaRPr lang="ru-RU"/>
        </a:p>
      </dgm:t>
    </dgm:pt>
    <dgm:pt modelId="{3CFC019C-3E4F-4549-9691-F5275758B06C}" type="pres">
      <dgm:prSet presAssocID="{2512B525-9B34-4F3F-BB5D-72AC6AC43103}" presName="hierChild4" presStyleCnt="0"/>
      <dgm:spPr/>
    </dgm:pt>
    <dgm:pt modelId="{32AAF728-D309-42C1-914C-A6EB7BA55927}" type="pres">
      <dgm:prSet presAssocID="{2512B525-9B34-4F3F-BB5D-72AC6AC43103}" presName="hierChild5" presStyleCnt="0"/>
      <dgm:spPr/>
    </dgm:pt>
    <dgm:pt modelId="{2A175EB8-2D44-45EF-A6D0-B04D52270167}" type="pres">
      <dgm:prSet presAssocID="{2B6D7747-23C8-4C11-94AA-76160572FAAD}" presName="Name37" presStyleLbl="parChTrans1D2" presStyleIdx="2" presStyleCnt="6"/>
      <dgm:spPr/>
      <dgm:t>
        <a:bodyPr/>
        <a:lstStyle/>
        <a:p>
          <a:endParaRPr lang="ru-RU"/>
        </a:p>
      </dgm:t>
    </dgm:pt>
    <dgm:pt modelId="{FC42DC2C-1089-41CB-815C-C7E0FCCC25A4}" type="pres">
      <dgm:prSet presAssocID="{3F80C1DC-C29B-4D1F-B679-A7C90186C510}" presName="hierRoot2" presStyleCnt="0">
        <dgm:presLayoutVars>
          <dgm:hierBranch val="init"/>
        </dgm:presLayoutVars>
      </dgm:prSet>
      <dgm:spPr/>
    </dgm:pt>
    <dgm:pt modelId="{10489FFC-EFBE-4790-A17C-8139C36F65B9}" type="pres">
      <dgm:prSet presAssocID="{3F80C1DC-C29B-4D1F-B679-A7C90186C510}" presName="rootComposite" presStyleCnt="0"/>
      <dgm:spPr/>
    </dgm:pt>
    <dgm:pt modelId="{2B1268CA-9B8F-4258-A0A5-EFAAC103A2C1}" type="pres">
      <dgm:prSet presAssocID="{3F80C1DC-C29B-4D1F-B679-A7C90186C510}" presName="rootText" presStyleLbl="node2" presStyleIdx="2" presStyleCnt="5" custScaleX="296156" custScaleY="408258" custLinFactX="-100000" custLinFactNeighborX="-161925" custLinFactNeighborY="693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5DC498-4208-4447-B1D6-8C38548DDF7D}" type="pres">
      <dgm:prSet presAssocID="{3F80C1DC-C29B-4D1F-B679-A7C90186C510}" presName="rootConnector" presStyleLbl="node2" presStyleIdx="2" presStyleCnt="5"/>
      <dgm:spPr/>
      <dgm:t>
        <a:bodyPr/>
        <a:lstStyle/>
        <a:p>
          <a:endParaRPr lang="ru-RU"/>
        </a:p>
      </dgm:t>
    </dgm:pt>
    <dgm:pt modelId="{7574E753-C97B-44DB-9255-B9B535726813}" type="pres">
      <dgm:prSet presAssocID="{3F80C1DC-C29B-4D1F-B679-A7C90186C510}" presName="hierChild4" presStyleCnt="0"/>
      <dgm:spPr/>
    </dgm:pt>
    <dgm:pt modelId="{D9A595FE-BD24-4B5E-9385-C81E3875B205}" type="pres">
      <dgm:prSet presAssocID="{3F80C1DC-C29B-4D1F-B679-A7C90186C510}" presName="hierChild5" presStyleCnt="0"/>
      <dgm:spPr/>
    </dgm:pt>
    <dgm:pt modelId="{BD12D0FE-3B2A-4985-AD08-4D9967842ABD}" type="pres">
      <dgm:prSet presAssocID="{CBDC79BB-AB9F-424F-8C61-FE0382ABD30C}" presName="Name37" presStyleLbl="parChTrans1D2" presStyleIdx="3" presStyleCnt="6"/>
      <dgm:spPr/>
      <dgm:t>
        <a:bodyPr/>
        <a:lstStyle/>
        <a:p>
          <a:endParaRPr lang="ru-RU"/>
        </a:p>
      </dgm:t>
    </dgm:pt>
    <dgm:pt modelId="{0EA3E01C-1A25-4C49-B1D9-B623ACE7A452}" type="pres">
      <dgm:prSet presAssocID="{8D340F27-0854-45BF-B8F9-AEE056C75526}" presName="hierRoot2" presStyleCnt="0">
        <dgm:presLayoutVars>
          <dgm:hierBranch val="init"/>
        </dgm:presLayoutVars>
      </dgm:prSet>
      <dgm:spPr/>
    </dgm:pt>
    <dgm:pt modelId="{A381BF54-7437-4F64-982D-C3A2D69B8AD7}" type="pres">
      <dgm:prSet presAssocID="{8D340F27-0854-45BF-B8F9-AEE056C75526}" presName="rootComposite" presStyleCnt="0"/>
      <dgm:spPr/>
    </dgm:pt>
    <dgm:pt modelId="{F3C82A5A-250E-47A4-81E7-E113EFF2EF44}" type="pres">
      <dgm:prSet presAssocID="{8D340F27-0854-45BF-B8F9-AEE056C75526}" presName="rootText" presStyleLbl="node2" presStyleIdx="3" presStyleCnt="5" custScaleX="308725" custScaleY="668782" custLinFactX="-56502" custLinFactNeighborX="-100000" custLinFactNeighborY="606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3F7E0-F85A-46F0-BD07-685A1D2C2C89}" type="pres">
      <dgm:prSet presAssocID="{8D340F27-0854-45BF-B8F9-AEE056C75526}" presName="rootConnector" presStyleLbl="node2" presStyleIdx="3" presStyleCnt="5"/>
      <dgm:spPr/>
      <dgm:t>
        <a:bodyPr/>
        <a:lstStyle/>
        <a:p>
          <a:endParaRPr lang="ru-RU"/>
        </a:p>
      </dgm:t>
    </dgm:pt>
    <dgm:pt modelId="{5451C986-21F4-4F96-878E-75EBC115FEA3}" type="pres">
      <dgm:prSet presAssocID="{8D340F27-0854-45BF-B8F9-AEE056C75526}" presName="hierChild4" presStyleCnt="0"/>
      <dgm:spPr/>
    </dgm:pt>
    <dgm:pt modelId="{3C3D9584-C17A-4C6C-9275-C989D494905E}" type="pres">
      <dgm:prSet presAssocID="{8D340F27-0854-45BF-B8F9-AEE056C75526}" presName="hierChild5" presStyleCnt="0"/>
      <dgm:spPr/>
    </dgm:pt>
    <dgm:pt modelId="{71E27CA7-84E6-49C5-81DA-CEF71D196CB2}" type="pres">
      <dgm:prSet presAssocID="{A89A4735-EBD7-48CE-BDEA-C070029A31A7}" presName="Name37" presStyleLbl="parChTrans1D2" presStyleIdx="4" presStyleCnt="6"/>
      <dgm:spPr/>
      <dgm:t>
        <a:bodyPr/>
        <a:lstStyle/>
        <a:p>
          <a:endParaRPr lang="ru-RU"/>
        </a:p>
      </dgm:t>
    </dgm:pt>
    <dgm:pt modelId="{C77D5EC0-6816-42B7-B5F3-51621C21A9D6}" type="pres">
      <dgm:prSet presAssocID="{FCACE0EF-AB15-4357-95F5-C023C034EFEB}" presName="hierRoot2" presStyleCnt="0">
        <dgm:presLayoutVars>
          <dgm:hierBranch val="init"/>
        </dgm:presLayoutVars>
      </dgm:prSet>
      <dgm:spPr/>
    </dgm:pt>
    <dgm:pt modelId="{890F837D-C4B5-4AE3-AEB5-0F4B66369EA8}" type="pres">
      <dgm:prSet presAssocID="{FCACE0EF-AB15-4357-95F5-C023C034EFEB}" presName="rootComposite" presStyleCnt="0"/>
      <dgm:spPr/>
    </dgm:pt>
    <dgm:pt modelId="{F430E75D-EC7A-4AC7-85BE-657FD3FD6F07}" type="pres">
      <dgm:prSet presAssocID="{FCACE0EF-AB15-4357-95F5-C023C034EFEB}" presName="rootText" presStyleLbl="node2" presStyleIdx="4" presStyleCnt="5" custScaleX="258260" custScaleY="929945" custLinFactNeighborX="-80637" custLinFactNeighborY="890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BC20C1-7A8C-4B30-869D-D2F910514A1A}" type="pres">
      <dgm:prSet presAssocID="{FCACE0EF-AB15-4357-95F5-C023C034EFEB}" presName="rootConnector" presStyleLbl="node2" presStyleIdx="4" presStyleCnt="5"/>
      <dgm:spPr/>
      <dgm:t>
        <a:bodyPr/>
        <a:lstStyle/>
        <a:p>
          <a:endParaRPr lang="ru-RU"/>
        </a:p>
      </dgm:t>
    </dgm:pt>
    <dgm:pt modelId="{1404C9BF-F4F6-4E64-BB02-57758EC0924D}" type="pres">
      <dgm:prSet presAssocID="{FCACE0EF-AB15-4357-95F5-C023C034EFEB}" presName="hierChild4" presStyleCnt="0"/>
      <dgm:spPr/>
    </dgm:pt>
    <dgm:pt modelId="{ACEB25F2-F0E5-4AD4-9682-B813606A0740}" type="pres">
      <dgm:prSet presAssocID="{FCACE0EF-AB15-4357-95F5-C023C034EFEB}" presName="hierChild5" presStyleCnt="0"/>
      <dgm:spPr/>
    </dgm:pt>
    <dgm:pt modelId="{E1C222F5-A73E-4594-BB62-201AE7450099}" type="pres">
      <dgm:prSet presAssocID="{D5DB6747-87F4-4431-8490-5690AEF5BF03}" presName="hierChild3" presStyleCnt="0"/>
      <dgm:spPr/>
    </dgm:pt>
    <dgm:pt modelId="{F617A03A-5CBF-4BA2-9E95-F0F9DC31BA34}" type="pres">
      <dgm:prSet presAssocID="{E463ED29-94F3-4F79-86F4-B1AB4B50BD26}" presName="Name111" presStyleLbl="parChTrans1D2" presStyleIdx="5" presStyleCnt="6"/>
      <dgm:spPr/>
      <dgm:t>
        <a:bodyPr/>
        <a:lstStyle/>
        <a:p>
          <a:endParaRPr lang="ru-RU"/>
        </a:p>
      </dgm:t>
    </dgm:pt>
    <dgm:pt modelId="{65F95733-F280-40D9-9A34-4328BBCBD8C6}" type="pres">
      <dgm:prSet presAssocID="{F19EEE75-CC6E-4968-8290-00D01B5DECB5}" presName="hierRoot3" presStyleCnt="0">
        <dgm:presLayoutVars>
          <dgm:hierBranch val="init"/>
        </dgm:presLayoutVars>
      </dgm:prSet>
      <dgm:spPr/>
    </dgm:pt>
    <dgm:pt modelId="{4B72A07F-140D-4DA1-BE05-EAB633F18D14}" type="pres">
      <dgm:prSet presAssocID="{F19EEE75-CC6E-4968-8290-00D01B5DECB5}" presName="rootComposite3" presStyleCnt="0"/>
      <dgm:spPr/>
    </dgm:pt>
    <dgm:pt modelId="{A6BCD10F-542E-4E7F-9872-787E752D6B2C}" type="pres">
      <dgm:prSet presAssocID="{F19EEE75-CC6E-4968-8290-00D01B5DECB5}" presName="rootText3" presStyleLbl="asst1" presStyleIdx="0" presStyleCnt="1" custScaleX="458105" custScaleY="584413" custLinFactX="-34790" custLinFactY="-19225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07F43B-64E5-4025-9874-F2C0549F022B}" type="pres">
      <dgm:prSet presAssocID="{F19EEE75-CC6E-4968-8290-00D01B5DECB5}" presName="rootConnector3" presStyleLbl="asst1" presStyleIdx="0" presStyleCnt="1"/>
      <dgm:spPr/>
      <dgm:t>
        <a:bodyPr/>
        <a:lstStyle/>
        <a:p>
          <a:endParaRPr lang="ru-RU"/>
        </a:p>
      </dgm:t>
    </dgm:pt>
    <dgm:pt modelId="{E0ED5C51-7F4E-4068-943A-E266CEDD2F97}" type="pres">
      <dgm:prSet presAssocID="{F19EEE75-CC6E-4968-8290-00D01B5DECB5}" presName="hierChild6" presStyleCnt="0"/>
      <dgm:spPr/>
    </dgm:pt>
    <dgm:pt modelId="{52389CDF-CAF2-4257-B848-D0197D5AB998}" type="pres">
      <dgm:prSet presAssocID="{F19EEE75-CC6E-4968-8290-00D01B5DECB5}" presName="hierChild7" presStyleCnt="0"/>
      <dgm:spPr/>
    </dgm:pt>
  </dgm:ptLst>
  <dgm:cxnLst>
    <dgm:cxn modelId="{FB34010E-5184-4D59-97F0-11823E3C1A13}" type="presOf" srcId="{2512B525-9B34-4F3F-BB5D-72AC6AC43103}" destId="{2ADBAD6F-C289-4B34-B6C3-244273DD2E3F}" srcOrd="1" destOrd="0" presId="urn:microsoft.com/office/officeart/2005/8/layout/orgChart1"/>
    <dgm:cxn modelId="{623854C8-9E56-4DA2-80CC-529B56D93ACD}" type="presOf" srcId="{D5DB6747-87F4-4431-8490-5690AEF5BF03}" destId="{264FFB90-CD71-4811-A790-E027A7A9C18A}" srcOrd="1" destOrd="0" presId="urn:microsoft.com/office/officeart/2005/8/layout/orgChart1"/>
    <dgm:cxn modelId="{01ABB892-C1EC-43EA-97B5-DAFCB8AC26DE}" type="presOf" srcId="{8D340F27-0854-45BF-B8F9-AEE056C75526}" destId="{2043F7E0-F85A-46F0-BD07-685A1D2C2C89}" srcOrd="1" destOrd="0" presId="urn:microsoft.com/office/officeart/2005/8/layout/orgChart1"/>
    <dgm:cxn modelId="{CA84711C-B2B0-4E9A-BC14-0656FA13EE09}" type="presOf" srcId="{A89A4735-EBD7-48CE-BDEA-C070029A31A7}" destId="{71E27CA7-84E6-49C5-81DA-CEF71D196CB2}" srcOrd="0" destOrd="0" presId="urn:microsoft.com/office/officeart/2005/8/layout/orgChart1"/>
    <dgm:cxn modelId="{2284DC45-2441-4CE7-AA36-DE55C2E1B1BF}" type="presOf" srcId="{F19EEE75-CC6E-4968-8290-00D01B5DECB5}" destId="{A207F43B-64E5-4025-9874-F2C0549F022B}" srcOrd="1" destOrd="0" presId="urn:microsoft.com/office/officeart/2005/8/layout/orgChart1"/>
    <dgm:cxn modelId="{99684745-5281-48BB-BC2D-95BF3873A3BC}" srcId="{0460533F-4322-4A04-AEA3-D4193B35165D}" destId="{D5DB6747-87F4-4431-8490-5690AEF5BF03}" srcOrd="0" destOrd="0" parTransId="{1946B94D-76FA-4459-AD85-01D043F7110D}" sibTransId="{9C274970-8CEA-4A05-A39B-D0660AD9A987}"/>
    <dgm:cxn modelId="{F8A5556C-ADAE-4FB1-83F2-6CAF91C402F9}" type="presOf" srcId="{3F80C1DC-C29B-4D1F-B679-A7C90186C510}" destId="{2B1268CA-9B8F-4258-A0A5-EFAAC103A2C1}" srcOrd="0" destOrd="0" presId="urn:microsoft.com/office/officeart/2005/8/layout/orgChart1"/>
    <dgm:cxn modelId="{C3A3185B-8B96-40E7-B75F-6175916B8333}" srcId="{D5DB6747-87F4-4431-8490-5690AEF5BF03}" destId="{F3F41F16-6923-4467-9CC3-EF23E82D32B8}" srcOrd="1" destOrd="0" parTransId="{C4025F48-532C-413C-B42D-2AC9CD4EBB73}" sibTransId="{6A9DD50F-CB52-4602-AB95-84B56D71F1B6}"/>
    <dgm:cxn modelId="{904E282D-848A-4963-B4D6-36686878B1C4}" type="presOf" srcId="{0460533F-4322-4A04-AEA3-D4193B35165D}" destId="{B73D4062-E511-4E0D-922D-BD74F4014CB1}" srcOrd="0" destOrd="0" presId="urn:microsoft.com/office/officeart/2005/8/layout/orgChart1"/>
    <dgm:cxn modelId="{156120B4-1980-4703-8094-5C734397A39B}" type="presOf" srcId="{A7AC0EF9-92B0-4EA9-B690-F344B84E5A54}" destId="{602CFD1F-DAC3-4E5E-91C4-A32BA07489B0}" srcOrd="0" destOrd="0" presId="urn:microsoft.com/office/officeart/2005/8/layout/orgChart1"/>
    <dgm:cxn modelId="{001AAA87-58F3-4D8E-BF60-8D068AF7570F}" srcId="{D5DB6747-87F4-4431-8490-5690AEF5BF03}" destId="{8D340F27-0854-45BF-B8F9-AEE056C75526}" srcOrd="4" destOrd="0" parTransId="{CBDC79BB-AB9F-424F-8C61-FE0382ABD30C}" sibTransId="{268A4557-2938-44DF-9860-B01BFBB5557C}"/>
    <dgm:cxn modelId="{BE37C40D-430F-42BF-A30A-6201EBDEB77F}" srcId="{D5DB6747-87F4-4431-8490-5690AEF5BF03}" destId="{F19EEE75-CC6E-4968-8290-00D01B5DECB5}" srcOrd="0" destOrd="0" parTransId="{E463ED29-94F3-4F79-86F4-B1AB4B50BD26}" sibTransId="{747D4F90-22D5-4B93-A03D-FD91B073C106}"/>
    <dgm:cxn modelId="{929E0403-3494-4D16-9A07-0D6417646365}" type="presOf" srcId="{FCACE0EF-AB15-4357-95F5-C023C034EFEB}" destId="{FCBC20C1-7A8C-4B30-869D-D2F910514A1A}" srcOrd="1" destOrd="0" presId="urn:microsoft.com/office/officeart/2005/8/layout/orgChart1"/>
    <dgm:cxn modelId="{2F4FF583-E116-43F4-A3B6-6B91E2C45961}" type="presOf" srcId="{F3F41F16-6923-4467-9CC3-EF23E82D32B8}" destId="{B05F6016-5BC6-4E64-A78D-B1D82B7F632B}" srcOrd="0" destOrd="0" presId="urn:microsoft.com/office/officeart/2005/8/layout/orgChart1"/>
    <dgm:cxn modelId="{C3871C6D-85E6-437C-B1B7-76B950B5F338}" type="presOf" srcId="{8D340F27-0854-45BF-B8F9-AEE056C75526}" destId="{F3C82A5A-250E-47A4-81E7-E113EFF2EF44}" srcOrd="0" destOrd="0" presId="urn:microsoft.com/office/officeart/2005/8/layout/orgChart1"/>
    <dgm:cxn modelId="{82EE9E10-6B56-4490-92C0-252ED1B7D402}" srcId="{D5DB6747-87F4-4431-8490-5690AEF5BF03}" destId="{3F80C1DC-C29B-4D1F-B679-A7C90186C510}" srcOrd="3" destOrd="0" parTransId="{2B6D7747-23C8-4C11-94AA-76160572FAAD}" sibTransId="{20D2E350-2526-4A68-84EA-B2AD1EFADFC1}"/>
    <dgm:cxn modelId="{B5A76CEC-C2D7-4163-9DAD-1B753D65E8E3}" type="presOf" srcId="{C4025F48-532C-413C-B42D-2AC9CD4EBB73}" destId="{A9933363-01AB-4CCB-BCA0-6C65E4A1D22A}" srcOrd="0" destOrd="0" presId="urn:microsoft.com/office/officeart/2005/8/layout/orgChart1"/>
    <dgm:cxn modelId="{8C91C898-34F7-44B1-BFD7-03C3CCAAF900}" type="presOf" srcId="{CBDC79BB-AB9F-424F-8C61-FE0382ABD30C}" destId="{BD12D0FE-3B2A-4985-AD08-4D9967842ABD}" srcOrd="0" destOrd="0" presId="urn:microsoft.com/office/officeart/2005/8/layout/orgChart1"/>
    <dgm:cxn modelId="{1792087E-E978-4048-A8CE-0AA50AE92039}" srcId="{D5DB6747-87F4-4431-8490-5690AEF5BF03}" destId="{2512B525-9B34-4F3F-BB5D-72AC6AC43103}" srcOrd="2" destOrd="0" parTransId="{A7AC0EF9-92B0-4EA9-B690-F344B84E5A54}" sibTransId="{C572611E-6366-473B-9C2E-80BC945845ED}"/>
    <dgm:cxn modelId="{3DCAD493-D044-4BEB-ACFD-A5B257399DC2}" type="presOf" srcId="{2B6D7747-23C8-4C11-94AA-76160572FAAD}" destId="{2A175EB8-2D44-45EF-A6D0-B04D52270167}" srcOrd="0" destOrd="0" presId="urn:microsoft.com/office/officeart/2005/8/layout/orgChart1"/>
    <dgm:cxn modelId="{0662728D-A8AD-4178-AFD1-E103DA8EBDB7}" type="presOf" srcId="{3F80C1DC-C29B-4D1F-B679-A7C90186C510}" destId="{0A5DC498-4208-4447-B1D6-8C38548DDF7D}" srcOrd="1" destOrd="0" presId="urn:microsoft.com/office/officeart/2005/8/layout/orgChart1"/>
    <dgm:cxn modelId="{04F24749-EE87-4765-B7D6-1F7251FBFE37}" type="presOf" srcId="{E463ED29-94F3-4F79-86F4-B1AB4B50BD26}" destId="{F617A03A-5CBF-4BA2-9E95-F0F9DC31BA34}" srcOrd="0" destOrd="0" presId="urn:microsoft.com/office/officeart/2005/8/layout/orgChart1"/>
    <dgm:cxn modelId="{44B10E3A-A151-46B0-BE2D-9293AFEE1FE3}" type="presOf" srcId="{FCACE0EF-AB15-4357-95F5-C023C034EFEB}" destId="{F430E75D-EC7A-4AC7-85BE-657FD3FD6F07}" srcOrd="0" destOrd="0" presId="urn:microsoft.com/office/officeart/2005/8/layout/orgChart1"/>
    <dgm:cxn modelId="{CB8CA773-FA3D-4486-B40F-19B207E29DA8}" type="presOf" srcId="{D5DB6747-87F4-4431-8490-5690AEF5BF03}" destId="{257251CE-BA8E-4A8C-91A4-3AE321B2B32D}" srcOrd="0" destOrd="0" presId="urn:microsoft.com/office/officeart/2005/8/layout/orgChart1"/>
    <dgm:cxn modelId="{F224EADE-BB3F-43D3-8ED0-27C3D38BB8DC}" type="presOf" srcId="{F19EEE75-CC6E-4968-8290-00D01B5DECB5}" destId="{A6BCD10F-542E-4E7F-9872-787E752D6B2C}" srcOrd="0" destOrd="0" presId="urn:microsoft.com/office/officeart/2005/8/layout/orgChart1"/>
    <dgm:cxn modelId="{899C4F70-2F42-48E4-A48C-DECE618AD8BC}" type="presOf" srcId="{F3F41F16-6923-4467-9CC3-EF23E82D32B8}" destId="{BEB8652F-1B00-498A-B85E-F920943C7253}" srcOrd="1" destOrd="0" presId="urn:microsoft.com/office/officeart/2005/8/layout/orgChart1"/>
    <dgm:cxn modelId="{7021B573-C074-482D-B0A5-1DAB1A237BE7}" srcId="{D5DB6747-87F4-4431-8490-5690AEF5BF03}" destId="{FCACE0EF-AB15-4357-95F5-C023C034EFEB}" srcOrd="5" destOrd="0" parTransId="{A89A4735-EBD7-48CE-BDEA-C070029A31A7}" sibTransId="{38EEE05F-223C-433C-A6C6-129E942DD70B}"/>
    <dgm:cxn modelId="{47ACC90B-91F1-4141-96AE-84DA27762813}" type="presOf" srcId="{2512B525-9B34-4F3F-BB5D-72AC6AC43103}" destId="{BDFDADF5-4039-40D9-B0BD-D3D8249D3C86}" srcOrd="0" destOrd="0" presId="urn:microsoft.com/office/officeart/2005/8/layout/orgChart1"/>
    <dgm:cxn modelId="{D076DCFF-32C1-497E-8CCD-4722992B5DC6}" type="presParOf" srcId="{B73D4062-E511-4E0D-922D-BD74F4014CB1}" destId="{4F5229A0-3664-4510-B9CC-2DC401EF7F39}" srcOrd="0" destOrd="0" presId="urn:microsoft.com/office/officeart/2005/8/layout/orgChart1"/>
    <dgm:cxn modelId="{219D54E6-CF8B-4895-BA96-66309E61CD79}" type="presParOf" srcId="{4F5229A0-3664-4510-B9CC-2DC401EF7F39}" destId="{DE37F252-8F41-428D-B622-7C7695278141}" srcOrd="0" destOrd="0" presId="urn:microsoft.com/office/officeart/2005/8/layout/orgChart1"/>
    <dgm:cxn modelId="{98235A47-4E34-4D47-86E7-6B69FB7DA708}" type="presParOf" srcId="{DE37F252-8F41-428D-B622-7C7695278141}" destId="{257251CE-BA8E-4A8C-91A4-3AE321B2B32D}" srcOrd="0" destOrd="0" presId="urn:microsoft.com/office/officeart/2005/8/layout/orgChart1"/>
    <dgm:cxn modelId="{352747DB-EB02-4619-B599-F16DCA324B83}" type="presParOf" srcId="{DE37F252-8F41-428D-B622-7C7695278141}" destId="{264FFB90-CD71-4811-A790-E027A7A9C18A}" srcOrd="1" destOrd="0" presId="urn:microsoft.com/office/officeart/2005/8/layout/orgChart1"/>
    <dgm:cxn modelId="{09F93816-486E-4430-A360-6563D0773BCD}" type="presParOf" srcId="{4F5229A0-3664-4510-B9CC-2DC401EF7F39}" destId="{B049FAA5-022A-4FCA-9590-4383BF4DB76A}" srcOrd="1" destOrd="0" presId="urn:microsoft.com/office/officeart/2005/8/layout/orgChart1"/>
    <dgm:cxn modelId="{189544AC-51B9-45EE-83E8-E75467F78C06}" type="presParOf" srcId="{B049FAA5-022A-4FCA-9590-4383BF4DB76A}" destId="{A9933363-01AB-4CCB-BCA0-6C65E4A1D22A}" srcOrd="0" destOrd="0" presId="urn:microsoft.com/office/officeart/2005/8/layout/orgChart1"/>
    <dgm:cxn modelId="{29B43303-17DF-49CA-8851-6F23D4F0FC49}" type="presParOf" srcId="{B049FAA5-022A-4FCA-9590-4383BF4DB76A}" destId="{24B2E6B8-47F6-414E-AC87-15BDC32E466C}" srcOrd="1" destOrd="0" presId="urn:microsoft.com/office/officeart/2005/8/layout/orgChart1"/>
    <dgm:cxn modelId="{79123998-0617-4D32-955F-498431F1EF2E}" type="presParOf" srcId="{24B2E6B8-47F6-414E-AC87-15BDC32E466C}" destId="{65D0A0E7-D1B1-4F44-8634-D61FD8536659}" srcOrd="0" destOrd="0" presId="urn:microsoft.com/office/officeart/2005/8/layout/orgChart1"/>
    <dgm:cxn modelId="{44E94114-C787-4A1A-B2B2-AA18676863B3}" type="presParOf" srcId="{65D0A0E7-D1B1-4F44-8634-D61FD8536659}" destId="{B05F6016-5BC6-4E64-A78D-B1D82B7F632B}" srcOrd="0" destOrd="0" presId="urn:microsoft.com/office/officeart/2005/8/layout/orgChart1"/>
    <dgm:cxn modelId="{506BF5C8-1707-4E6E-844C-892C67C2299F}" type="presParOf" srcId="{65D0A0E7-D1B1-4F44-8634-D61FD8536659}" destId="{BEB8652F-1B00-498A-B85E-F920943C7253}" srcOrd="1" destOrd="0" presId="urn:microsoft.com/office/officeart/2005/8/layout/orgChart1"/>
    <dgm:cxn modelId="{7A1852B1-7B81-4D0A-A642-D4182B4C83DC}" type="presParOf" srcId="{24B2E6B8-47F6-414E-AC87-15BDC32E466C}" destId="{89FFDA04-0497-45B7-911E-3FBDBED06396}" srcOrd="1" destOrd="0" presId="urn:microsoft.com/office/officeart/2005/8/layout/orgChart1"/>
    <dgm:cxn modelId="{E5C0E1EE-69F1-40BC-BE3D-8A4C7528A8A5}" type="presParOf" srcId="{24B2E6B8-47F6-414E-AC87-15BDC32E466C}" destId="{346DB9CA-3788-4D5D-9C2B-DBA29161515B}" srcOrd="2" destOrd="0" presId="urn:microsoft.com/office/officeart/2005/8/layout/orgChart1"/>
    <dgm:cxn modelId="{800D4D13-2BB5-4F8D-BC9D-1877F7CD1C91}" type="presParOf" srcId="{B049FAA5-022A-4FCA-9590-4383BF4DB76A}" destId="{602CFD1F-DAC3-4E5E-91C4-A32BA07489B0}" srcOrd="2" destOrd="0" presId="urn:microsoft.com/office/officeart/2005/8/layout/orgChart1"/>
    <dgm:cxn modelId="{CBF939FA-F903-4A7B-A3D3-A1D3CBD875D7}" type="presParOf" srcId="{B049FAA5-022A-4FCA-9590-4383BF4DB76A}" destId="{3D2376DE-7F94-48FD-A3E5-46077F55B1F8}" srcOrd="3" destOrd="0" presId="urn:microsoft.com/office/officeart/2005/8/layout/orgChart1"/>
    <dgm:cxn modelId="{AB2FF701-9272-4A00-8A27-6976146FB3F6}" type="presParOf" srcId="{3D2376DE-7F94-48FD-A3E5-46077F55B1F8}" destId="{A73D52B0-60FA-44E5-8ED2-D299C03E67C3}" srcOrd="0" destOrd="0" presId="urn:microsoft.com/office/officeart/2005/8/layout/orgChart1"/>
    <dgm:cxn modelId="{A1665890-B48E-48BE-81D7-28373A3432CA}" type="presParOf" srcId="{A73D52B0-60FA-44E5-8ED2-D299C03E67C3}" destId="{BDFDADF5-4039-40D9-B0BD-D3D8249D3C86}" srcOrd="0" destOrd="0" presId="urn:microsoft.com/office/officeart/2005/8/layout/orgChart1"/>
    <dgm:cxn modelId="{25C350A8-75F8-41B3-8AF6-08846D50067D}" type="presParOf" srcId="{A73D52B0-60FA-44E5-8ED2-D299C03E67C3}" destId="{2ADBAD6F-C289-4B34-B6C3-244273DD2E3F}" srcOrd="1" destOrd="0" presId="urn:microsoft.com/office/officeart/2005/8/layout/orgChart1"/>
    <dgm:cxn modelId="{FC7BF9E2-AD8B-4DB6-B252-292DDF1B682B}" type="presParOf" srcId="{3D2376DE-7F94-48FD-A3E5-46077F55B1F8}" destId="{3CFC019C-3E4F-4549-9691-F5275758B06C}" srcOrd="1" destOrd="0" presId="urn:microsoft.com/office/officeart/2005/8/layout/orgChart1"/>
    <dgm:cxn modelId="{C7F32BDD-1B0B-4EC5-8278-847D052BDF4E}" type="presParOf" srcId="{3D2376DE-7F94-48FD-A3E5-46077F55B1F8}" destId="{32AAF728-D309-42C1-914C-A6EB7BA55927}" srcOrd="2" destOrd="0" presId="urn:microsoft.com/office/officeart/2005/8/layout/orgChart1"/>
    <dgm:cxn modelId="{5F996F27-D92F-4C18-BD96-2263398F80F5}" type="presParOf" srcId="{B049FAA5-022A-4FCA-9590-4383BF4DB76A}" destId="{2A175EB8-2D44-45EF-A6D0-B04D52270167}" srcOrd="4" destOrd="0" presId="urn:microsoft.com/office/officeart/2005/8/layout/orgChart1"/>
    <dgm:cxn modelId="{D8A6D74E-ACF1-4084-A60A-ADC38BE2AD54}" type="presParOf" srcId="{B049FAA5-022A-4FCA-9590-4383BF4DB76A}" destId="{FC42DC2C-1089-41CB-815C-C7E0FCCC25A4}" srcOrd="5" destOrd="0" presId="urn:microsoft.com/office/officeart/2005/8/layout/orgChart1"/>
    <dgm:cxn modelId="{6F49DAA2-018F-448E-8180-3F22FE439845}" type="presParOf" srcId="{FC42DC2C-1089-41CB-815C-C7E0FCCC25A4}" destId="{10489FFC-EFBE-4790-A17C-8139C36F65B9}" srcOrd="0" destOrd="0" presId="urn:microsoft.com/office/officeart/2005/8/layout/orgChart1"/>
    <dgm:cxn modelId="{F4FCDF6E-7A4E-4B97-B0ED-FFFD0BFACB24}" type="presParOf" srcId="{10489FFC-EFBE-4790-A17C-8139C36F65B9}" destId="{2B1268CA-9B8F-4258-A0A5-EFAAC103A2C1}" srcOrd="0" destOrd="0" presId="urn:microsoft.com/office/officeart/2005/8/layout/orgChart1"/>
    <dgm:cxn modelId="{FF629EC5-1E52-4442-B857-A5076DEDE4DD}" type="presParOf" srcId="{10489FFC-EFBE-4790-A17C-8139C36F65B9}" destId="{0A5DC498-4208-4447-B1D6-8C38548DDF7D}" srcOrd="1" destOrd="0" presId="urn:microsoft.com/office/officeart/2005/8/layout/orgChart1"/>
    <dgm:cxn modelId="{1F52D6B2-9529-4B9D-9517-251767E34ABD}" type="presParOf" srcId="{FC42DC2C-1089-41CB-815C-C7E0FCCC25A4}" destId="{7574E753-C97B-44DB-9255-B9B535726813}" srcOrd="1" destOrd="0" presId="urn:microsoft.com/office/officeart/2005/8/layout/orgChart1"/>
    <dgm:cxn modelId="{64F62997-DA0B-4160-A495-9DF679E10CFA}" type="presParOf" srcId="{FC42DC2C-1089-41CB-815C-C7E0FCCC25A4}" destId="{D9A595FE-BD24-4B5E-9385-C81E3875B205}" srcOrd="2" destOrd="0" presId="urn:microsoft.com/office/officeart/2005/8/layout/orgChart1"/>
    <dgm:cxn modelId="{FE7CB718-F91B-4BCF-BDA9-BB71952DE6FD}" type="presParOf" srcId="{B049FAA5-022A-4FCA-9590-4383BF4DB76A}" destId="{BD12D0FE-3B2A-4985-AD08-4D9967842ABD}" srcOrd="6" destOrd="0" presId="urn:microsoft.com/office/officeart/2005/8/layout/orgChart1"/>
    <dgm:cxn modelId="{6C0A15E2-6714-456F-BD9E-70C3B61EBE7E}" type="presParOf" srcId="{B049FAA5-022A-4FCA-9590-4383BF4DB76A}" destId="{0EA3E01C-1A25-4C49-B1D9-B623ACE7A452}" srcOrd="7" destOrd="0" presId="urn:microsoft.com/office/officeart/2005/8/layout/orgChart1"/>
    <dgm:cxn modelId="{99120661-6AF3-41D1-AE44-CACF1545368E}" type="presParOf" srcId="{0EA3E01C-1A25-4C49-B1D9-B623ACE7A452}" destId="{A381BF54-7437-4F64-982D-C3A2D69B8AD7}" srcOrd="0" destOrd="0" presId="urn:microsoft.com/office/officeart/2005/8/layout/orgChart1"/>
    <dgm:cxn modelId="{036C02B6-711E-4835-A8C5-D3139224952F}" type="presParOf" srcId="{A381BF54-7437-4F64-982D-C3A2D69B8AD7}" destId="{F3C82A5A-250E-47A4-81E7-E113EFF2EF44}" srcOrd="0" destOrd="0" presId="urn:microsoft.com/office/officeart/2005/8/layout/orgChart1"/>
    <dgm:cxn modelId="{AB3D0D1F-A1A2-4CF2-9DFB-BEB9C55DB6C6}" type="presParOf" srcId="{A381BF54-7437-4F64-982D-C3A2D69B8AD7}" destId="{2043F7E0-F85A-46F0-BD07-685A1D2C2C89}" srcOrd="1" destOrd="0" presId="urn:microsoft.com/office/officeart/2005/8/layout/orgChart1"/>
    <dgm:cxn modelId="{CCFC7FDC-A8FD-45D3-9886-87A6E2F89250}" type="presParOf" srcId="{0EA3E01C-1A25-4C49-B1D9-B623ACE7A452}" destId="{5451C986-21F4-4F96-878E-75EBC115FEA3}" srcOrd="1" destOrd="0" presId="urn:microsoft.com/office/officeart/2005/8/layout/orgChart1"/>
    <dgm:cxn modelId="{546E57BB-37F6-44BA-88AD-80B0BF5324C7}" type="presParOf" srcId="{0EA3E01C-1A25-4C49-B1D9-B623ACE7A452}" destId="{3C3D9584-C17A-4C6C-9275-C989D494905E}" srcOrd="2" destOrd="0" presId="urn:microsoft.com/office/officeart/2005/8/layout/orgChart1"/>
    <dgm:cxn modelId="{F48E0AB8-01F8-404A-9A78-696C98616515}" type="presParOf" srcId="{B049FAA5-022A-4FCA-9590-4383BF4DB76A}" destId="{71E27CA7-84E6-49C5-81DA-CEF71D196CB2}" srcOrd="8" destOrd="0" presId="urn:microsoft.com/office/officeart/2005/8/layout/orgChart1"/>
    <dgm:cxn modelId="{435068CD-5724-459D-BE2C-75BA4363B2AA}" type="presParOf" srcId="{B049FAA5-022A-4FCA-9590-4383BF4DB76A}" destId="{C77D5EC0-6816-42B7-B5F3-51621C21A9D6}" srcOrd="9" destOrd="0" presId="urn:microsoft.com/office/officeart/2005/8/layout/orgChart1"/>
    <dgm:cxn modelId="{2CD159F5-E1B7-4FAE-90E1-89CF488B06B1}" type="presParOf" srcId="{C77D5EC0-6816-42B7-B5F3-51621C21A9D6}" destId="{890F837D-C4B5-4AE3-AEB5-0F4B66369EA8}" srcOrd="0" destOrd="0" presId="urn:microsoft.com/office/officeart/2005/8/layout/orgChart1"/>
    <dgm:cxn modelId="{8DC79748-5575-4043-B11F-B00E08C19590}" type="presParOf" srcId="{890F837D-C4B5-4AE3-AEB5-0F4B66369EA8}" destId="{F430E75D-EC7A-4AC7-85BE-657FD3FD6F07}" srcOrd="0" destOrd="0" presId="urn:microsoft.com/office/officeart/2005/8/layout/orgChart1"/>
    <dgm:cxn modelId="{78EB2399-0833-4F24-A69A-C39529C2945C}" type="presParOf" srcId="{890F837D-C4B5-4AE3-AEB5-0F4B66369EA8}" destId="{FCBC20C1-7A8C-4B30-869D-D2F910514A1A}" srcOrd="1" destOrd="0" presId="urn:microsoft.com/office/officeart/2005/8/layout/orgChart1"/>
    <dgm:cxn modelId="{4D00412A-6495-47F4-9CCE-332E57998A76}" type="presParOf" srcId="{C77D5EC0-6816-42B7-B5F3-51621C21A9D6}" destId="{1404C9BF-F4F6-4E64-BB02-57758EC0924D}" srcOrd="1" destOrd="0" presId="urn:microsoft.com/office/officeart/2005/8/layout/orgChart1"/>
    <dgm:cxn modelId="{D25D3B55-CE63-4B72-9279-8651467821DC}" type="presParOf" srcId="{C77D5EC0-6816-42B7-B5F3-51621C21A9D6}" destId="{ACEB25F2-F0E5-4AD4-9682-B813606A0740}" srcOrd="2" destOrd="0" presId="urn:microsoft.com/office/officeart/2005/8/layout/orgChart1"/>
    <dgm:cxn modelId="{1003946D-5425-40A8-9AD0-B6E63A828050}" type="presParOf" srcId="{4F5229A0-3664-4510-B9CC-2DC401EF7F39}" destId="{E1C222F5-A73E-4594-BB62-201AE7450099}" srcOrd="2" destOrd="0" presId="urn:microsoft.com/office/officeart/2005/8/layout/orgChart1"/>
    <dgm:cxn modelId="{F1567160-41E3-4520-8C82-50EDF6DFCB42}" type="presParOf" srcId="{E1C222F5-A73E-4594-BB62-201AE7450099}" destId="{F617A03A-5CBF-4BA2-9E95-F0F9DC31BA34}" srcOrd="0" destOrd="0" presId="urn:microsoft.com/office/officeart/2005/8/layout/orgChart1"/>
    <dgm:cxn modelId="{7265984E-5E40-455D-B833-CB9C2A0159B5}" type="presParOf" srcId="{E1C222F5-A73E-4594-BB62-201AE7450099}" destId="{65F95733-F280-40D9-9A34-4328BBCBD8C6}" srcOrd="1" destOrd="0" presId="urn:microsoft.com/office/officeart/2005/8/layout/orgChart1"/>
    <dgm:cxn modelId="{784C83B3-69C1-4A18-92B7-C74980779702}" type="presParOf" srcId="{65F95733-F280-40D9-9A34-4328BBCBD8C6}" destId="{4B72A07F-140D-4DA1-BE05-EAB633F18D14}" srcOrd="0" destOrd="0" presId="urn:microsoft.com/office/officeart/2005/8/layout/orgChart1"/>
    <dgm:cxn modelId="{96A0474F-31E5-4120-8984-87C7E9117100}" type="presParOf" srcId="{4B72A07F-140D-4DA1-BE05-EAB633F18D14}" destId="{A6BCD10F-542E-4E7F-9872-787E752D6B2C}" srcOrd="0" destOrd="0" presId="urn:microsoft.com/office/officeart/2005/8/layout/orgChart1"/>
    <dgm:cxn modelId="{C44448CA-F961-4BE5-BF8C-C07095CE98E6}" type="presParOf" srcId="{4B72A07F-140D-4DA1-BE05-EAB633F18D14}" destId="{A207F43B-64E5-4025-9874-F2C0549F022B}" srcOrd="1" destOrd="0" presId="urn:microsoft.com/office/officeart/2005/8/layout/orgChart1"/>
    <dgm:cxn modelId="{2D01C768-AEB9-4B99-AB20-4F5753A7550E}" type="presParOf" srcId="{65F95733-F280-40D9-9A34-4328BBCBD8C6}" destId="{E0ED5C51-7F4E-4068-943A-E266CEDD2F97}" srcOrd="1" destOrd="0" presId="urn:microsoft.com/office/officeart/2005/8/layout/orgChart1"/>
    <dgm:cxn modelId="{16103EB9-C3FC-42C7-92B2-BCED8C1BB0B9}" type="presParOf" srcId="{65F95733-F280-40D9-9A34-4328BBCBD8C6}" destId="{52389CDF-CAF2-4257-B848-D0197D5AB99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EAE909-552A-4564-A23D-4720042AC413}">
      <dsp:nvSpPr>
        <dsp:cNvPr id="0" name=""/>
        <dsp:cNvSpPr/>
      </dsp:nvSpPr>
      <dsp:spPr>
        <a:xfrm rot="5400000">
          <a:off x="-256318" y="259299"/>
          <a:ext cx="1708790" cy="11961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1</a:t>
          </a:r>
          <a:endParaRPr lang="ru-RU" sz="3300" kern="1200" dirty="0"/>
        </a:p>
      </dsp:txBody>
      <dsp:txXfrm rot="-5400000">
        <a:off x="1" y="601058"/>
        <a:ext cx="1196153" cy="512637"/>
      </dsp:txXfrm>
    </dsp:sp>
    <dsp:sp modelId="{34055216-AEE3-4AD9-BE8D-9D4E365BFCC0}">
      <dsp:nvSpPr>
        <dsp:cNvPr id="0" name=""/>
        <dsp:cNvSpPr/>
      </dsp:nvSpPr>
      <dsp:spPr>
        <a:xfrm rot="5400000">
          <a:off x="4257561" y="-3058427"/>
          <a:ext cx="1110713" cy="72335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ФЗ-273(ст.29) «Об образовании в РФ»;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196153" y="57202"/>
        <a:ext cx="7179309" cy="1002271"/>
      </dsp:txXfrm>
    </dsp:sp>
    <dsp:sp modelId="{1E5496CC-5100-4567-AA3E-A40DB53558A7}">
      <dsp:nvSpPr>
        <dsp:cNvPr id="0" name=""/>
        <dsp:cNvSpPr/>
      </dsp:nvSpPr>
      <dsp:spPr>
        <a:xfrm rot="5400000">
          <a:off x="-256318" y="1775245"/>
          <a:ext cx="1708790" cy="11961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</a:t>
          </a:r>
          <a:endParaRPr lang="ru-RU" sz="3300" kern="1200" dirty="0"/>
        </a:p>
      </dsp:txBody>
      <dsp:txXfrm rot="-5400000">
        <a:off x="1" y="2117004"/>
        <a:ext cx="1196153" cy="512637"/>
      </dsp:txXfrm>
    </dsp:sp>
    <dsp:sp modelId="{740709B9-83BA-4055-94D8-C37335D2BD2C}">
      <dsp:nvSpPr>
        <dsp:cNvPr id="0" name=""/>
        <dsp:cNvSpPr/>
      </dsp:nvSpPr>
      <dsp:spPr>
        <a:xfrm rot="5400000">
          <a:off x="4257561" y="-1542481"/>
          <a:ext cx="1110713" cy="72335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Постановление №582 РФ от 10 июля 2013 «Об утверждении Правил размещения на официальном сайте ОО в информационно-телекоммуникационной сети «Интернет» и обновления информации об образовательной организации»</a:t>
          </a:r>
          <a:r>
            <a:rPr lang="ru-RU" sz="1700" kern="1200" dirty="0" smtClean="0"/>
            <a:t>;</a:t>
          </a:r>
          <a:endParaRPr lang="ru-RU" sz="1700" kern="1200" dirty="0"/>
        </a:p>
      </dsp:txBody>
      <dsp:txXfrm rot="-5400000">
        <a:off x="1196153" y="1573148"/>
        <a:ext cx="7179309" cy="1002271"/>
      </dsp:txXfrm>
    </dsp:sp>
    <dsp:sp modelId="{A98B9A2E-CFDC-48AE-B665-3A7F022F3BDC}">
      <dsp:nvSpPr>
        <dsp:cNvPr id="0" name=""/>
        <dsp:cNvSpPr/>
      </dsp:nvSpPr>
      <dsp:spPr>
        <a:xfrm rot="5400000">
          <a:off x="-256318" y="3291191"/>
          <a:ext cx="1708790" cy="11961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3</a:t>
          </a:r>
          <a:endParaRPr lang="ru-RU" sz="3300" kern="1200" dirty="0"/>
        </a:p>
      </dsp:txBody>
      <dsp:txXfrm rot="-5400000">
        <a:off x="1" y="3632950"/>
        <a:ext cx="1196153" cy="512637"/>
      </dsp:txXfrm>
    </dsp:sp>
    <dsp:sp modelId="{CF1F1FAD-8618-44E7-A27A-F9F24A8AB603}">
      <dsp:nvSpPr>
        <dsp:cNvPr id="0" name=""/>
        <dsp:cNvSpPr/>
      </dsp:nvSpPr>
      <dsp:spPr>
        <a:xfrm rot="5400000">
          <a:off x="4257561" y="-26536"/>
          <a:ext cx="1110713" cy="72335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Приказ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Рособрнадзора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от 29.05.2014 №785 "Об утверждении требований к структуре официального сайта образовательной организации в информационно- телекоммуникационной сети "Интернет" и формату представления на нем информации</a:t>
          </a:r>
          <a:r>
            <a:rPr lang="ru-RU" sz="1800" kern="1200" dirty="0" smtClean="0"/>
            <a:t>"</a:t>
          </a:r>
          <a:endParaRPr lang="ru-RU" sz="1800" kern="1200" dirty="0"/>
        </a:p>
      </dsp:txBody>
      <dsp:txXfrm rot="-5400000">
        <a:off x="1196153" y="3089094"/>
        <a:ext cx="7179309" cy="10022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7A03A-5CBF-4BA2-9E95-F0F9DC31BA34}">
      <dsp:nvSpPr>
        <dsp:cNvPr id="0" name=""/>
        <dsp:cNvSpPr/>
      </dsp:nvSpPr>
      <dsp:spPr>
        <a:xfrm>
          <a:off x="3668778" y="438735"/>
          <a:ext cx="580783" cy="1395575"/>
        </a:xfrm>
        <a:custGeom>
          <a:avLst/>
          <a:gdLst/>
          <a:ahLst/>
          <a:cxnLst/>
          <a:rect l="0" t="0" r="0" b="0"/>
          <a:pathLst>
            <a:path>
              <a:moveTo>
                <a:pt x="580783" y="0"/>
              </a:moveTo>
              <a:lnTo>
                <a:pt x="580783" y="1395575"/>
              </a:lnTo>
              <a:lnTo>
                <a:pt x="0" y="1395575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27CA7-84E6-49C5-81DA-CEF71D196CB2}">
      <dsp:nvSpPr>
        <dsp:cNvPr id="0" name=""/>
        <dsp:cNvSpPr/>
      </dsp:nvSpPr>
      <dsp:spPr>
        <a:xfrm>
          <a:off x="4249562" y="438735"/>
          <a:ext cx="3486800" cy="2748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955"/>
              </a:lnTo>
              <a:lnTo>
                <a:pt x="3486800" y="2695955"/>
              </a:lnTo>
              <a:lnTo>
                <a:pt x="3486800" y="27483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2D0FE-3B2A-4985-AD08-4D9967842ABD}">
      <dsp:nvSpPr>
        <dsp:cNvPr id="0" name=""/>
        <dsp:cNvSpPr/>
      </dsp:nvSpPr>
      <dsp:spPr>
        <a:xfrm>
          <a:off x="4249562" y="438735"/>
          <a:ext cx="1589703" cy="2677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5166"/>
              </a:lnTo>
              <a:lnTo>
                <a:pt x="1589703" y="2625166"/>
              </a:lnTo>
              <a:lnTo>
                <a:pt x="1589703" y="267753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75EB8-2D44-45EF-A6D0-B04D52270167}">
      <dsp:nvSpPr>
        <dsp:cNvPr id="0" name=""/>
        <dsp:cNvSpPr/>
      </dsp:nvSpPr>
      <dsp:spPr>
        <a:xfrm>
          <a:off x="3700238" y="438735"/>
          <a:ext cx="549324" cy="2699205"/>
        </a:xfrm>
        <a:custGeom>
          <a:avLst/>
          <a:gdLst/>
          <a:ahLst/>
          <a:cxnLst/>
          <a:rect l="0" t="0" r="0" b="0"/>
          <a:pathLst>
            <a:path>
              <a:moveTo>
                <a:pt x="549324" y="0"/>
              </a:moveTo>
              <a:lnTo>
                <a:pt x="549324" y="2646834"/>
              </a:lnTo>
              <a:lnTo>
                <a:pt x="0" y="2646834"/>
              </a:lnTo>
              <a:lnTo>
                <a:pt x="0" y="2699205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2CFD1F-DAC3-4E5E-91C4-A32BA07489B0}">
      <dsp:nvSpPr>
        <dsp:cNvPr id="0" name=""/>
        <dsp:cNvSpPr/>
      </dsp:nvSpPr>
      <dsp:spPr>
        <a:xfrm>
          <a:off x="1171673" y="438735"/>
          <a:ext cx="3077889" cy="2551839"/>
        </a:xfrm>
        <a:custGeom>
          <a:avLst/>
          <a:gdLst/>
          <a:ahLst/>
          <a:cxnLst/>
          <a:rect l="0" t="0" r="0" b="0"/>
          <a:pathLst>
            <a:path>
              <a:moveTo>
                <a:pt x="3077889" y="0"/>
              </a:moveTo>
              <a:lnTo>
                <a:pt x="3077889" y="2499469"/>
              </a:lnTo>
              <a:lnTo>
                <a:pt x="0" y="2499469"/>
              </a:lnTo>
              <a:lnTo>
                <a:pt x="0" y="255183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33363-01AB-4CCB-BCA0-6C65E4A1D22A}">
      <dsp:nvSpPr>
        <dsp:cNvPr id="0" name=""/>
        <dsp:cNvSpPr/>
      </dsp:nvSpPr>
      <dsp:spPr>
        <a:xfrm>
          <a:off x="4249562" y="438735"/>
          <a:ext cx="1831805" cy="11329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530"/>
              </a:lnTo>
              <a:lnTo>
                <a:pt x="1831805" y="1080530"/>
              </a:lnTo>
              <a:lnTo>
                <a:pt x="1831805" y="113290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251CE-BA8E-4A8C-91A4-3AE321B2B32D}">
      <dsp:nvSpPr>
        <dsp:cNvPr id="0" name=""/>
        <dsp:cNvSpPr/>
      </dsp:nvSpPr>
      <dsp:spPr>
        <a:xfrm>
          <a:off x="1265287" y="0"/>
          <a:ext cx="5968550" cy="4387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Подраздел «Основные сведения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65287" y="0"/>
        <a:ext cx="5968550" cy="438735"/>
      </dsp:txXfrm>
    </dsp:sp>
    <dsp:sp modelId="{B05F6016-5BC6-4E64-A78D-B1D82B7F632B}">
      <dsp:nvSpPr>
        <dsp:cNvPr id="0" name=""/>
        <dsp:cNvSpPr/>
      </dsp:nvSpPr>
      <dsp:spPr>
        <a:xfrm>
          <a:off x="4929224" y="1571636"/>
          <a:ext cx="2304286" cy="12565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Информация об учредителе, учредителях образовательной организации(п.9)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29224" y="1571636"/>
        <a:ext cx="2304286" cy="1256515"/>
      </dsp:txXfrm>
    </dsp:sp>
    <dsp:sp modelId="{BDFDADF5-4039-40D9-B0BD-D3D8249D3C86}">
      <dsp:nvSpPr>
        <dsp:cNvPr id="0" name=""/>
        <dsp:cNvSpPr/>
      </dsp:nvSpPr>
      <dsp:spPr>
        <a:xfrm>
          <a:off x="296655" y="2990574"/>
          <a:ext cx="1750037" cy="19191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Место нахождения образовательной организации и ее филиалов (при наличии)(п.10)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6655" y="2990574"/>
        <a:ext cx="1750037" cy="1919189"/>
      </dsp:txXfrm>
    </dsp:sp>
    <dsp:sp modelId="{2B1268CA-9B8F-4258-A0A5-EFAAC103A2C1}">
      <dsp:nvSpPr>
        <dsp:cNvPr id="0" name=""/>
        <dsp:cNvSpPr/>
      </dsp:nvSpPr>
      <dsp:spPr>
        <a:xfrm>
          <a:off x="2961674" y="3137940"/>
          <a:ext cx="1477127" cy="101812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Режим и график работы(п.11)</a:t>
          </a:r>
          <a:endParaRPr lang="ru-RU" sz="1800" b="1" kern="1200" dirty="0"/>
        </a:p>
      </dsp:txBody>
      <dsp:txXfrm>
        <a:off x="2961674" y="3137940"/>
        <a:ext cx="1477127" cy="1018127"/>
      </dsp:txXfrm>
    </dsp:sp>
    <dsp:sp modelId="{F3C82A5A-250E-47A4-81E7-E113EFF2EF44}">
      <dsp:nvSpPr>
        <dsp:cNvPr id="0" name=""/>
        <dsp:cNvSpPr/>
      </dsp:nvSpPr>
      <dsp:spPr>
        <a:xfrm>
          <a:off x="5069358" y="3116271"/>
          <a:ext cx="1539817" cy="16678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Контактный телефон(п.12</a:t>
          </a:r>
          <a:r>
            <a:rPr lang="ru-RU" sz="1400" b="0" i="0" u="none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69358" y="3116271"/>
        <a:ext cx="1539817" cy="1667830"/>
      </dsp:txXfrm>
    </dsp:sp>
    <dsp:sp modelId="{F430E75D-EC7A-4AC7-85BE-657FD3FD6F07}">
      <dsp:nvSpPr>
        <dsp:cNvPr id="0" name=""/>
        <dsp:cNvSpPr/>
      </dsp:nvSpPr>
      <dsp:spPr>
        <a:xfrm>
          <a:off x="7092305" y="3187061"/>
          <a:ext cx="1288114" cy="231912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Адрес электронной почты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latin typeface="Times New Roman" pitchFamily="18" charset="0"/>
              <a:cs typeface="Times New Roman" pitchFamily="18" charset="0"/>
            </a:rPr>
            <a:t>(п.13)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092305" y="3187061"/>
        <a:ext cx="1288114" cy="2319127"/>
      </dsp:txXfrm>
    </dsp:sp>
    <dsp:sp modelId="{A6BCD10F-542E-4E7F-9872-787E752D6B2C}">
      <dsp:nvSpPr>
        <dsp:cNvPr id="0" name=""/>
        <dsp:cNvSpPr/>
      </dsp:nvSpPr>
      <dsp:spPr>
        <a:xfrm>
          <a:off x="1383903" y="1105596"/>
          <a:ext cx="2284874" cy="14574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none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Дата создания образовательной организации (п.8)</a:t>
          </a:r>
          <a:endParaRPr lang="ru-RU" sz="1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83903" y="1105596"/>
        <a:ext cx="2284874" cy="14574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tatar.ru/alekseevo/sch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du.tatar.ru/alekseevo/sch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tatar.ru/alekseevo/sch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du.tatar.ru/alekseevo/sch2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21859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3638560"/>
          </a:xfrm>
        </p:spPr>
        <p:txBody>
          <a:bodyPr>
            <a:norm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" name="Рисунок 5" descr="Screenshot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00174"/>
            <a:ext cx="8858280" cy="4572032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3638560"/>
          </a:xfrm>
        </p:spPr>
        <p:txBody>
          <a:bodyPr>
            <a:norm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" name="Рисунок 5" descr="Screensho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785926"/>
            <a:ext cx="8572560" cy="357190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0090"/>
            <a:ext cx="9144000" cy="6214829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3" y="714355"/>
          <a:ext cx="8786873" cy="59237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363093"/>
                <a:gridCol w="2923055"/>
                <a:gridCol w="928694"/>
                <a:gridCol w="1000132"/>
                <a:gridCol w="3571899"/>
              </a:tblGrid>
              <a:tr h="22783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/>
                        <a:t>№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/>
                        <a:t>Образовательное </a:t>
                      </a:r>
                      <a:r>
                        <a:rPr lang="ru-RU" sz="1300" dirty="0"/>
                        <a:t>учреждение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/>
                        <a:t>Соответствие </a:t>
                      </a:r>
                      <a:r>
                        <a:rPr lang="ru-RU" sz="1300" dirty="0"/>
                        <a:t>(«+»,  «-»)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/>
                        <a:t>Примечание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/>
                        <a:t>Устав </a:t>
                      </a:r>
                      <a:endParaRPr lang="ru-RU" sz="13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/>
                        <a:t>Лицензия</a:t>
                      </a:r>
                      <a:endParaRPr lang="ru-RU" sz="13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1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Алексеевская СОШ №1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Устав не отображается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2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Алексеевская СОШ  №2 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3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№3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4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5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Большеполянская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Устав не утвержден, лицензия 2011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6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Большетиганская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Устав  старый и не утвержденный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7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Ерыклинская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u="none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/>
                        <a:t>Лицензия </a:t>
                      </a:r>
                      <a:r>
                        <a:rPr lang="ru-RU" sz="1300" dirty="0"/>
                        <a:t>2012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8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МБОО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Краснобаранская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2014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9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2011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10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Лебединская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11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Левашовская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Устав  2011 года,, лицензия 2011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12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u="none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Устав  </a:t>
                      </a:r>
                      <a:r>
                        <a:rPr lang="ru-RU" sz="1300"/>
                        <a:t>2011 </a:t>
                      </a:r>
                      <a:r>
                        <a:rPr lang="ru-RU" sz="1300" smtClean="0"/>
                        <a:t>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13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Подлесношенталинская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14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Реченская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Устав 2012 года, лицензия 2011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15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Родниковская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16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Ромодановская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17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Сахаровская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 2011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18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Среднетиганская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 2011 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19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Степношенталинская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1" u="none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20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 2011 </a:t>
                      </a:r>
                      <a:r>
                        <a:rPr lang="ru-RU" sz="1300" dirty="0" smtClean="0"/>
                        <a:t>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21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МБОO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Шаминская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 2014 </a:t>
                      </a:r>
                      <a:r>
                        <a:rPr lang="ru-RU" sz="1300" dirty="0" smtClean="0"/>
                        <a:t>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22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Ялкынская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/>
                        <a:t>Нет устава, </a:t>
                      </a:r>
                      <a:r>
                        <a:rPr lang="ru-RU" sz="1300" dirty="0" err="1" smtClean="0"/>
                        <a:t>лиц-я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/>
                        <a:t>не </a:t>
                      </a:r>
                      <a:r>
                        <a:rPr lang="ru-RU" sz="1300" dirty="0" err="1" smtClean="0"/>
                        <a:t>отоб-ся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/>
                        <a:t>и </a:t>
                      </a:r>
                      <a:r>
                        <a:rPr lang="ru-RU" sz="1300" dirty="0" err="1" smtClean="0"/>
                        <a:t>нах-ся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/>
                        <a:t>не по </a:t>
                      </a:r>
                      <a:r>
                        <a:rPr lang="ru-RU" sz="1300" dirty="0" err="1" smtClean="0"/>
                        <a:t>ст-ре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23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3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Сухокурналинская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НШДС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2014 </a:t>
                      </a:r>
                      <a:r>
                        <a:rPr lang="ru-RU" sz="1300" dirty="0" smtClean="0"/>
                        <a:t>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  <a:tr h="22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/>
                        <a:t>24</a:t>
                      </a:r>
                      <a:endParaRPr lang="ru-RU" sz="13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НШ №4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200" b="0" i="1" u="none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1" u="none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/>
                        <a:t>Лицензия 2011 </a:t>
                      </a:r>
                      <a:r>
                        <a:rPr lang="ru-RU" sz="1300" dirty="0" smtClean="0"/>
                        <a:t>года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005" marR="38005" marT="0" marB="0"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0"/>
            <a:ext cx="87868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оответстви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сайтах ОУ устава образовательной организации, лицензии на осуществление образовательной деятельности (с приложениями)                        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667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1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AutoNum type="arabicParenR"/>
            </a:pPr>
            <a:endParaRPr lang="ru-RU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5" y="500041"/>
          <a:ext cx="7858451" cy="57502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589511"/>
                <a:gridCol w="3110471"/>
                <a:gridCol w="4158469"/>
              </a:tblGrid>
              <a:tr h="3847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№ 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75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Образовательное учреждение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Соответствие к требованиям( </a:t>
                      </a:r>
                      <a:r>
                        <a:rPr lang="ru-RU" sz="1400" u="none" strike="noStrike" dirty="0" err="1"/>
                        <a:t>max</a:t>
                      </a:r>
                      <a:r>
                        <a:rPr lang="ru-RU" sz="1400" u="none" strike="noStrike" dirty="0"/>
                        <a:t> 70)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736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МБОУ Алексеевская СОШ №1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48 </a:t>
                      </a:r>
                      <a:r>
                        <a:rPr lang="ru-RU" sz="1400" u="none" strike="noStrike" dirty="0"/>
                        <a:t>→ (68,5%)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394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МБОУ Алексеевская СОШ  №2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60  </a:t>
                      </a:r>
                      <a:r>
                        <a:rPr lang="ru-RU" sz="1400" u="none" strike="noStrike" dirty="0"/>
                        <a:t>→ (85,7%)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394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 </a:t>
                      </a:r>
                      <a:r>
                        <a:rPr lang="ru-RU" sz="1400" u="none" strike="noStrike" dirty="0" smtClean="0"/>
                        <a:t>    59  </a:t>
                      </a:r>
                      <a:r>
                        <a:rPr lang="ru-RU" sz="1400" u="none" strike="noStrike" dirty="0"/>
                        <a:t>→ (84,2%)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223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64  </a:t>
                      </a:r>
                      <a:r>
                        <a:rPr lang="ru-RU" sz="1400" u="none" strike="noStrike" dirty="0"/>
                        <a:t>→ (91,4%)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Большеполянская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57  </a:t>
                      </a:r>
                      <a:r>
                        <a:rPr lang="ru-RU" sz="1400" u="none" strike="noStrike" dirty="0"/>
                        <a:t>→ (81,4%)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Большетиганская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70  </a:t>
                      </a:r>
                      <a:r>
                        <a:rPr lang="ru-RU" sz="1400" u="none" strike="noStrike" dirty="0"/>
                        <a:t>→ (100%)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Ерыклинская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54  </a:t>
                      </a:r>
                      <a:r>
                        <a:rPr lang="ru-RU" sz="1400" u="none" strike="noStrike" dirty="0"/>
                        <a:t>→ (77,1%)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МБОО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Краснобаранская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37  </a:t>
                      </a:r>
                      <a:r>
                        <a:rPr lang="ru-RU" sz="1400" u="none" strike="noStrike" dirty="0"/>
                        <a:t>→ (52,8%)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65  </a:t>
                      </a:r>
                      <a:r>
                        <a:rPr lang="ru-RU" sz="1400" u="none" strike="noStrike" dirty="0"/>
                        <a:t>→ (92,8%)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Лебединская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65  </a:t>
                      </a:r>
                      <a:r>
                        <a:rPr lang="ru-RU" sz="1400" u="none" strike="noStrike" dirty="0"/>
                        <a:t>→ (92,8%)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МБОУ Левашовская СОШ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65  </a:t>
                      </a:r>
                      <a:r>
                        <a:rPr lang="ru-RU" sz="1400" u="none" strike="noStrike" dirty="0"/>
                        <a:t>→ (92,8%)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57 </a:t>
                      </a:r>
                      <a:r>
                        <a:rPr lang="ru-RU" sz="1400" u="none" strike="noStrike" dirty="0"/>
                        <a:t>→  (81,4%)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Подлесношенталинская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70  </a:t>
                      </a:r>
                      <a:r>
                        <a:rPr lang="ru-RU" sz="1400" u="none" strike="noStrike" dirty="0"/>
                        <a:t>→ (100%)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Реченская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45  </a:t>
                      </a:r>
                      <a:r>
                        <a:rPr lang="ru-RU" sz="1400" u="none" strike="noStrike" dirty="0"/>
                        <a:t>→ (64,2%)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Родниковская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70 </a:t>
                      </a:r>
                      <a:r>
                        <a:rPr lang="ru-RU" sz="1400" u="none" strike="noStrike" dirty="0"/>
                        <a:t>→  (100%)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Ромодановская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 57  </a:t>
                      </a:r>
                      <a:r>
                        <a:rPr lang="ru-RU" sz="1400" u="none" strike="noStrike" dirty="0"/>
                        <a:t>→ (81,4%)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Сахаровская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 69  </a:t>
                      </a:r>
                      <a:r>
                        <a:rPr lang="ru-RU" sz="1400" u="none" strike="noStrike" dirty="0"/>
                        <a:t>→ (98,5%)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Среднетиганская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52  </a:t>
                      </a:r>
                      <a:r>
                        <a:rPr lang="ru-RU" sz="1400" u="none" strike="noStrike" dirty="0"/>
                        <a:t>→ (74,2%)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Степношенталинская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69  </a:t>
                      </a:r>
                      <a:r>
                        <a:rPr lang="ru-RU" sz="1400" u="none" strike="noStrike" dirty="0"/>
                        <a:t>→ (98,5%)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223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   </a:t>
                      </a:r>
                      <a:r>
                        <a:rPr lang="ru-RU" sz="1400" u="none" strike="noStrike" dirty="0" smtClean="0"/>
                        <a:t> 68  </a:t>
                      </a:r>
                      <a:r>
                        <a:rPr lang="ru-RU" sz="1400" u="none" strike="noStrike" dirty="0"/>
                        <a:t>→ (97,1%)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МБОO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Шаминская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42  → (60%)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Ялкынская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 59  </a:t>
                      </a:r>
                      <a:r>
                        <a:rPr lang="ru-RU" sz="1400" u="none" strike="noStrike" dirty="0"/>
                        <a:t>→ (84,2%)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4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Сухокурналинская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НШДС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 57  </a:t>
                      </a:r>
                      <a:r>
                        <a:rPr lang="ru-RU" sz="1400" u="none" strike="noStrike" dirty="0"/>
                        <a:t>→ (81,4%)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  <a:tr h="213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МБОУ Алексеевская НШ №4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     69  </a:t>
                      </a:r>
                      <a:r>
                        <a:rPr lang="ru-RU" sz="1400" u="none" strike="noStrike" dirty="0"/>
                        <a:t>→ (98,5%)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26" marR="6026" marT="602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28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0"/>
            <a:ext cx="871543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Предоставить документы ДО 01.03.2016 года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428736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Устав</a:t>
            </a: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ОУ;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ИНН ОУ;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ОГРН;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Лицензия с приложениями;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Аккредитация с приложениями;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Справка из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госстата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Свидетельства о земли;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Свидетельства о зданиях;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Тех.паспорт на все здания;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Санитарно-эпид.заключение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Заключение пожарников;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социологического исследования вовлеченности обучающихся в занятия по предмету «физическая культура»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000240"/>
            <a:ext cx="8643998" cy="363856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0" y="1500174"/>
          <a:ext cx="8715437" cy="5156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627"/>
                <a:gridCol w="432170"/>
                <a:gridCol w="432170"/>
                <a:gridCol w="576227"/>
                <a:gridCol w="504199"/>
                <a:gridCol w="504199"/>
                <a:gridCol w="576227"/>
                <a:gridCol w="576227"/>
                <a:gridCol w="432170"/>
                <a:gridCol w="504199"/>
                <a:gridCol w="504199"/>
                <a:gridCol w="576227"/>
                <a:gridCol w="441027"/>
                <a:gridCol w="567370"/>
                <a:gridCol w="504199"/>
              </a:tblGrid>
              <a:tr h="758932">
                <a:tc rowSpan="2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Район</a:t>
                      </a:r>
                      <a:endParaRPr lang="ru-RU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Городские школы  с численностью обучающихся (человек)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Сельские школы  с численностью обучающихся (человек)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13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 100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более 1121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 100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от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881 до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1120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более 1121 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500330">
                <a:tc>
                  <a:txBody>
                    <a:bodyPr/>
                    <a:lstStyle/>
                    <a:p>
                      <a:pPr algn="ctr"/>
                      <a:endParaRPr lang="ru-RU" b="1" dirty="0" smtClean="0"/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Алексеевский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 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b="1" dirty="0" smtClean="0"/>
                    </a:p>
                    <a:p>
                      <a:endParaRPr lang="ru-RU" b="1" dirty="0" smtClean="0"/>
                    </a:p>
                    <a:p>
                      <a:r>
                        <a:rPr lang="ru-RU" b="1" dirty="0" smtClean="0"/>
                        <a:t>1  ?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социологического исследования вовлеченности обучающихся в занятия по предмету «физическая культура»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572560" cy="5000660"/>
          </a:xfrm>
        </p:spPr>
        <p:txBody>
          <a:bodyPr>
            <a:normAutofit fontScale="62500" lnSpcReduction="20000"/>
          </a:bodyPr>
          <a:lstStyle/>
          <a:p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Городские школы  с численностью обучающихся от 401 до 640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1) МБОУ Алексеевская СОШ №1;</a:t>
            </a:r>
          </a:p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2) МБОУ Алексеевская СОШ №2.</a:t>
            </a:r>
            <a:endParaRPr lang="ru-RU" sz="36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Сельские школы  с численностью обучающихся  до 100 :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Ромодановская СОШ;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Ерыклинская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Родниковская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Большетиганская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Большеполянская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Среднетиганская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 marL="514350" indent="-514350" algn="l">
              <a:buAutoNum type="arabi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Левашовская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СОШ.</a:t>
            </a: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социологического исследования вовлеченности обучающихся в занятия по предмету «физическая культура»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00240"/>
            <a:ext cx="8929718" cy="3638560"/>
          </a:xfrm>
        </p:spPr>
        <p:txBody>
          <a:bodyPr>
            <a:normAutofit fontScale="70000" lnSpcReduction="20000"/>
          </a:bodyPr>
          <a:lstStyle/>
          <a:p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Сельские школы  с численностью обучающихся от 101 до 280: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Мокрокурналинская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Сельские школы  с численностью обучающихся от 281 до 400: 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Билярская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Социологическое исследование вовлеченности обучающихся в занятия по предмету «физическая культура» Сайт: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http://irort.ru/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3638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Screensho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736"/>
            <a:ext cx="8572560" cy="5429264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071546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3638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Screenshot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214290"/>
            <a:ext cx="8358247" cy="642942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667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Официальный сайт образовательной организации в информационно-телекоммуникационной сети "Интернет"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428596" y="1397000"/>
          <a:ext cx="8429684" cy="4746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071546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3638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Screenshot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214290"/>
            <a:ext cx="8643999" cy="642942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0715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Социологическое исследование: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http://fk.imbp-rudn.ru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3638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Screenshot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071546"/>
            <a:ext cx="7072362" cy="5429288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378621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официального сайта образовательного учреждения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reenshot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56"/>
            <a:ext cx="9001156" cy="56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Подразделы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официального сайта ОУ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Screensho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785794"/>
            <a:ext cx="8572559" cy="542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" y="-11179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AutoNum type="arabicParenR"/>
            </a:pPr>
            <a:endParaRPr lang="ru-RU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creenshot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57166"/>
            <a:ext cx="8572560" cy="600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" y="-11179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AutoNum type="arabicParenR"/>
            </a:pPr>
            <a:endParaRPr lang="ru-RU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42852"/>
          <a:ext cx="8786874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50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Примечание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928670"/>
            <a:ext cx="8715436" cy="5572164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П.40.  Образовательные организации, реализующие общеобразовательные программы, дополнительно указывают наименование образовательной программы. </a:t>
            </a:r>
          </a:p>
          <a:p>
            <a:pPr algn="l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П.41 . Образовательные организации, реализующие профессиональные образовательные программы, дополнительно, для каждой образовательной программы указывают: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уровень образования;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П.42.Код и наименование профессии, специальности, направления подготовки;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П.43. Информация о направлениях и результатах научной (научно-исследовательской) деятельности и научно-исследовательской базе для ее осуществления (для образовательных организаций высшего образования и организаций дополнительного профессионального образования) </a:t>
            </a:r>
          </a:p>
          <a:p>
            <a:pPr algn="l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П.44. Информация о результатах приема по каждой профессии, специальности среднего профессионального образования (при наличии вступительных испытаний), каждому направлению подготовки или специальности высшего образования с различными условиями приема (на места, финансируемые за счет бюджетных ассигнований федерального бюджета, бюджетов субъектов Российской Федерации, местных бюджетов, по договорам об образовании за счет средств физических и (или) юридических лиц) с указанием средней суммы набранных баллов по всем вступительным испытаниям, а также о результатах перевода, восстановления и отчисления</a:t>
            </a: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64291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8572560" cy="500066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Рисунок 3" descr="Screenshot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642918"/>
            <a:ext cx="8643998" cy="6215081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3638560"/>
          </a:xfrm>
        </p:spPr>
        <p:txBody>
          <a:bodyPr>
            <a:norm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Рисунок 4" descr="Screensho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571612"/>
            <a:ext cx="7786742" cy="321471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1030</Words>
  <Application>Microsoft Office PowerPoint</Application>
  <PresentationFormat>Экран (4:3)</PresentationFormat>
  <Paragraphs>390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Примечание</vt:lpstr>
      <vt:lpstr>Типичные ошибки</vt:lpstr>
      <vt:lpstr>Типичные ошибки</vt:lpstr>
      <vt:lpstr>Типичные ошибки</vt:lpstr>
      <vt:lpstr>Типичные ошибки</vt:lpstr>
      <vt:lpstr>Презентация PowerPoint</vt:lpstr>
      <vt:lpstr>Презентация PowerPoint</vt:lpstr>
      <vt:lpstr>Презентация PowerPoint</vt:lpstr>
      <vt:lpstr>Участники социологического исследования вовлеченности обучающихся в занятия по предмету «физическая культура»</vt:lpstr>
      <vt:lpstr>Участники социологического исследования вовлеченности обучающихся в занятия по предмету «физическая культура»</vt:lpstr>
      <vt:lpstr>Участники социологического исследования вовлеченности обучающихся в занятия по предмету «физическая культура»</vt:lpstr>
      <vt:lpstr>Социологическое исследование вовлеченности обучающихся в занятия по предмету «физическая культура» Сайт: http://irort.ru/</vt:lpstr>
      <vt:lpstr>Презентация PowerPoint</vt:lpstr>
      <vt:lpstr>Презентация PowerPoint</vt:lpstr>
      <vt:lpstr>Социологическое исследование: http://fk.imbp-rudn.ru/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Aumov</cp:lastModifiedBy>
  <cp:revision>94</cp:revision>
  <dcterms:created xsi:type="dcterms:W3CDTF">2015-10-29T06:16:42Z</dcterms:created>
  <dcterms:modified xsi:type="dcterms:W3CDTF">2016-02-24T06:01:09Z</dcterms:modified>
</cp:coreProperties>
</file>