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</p:sldMasterIdLst>
  <p:notesMasterIdLst>
    <p:notesMasterId r:id="rId25"/>
  </p:notesMasterIdLst>
  <p:sldIdLst>
    <p:sldId id="256" r:id="rId2"/>
    <p:sldId id="313" r:id="rId3"/>
    <p:sldId id="314" r:id="rId4"/>
    <p:sldId id="320" r:id="rId5"/>
    <p:sldId id="319" r:id="rId6"/>
    <p:sldId id="315" r:id="rId7"/>
    <p:sldId id="316" r:id="rId8"/>
    <p:sldId id="317" r:id="rId9"/>
    <p:sldId id="329" r:id="rId10"/>
    <p:sldId id="330" r:id="rId11"/>
    <p:sldId id="327" r:id="rId12"/>
    <p:sldId id="324" r:id="rId13"/>
    <p:sldId id="328" r:id="rId14"/>
    <p:sldId id="326" r:id="rId15"/>
    <p:sldId id="263" r:id="rId16"/>
    <p:sldId id="268" r:id="rId17"/>
    <p:sldId id="321" r:id="rId18"/>
    <p:sldId id="306" r:id="rId19"/>
    <p:sldId id="309" r:id="rId20"/>
    <p:sldId id="283" r:id="rId21"/>
    <p:sldId id="322" r:id="rId22"/>
    <p:sldId id="323" r:id="rId23"/>
    <p:sldId id="282" r:id="rId2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  <a:srgbClr val="100000"/>
    <a:srgbClr val="4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2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6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8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не заполнены регистрац.поля бланков</c:v>
                </c:pt>
                <c:pt idx="1">
                  <c:v>использование не гелиевой ручки</c:v>
                </c:pt>
                <c:pt idx="2">
                  <c:v>не проставлен знак "Z"</c:v>
                </c:pt>
                <c:pt idx="3">
                  <c:v>нет подписи участника в бланке ответов №1</c:v>
                </c:pt>
                <c:pt idx="4">
                  <c:v>машиночитаемые формы оформлены неверно</c:v>
                </c:pt>
                <c:pt idx="5">
                  <c:v>нарушен порядок расположения основного и доп.бланков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358</c:v>
                </c:pt>
                <c:pt idx="1">
                  <c:v>119</c:v>
                </c:pt>
                <c:pt idx="2">
                  <c:v>209</c:v>
                </c:pt>
                <c:pt idx="3">
                  <c:v>98</c:v>
                </c:pt>
                <c:pt idx="4">
                  <c:v>124</c:v>
                </c:pt>
                <c:pt idx="5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295104"/>
        <c:axId val="229294320"/>
      </c:barChart>
      <c:valAx>
        <c:axId val="229294320"/>
        <c:scaling>
          <c:orientation val="minMax"/>
        </c:scaling>
        <c:delete val="1"/>
        <c:axPos val="b"/>
        <c:majorGridlines/>
        <c:numFmt formatCode="0" sourceLinked="1"/>
        <c:majorTickMark val="out"/>
        <c:minorTickMark val="none"/>
        <c:tickLblPos val="nextTo"/>
        <c:crossAx val="229295104"/>
        <c:crosses val="autoZero"/>
        <c:crossBetween val="between"/>
      </c:valAx>
      <c:catAx>
        <c:axId val="2292951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22929432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chemeClr val="lt1"/>
    </a:solidFill>
    <a:ln w="10795" cap="flat" cmpd="sng" algn="ctr">
      <a:solidFill>
        <a:schemeClr val="bg1"/>
      </a:solidFill>
      <a:prstDash val="solid"/>
    </a:ln>
    <a:effectLst/>
  </c:spPr>
  <c:txPr>
    <a:bodyPr/>
    <a:lstStyle/>
    <a:p>
      <a:pPr>
        <a:defRPr sz="1600" b="1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097222222222224E-2"/>
          <c:y val="1.6646599618382791E-2"/>
          <c:w val="0.96180555555555558"/>
          <c:h val="0.50990837816430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</c:spPr>
            <c:txPr>
              <a:bodyPr rot="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Алексеевский</c:v>
                </c:pt>
                <c:pt idx="1">
                  <c:v>Алькеевский</c:v>
                </c:pt>
                <c:pt idx="2">
                  <c:v>Аксубаевский</c:v>
                </c:pt>
                <c:pt idx="3">
                  <c:v>Лаишевский</c:v>
                </c:pt>
                <c:pt idx="4">
                  <c:v>Новошешминский</c:v>
                </c:pt>
                <c:pt idx="5">
                  <c:v>Нурлатский</c:v>
                </c:pt>
                <c:pt idx="6">
                  <c:v>Рыбно-Слободский</c:v>
                </c:pt>
                <c:pt idx="7">
                  <c:v>Спасский</c:v>
                </c:pt>
                <c:pt idx="8">
                  <c:v>Чистопольский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12</c:v>
                </c:pt>
                <c:pt idx="1">
                  <c:v>4</c:v>
                </c:pt>
                <c:pt idx="2">
                  <c:v>8</c:v>
                </c:pt>
                <c:pt idx="3">
                  <c:v>6</c:v>
                </c:pt>
                <c:pt idx="4">
                  <c:v>1</c:v>
                </c:pt>
                <c:pt idx="5">
                  <c:v>12</c:v>
                </c:pt>
                <c:pt idx="6">
                  <c:v>13</c:v>
                </c:pt>
                <c:pt idx="7">
                  <c:v>6</c:v>
                </c:pt>
                <c:pt idx="8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058088"/>
        <c:axId val="271243560"/>
      </c:barChart>
      <c:catAx>
        <c:axId val="2280580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/>
            </a:pPr>
            <a:endParaRPr lang="ru-RU"/>
          </a:p>
        </c:txPr>
        <c:crossAx val="271243560"/>
        <c:crosses val="autoZero"/>
        <c:auto val="1"/>
        <c:lblAlgn val="ctr"/>
        <c:lblOffset val="100"/>
        <c:noMultiLvlLbl val="0"/>
      </c:catAx>
      <c:valAx>
        <c:axId val="2712435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crossAx val="22805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492FB-3F81-41B8-B0CA-CC3372E7FE7C}" type="doc">
      <dgm:prSet loTypeId="urn:microsoft.com/office/officeart/2009/3/layout/StepUpProcess" loCatId="process" qsTypeId="urn:microsoft.com/office/officeart/2005/8/quickstyle/simple2" qsCatId="simple" csTypeId="urn:microsoft.com/office/officeart/2005/8/colors/colorful1" csCatId="colorful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ru-RU"/>
        </a:p>
      </dgm:t>
    </dgm:pt>
    <dgm:pt modelId="{B12E453C-944E-4F35-8D97-3E4EDACDAE3A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000" b="1" dirty="0" smtClean="0">
              <a:ea typeface="Calibri"/>
              <a:cs typeface="Times New Roman"/>
            </a:rPr>
            <a:t>планирование и организация</a:t>
          </a:r>
        </a:p>
        <a:p>
          <a:endParaRPr lang="ru-RU" sz="2000" dirty="0"/>
        </a:p>
      </dgm:t>
    </dgm:pt>
    <dgm:pt modelId="{7130807E-FE52-4576-B0A5-6A648B761FEB}" type="parTrans" cxnId="{2EA198BF-8AFB-4BEC-BE91-5EAE561733AD}">
      <dgm:prSet/>
      <dgm:spPr/>
      <dgm:t>
        <a:bodyPr/>
        <a:lstStyle/>
        <a:p>
          <a:endParaRPr lang="ru-RU"/>
        </a:p>
      </dgm:t>
    </dgm:pt>
    <dgm:pt modelId="{1B906BC9-7A57-4015-A2D7-B1B80170B5EB}" type="sibTrans" cxnId="{2EA198BF-8AFB-4BEC-BE91-5EAE561733AD}">
      <dgm:prSet/>
      <dgm:spPr/>
      <dgm:t>
        <a:bodyPr/>
        <a:lstStyle/>
        <a:p>
          <a:endParaRPr lang="ru-RU"/>
        </a:p>
      </dgm:t>
    </dgm:pt>
    <dgm:pt modelId="{AEBB4C7B-A82A-4850-AD4B-689DEBD1B59B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800" b="1" dirty="0" smtClean="0">
              <a:ea typeface="Calibri"/>
              <a:cs typeface="Times New Roman"/>
            </a:rPr>
            <a:t>информационные технологии</a:t>
          </a:r>
          <a:endParaRPr lang="ru-RU" sz="1800" dirty="0"/>
        </a:p>
      </dgm:t>
    </dgm:pt>
    <dgm:pt modelId="{8B21DE71-9660-4EDB-803D-E77AC7D2341A}" type="parTrans" cxnId="{55235FB2-0A08-4BF4-B438-B72D9A2C408C}">
      <dgm:prSet/>
      <dgm:spPr/>
      <dgm:t>
        <a:bodyPr/>
        <a:lstStyle/>
        <a:p>
          <a:endParaRPr lang="ru-RU"/>
        </a:p>
      </dgm:t>
    </dgm:pt>
    <dgm:pt modelId="{B2EFFFA1-4A0D-4D5C-A165-A9FCCFED7594}" type="sibTrans" cxnId="{55235FB2-0A08-4BF4-B438-B72D9A2C408C}">
      <dgm:prSet/>
      <dgm:spPr/>
      <dgm:t>
        <a:bodyPr/>
        <a:lstStyle/>
        <a:p>
          <a:endParaRPr lang="ru-RU"/>
        </a:p>
      </dgm:t>
    </dgm:pt>
    <dgm:pt modelId="{86A8282F-965F-416C-90EE-CD36FBF8EABE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dirty="0" smtClean="0"/>
            <a:t>подготовка кадров</a:t>
          </a:r>
          <a:endParaRPr lang="ru-RU" sz="2000" b="1" dirty="0"/>
        </a:p>
      </dgm:t>
    </dgm:pt>
    <dgm:pt modelId="{16B0DAA6-6A86-4DC7-8E19-B1504BED31F3}" type="parTrans" cxnId="{56501A06-2C84-4EC8-945F-825B7DE5D3E9}">
      <dgm:prSet/>
      <dgm:spPr/>
      <dgm:t>
        <a:bodyPr/>
        <a:lstStyle/>
        <a:p>
          <a:endParaRPr lang="ru-RU"/>
        </a:p>
      </dgm:t>
    </dgm:pt>
    <dgm:pt modelId="{C7F3E20C-4876-4623-9102-EF50657ADABB}" type="sibTrans" cxnId="{56501A06-2C84-4EC8-945F-825B7DE5D3E9}">
      <dgm:prSet/>
      <dgm:spPr/>
      <dgm:t>
        <a:bodyPr/>
        <a:lstStyle/>
        <a:p>
          <a:endParaRPr lang="ru-RU"/>
        </a:p>
      </dgm:t>
    </dgm:pt>
    <dgm:pt modelId="{FE62D317-2440-419A-82EB-0C1778DF919A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2000" b="1" dirty="0" smtClean="0">
              <a:ea typeface="Calibri"/>
              <a:cs typeface="Times New Roman"/>
            </a:rPr>
            <a:t>базы данных</a:t>
          </a:r>
          <a:r>
            <a:rPr lang="en-US" sz="2000" b="1" dirty="0" smtClean="0">
              <a:ea typeface="Calibri"/>
              <a:cs typeface="Times New Roman"/>
            </a:rPr>
            <a:t> </a:t>
          </a:r>
          <a:endParaRPr lang="ru-RU" sz="2000" dirty="0"/>
        </a:p>
      </dgm:t>
    </dgm:pt>
    <dgm:pt modelId="{4936E471-0678-4A24-8D76-79EEF1A24D4B}" type="parTrans" cxnId="{AD6C204E-B060-4336-80DB-2196BF12AA11}">
      <dgm:prSet/>
      <dgm:spPr/>
      <dgm:t>
        <a:bodyPr/>
        <a:lstStyle/>
        <a:p>
          <a:endParaRPr lang="ru-RU"/>
        </a:p>
      </dgm:t>
    </dgm:pt>
    <dgm:pt modelId="{9250859D-F1B9-43D0-A60F-5CDA368ED2EA}" type="sibTrans" cxnId="{AD6C204E-B060-4336-80DB-2196BF12AA11}">
      <dgm:prSet/>
      <dgm:spPr/>
      <dgm:t>
        <a:bodyPr/>
        <a:lstStyle/>
        <a:p>
          <a:endParaRPr lang="ru-RU"/>
        </a:p>
      </dgm:t>
    </dgm:pt>
    <dgm:pt modelId="{09FDC246-6DD1-4284-A179-84159A0D19C5}" type="pres">
      <dgm:prSet presAssocID="{EEA492FB-3F81-41B8-B0CA-CC3372E7FE7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5DBC9F9-8E05-4A27-8498-A05CCD3706D7}" type="pres">
      <dgm:prSet presAssocID="{B12E453C-944E-4F35-8D97-3E4EDACDAE3A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D2114A8E-593B-4093-8898-FBAD0C639DF1}" type="pres">
      <dgm:prSet presAssocID="{B12E453C-944E-4F35-8D97-3E4EDACDAE3A}" presName="LShape" presStyleLbl="alignNode1" presStyleIdx="0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0D950EA8-3310-4576-A464-1CF3A5067705}" type="pres">
      <dgm:prSet presAssocID="{B12E453C-944E-4F35-8D97-3E4EDACDAE3A}" presName="ParentText" presStyleLbl="revTx" presStyleIdx="0" presStyleCnt="4" custScaleX="116040" custLinFactNeighborX="7439" custLinFactNeighborY="-42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F3A51-E64C-4B2E-8109-2AE207B2FFC6}" type="pres">
      <dgm:prSet presAssocID="{B12E453C-944E-4F35-8D97-3E4EDACDAE3A}" presName="Triangle" presStyleLbl="alignNode1" presStyleIdx="1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9156A2FC-EE09-4C9A-B35F-762782FBD12B}" type="pres">
      <dgm:prSet presAssocID="{1B906BC9-7A57-4015-A2D7-B1B80170B5EB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C468C962-00CE-4E77-AF64-22177D9D230B}" type="pres">
      <dgm:prSet presAssocID="{1B906BC9-7A57-4015-A2D7-B1B80170B5EB}" presName="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52F38FDE-7ACE-452B-A665-B798EC194F94}" type="pres">
      <dgm:prSet presAssocID="{AEBB4C7B-A82A-4850-AD4B-689DEBD1B59B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BAB5905E-F76A-4DF4-B2AE-3F91A38758F7}" type="pres">
      <dgm:prSet presAssocID="{AEBB4C7B-A82A-4850-AD4B-689DEBD1B59B}" presName="LShape" presStyleLbl="alignNode1" presStyleIdx="2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07C93B02-FDE4-41CF-9095-E024B596782E}" type="pres">
      <dgm:prSet presAssocID="{AEBB4C7B-A82A-4850-AD4B-689DEBD1B59B}" presName="ParentText" presStyleLbl="revTx" presStyleIdx="1" presStyleCnt="4" custScaleX="128871" custScaleY="94843" custLinFactNeighborX="104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4C57A-EFF1-4801-BCCF-E89F4073905C}" type="pres">
      <dgm:prSet presAssocID="{AEBB4C7B-A82A-4850-AD4B-689DEBD1B59B}" presName="Triangle" presStyleLbl="alignNode1" presStyleIdx="3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20FC080F-A988-44EB-BA14-73C10C153ADE}" type="pres">
      <dgm:prSet presAssocID="{B2EFFFA1-4A0D-4D5C-A165-A9FCCFED7594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CCED2CDA-CCC9-475A-87DD-C6100338C7EC}" type="pres">
      <dgm:prSet presAssocID="{B2EFFFA1-4A0D-4D5C-A165-A9FCCFED7594}" presName="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6D4A06F1-0408-4DDF-816F-8F3FF4A39694}" type="pres">
      <dgm:prSet presAssocID="{86A8282F-965F-416C-90EE-CD36FBF8EABE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40BE7DB2-BC71-48C9-8C07-FA190A96BDF2}" type="pres">
      <dgm:prSet presAssocID="{86A8282F-965F-416C-90EE-CD36FBF8EABE}" presName="LShape" presStyleLbl="alignNode1" presStyleIdx="4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5ED8AB8B-3F65-4109-8763-181BDA3F8ACE}" type="pres">
      <dgm:prSet presAssocID="{86A8282F-965F-416C-90EE-CD36FBF8EABE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AB9E6-544C-414D-B14A-34820F5D720F}" type="pres">
      <dgm:prSet presAssocID="{86A8282F-965F-416C-90EE-CD36FBF8EABE}" presName="Triangle" presStyleLbl="alignNode1" presStyleIdx="5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14701353-1B09-4AEB-AF3A-8125C6748BBB}" type="pres">
      <dgm:prSet presAssocID="{C7F3E20C-4876-4623-9102-EF50657ADABB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FC147AB2-AE86-4531-A468-587A280A2F73}" type="pres">
      <dgm:prSet presAssocID="{C7F3E20C-4876-4623-9102-EF50657ADABB}" presName="spac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B22450F5-958F-408A-AEC9-AD23334F74E7}" type="pres">
      <dgm:prSet presAssocID="{FE62D317-2440-419A-82EB-0C1778DF919A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2FCFBEE0-DCE5-4216-854B-DE2C8E20E8EF}" type="pres">
      <dgm:prSet presAssocID="{FE62D317-2440-419A-82EB-0C1778DF919A}" presName="LShape" presStyleLbl="alignNode1" presStyleIdx="6" presStyleCnt="7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F3ED0583-2F06-4686-83C1-D2226BCE8CB7}" type="pres">
      <dgm:prSet presAssocID="{FE62D317-2440-419A-82EB-0C1778DF919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819E66-6F89-41C2-B15A-6CE1C8198B71}" type="presOf" srcId="{B12E453C-944E-4F35-8D97-3E4EDACDAE3A}" destId="{0D950EA8-3310-4576-A464-1CF3A5067705}" srcOrd="0" destOrd="0" presId="urn:microsoft.com/office/officeart/2009/3/layout/StepUpProcess"/>
    <dgm:cxn modelId="{55235FB2-0A08-4BF4-B438-B72D9A2C408C}" srcId="{EEA492FB-3F81-41B8-B0CA-CC3372E7FE7C}" destId="{AEBB4C7B-A82A-4850-AD4B-689DEBD1B59B}" srcOrd="1" destOrd="0" parTransId="{8B21DE71-9660-4EDB-803D-E77AC7D2341A}" sibTransId="{B2EFFFA1-4A0D-4D5C-A165-A9FCCFED7594}"/>
    <dgm:cxn modelId="{AD6C204E-B060-4336-80DB-2196BF12AA11}" srcId="{EEA492FB-3F81-41B8-B0CA-CC3372E7FE7C}" destId="{FE62D317-2440-419A-82EB-0C1778DF919A}" srcOrd="3" destOrd="0" parTransId="{4936E471-0678-4A24-8D76-79EEF1A24D4B}" sibTransId="{9250859D-F1B9-43D0-A60F-5CDA368ED2EA}"/>
    <dgm:cxn modelId="{56501A06-2C84-4EC8-945F-825B7DE5D3E9}" srcId="{EEA492FB-3F81-41B8-B0CA-CC3372E7FE7C}" destId="{86A8282F-965F-416C-90EE-CD36FBF8EABE}" srcOrd="2" destOrd="0" parTransId="{16B0DAA6-6A86-4DC7-8E19-B1504BED31F3}" sibTransId="{C7F3E20C-4876-4623-9102-EF50657ADABB}"/>
    <dgm:cxn modelId="{0C4E874B-3989-4171-8E49-DF612D99484D}" type="presOf" srcId="{86A8282F-965F-416C-90EE-CD36FBF8EABE}" destId="{5ED8AB8B-3F65-4109-8763-181BDA3F8ACE}" srcOrd="0" destOrd="0" presId="urn:microsoft.com/office/officeart/2009/3/layout/StepUpProcess"/>
    <dgm:cxn modelId="{8E3666CD-77B5-4909-89A9-DEE9227B8920}" type="presOf" srcId="{FE62D317-2440-419A-82EB-0C1778DF919A}" destId="{F3ED0583-2F06-4686-83C1-D2226BCE8CB7}" srcOrd="0" destOrd="0" presId="urn:microsoft.com/office/officeart/2009/3/layout/StepUpProcess"/>
    <dgm:cxn modelId="{8ABFAA96-6A6A-423D-B6EB-DA8CFBBD06BE}" type="presOf" srcId="{AEBB4C7B-A82A-4850-AD4B-689DEBD1B59B}" destId="{07C93B02-FDE4-41CF-9095-E024B596782E}" srcOrd="0" destOrd="0" presId="urn:microsoft.com/office/officeart/2009/3/layout/StepUpProcess"/>
    <dgm:cxn modelId="{2EA198BF-8AFB-4BEC-BE91-5EAE561733AD}" srcId="{EEA492FB-3F81-41B8-B0CA-CC3372E7FE7C}" destId="{B12E453C-944E-4F35-8D97-3E4EDACDAE3A}" srcOrd="0" destOrd="0" parTransId="{7130807E-FE52-4576-B0A5-6A648B761FEB}" sibTransId="{1B906BC9-7A57-4015-A2D7-B1B80170B5EB}"/>
    <dgm:cxn modelId="{42AEC22E-5A7E-46EA-8061-36A1C5098BAF}" type="presOf" srcId="{EEA492FB-3F81-41B8-B0CA-CC3372E7FE7C}" destId="{09FDC246-6DD1-4284-A179-84159A0D19C5}" srcOrd="0" destOrd="0" presId="urn:microsoft.com/office/officeart/2009/3/layout/StepUpProcess"/>
    <dgm:cxn modelId="{1131DA54-B7EF-4ECC-A9B1-5BE8CDA95829}" type="presParOf" srcId="{09FDC246-6DD1-4284-A179-84159A0D19C5}" destId="{85DBC9F9-8E05-4A27-8498-A05CCD3706D7}" srcOrd="0" destOrd="0" presId="urn:microsoft.com/office/officeart/2009/3/layout/StepUpProcess"/>
    <dgm:cxn modelId="{C5E663F6-FBE3-4F49-8C46-D68256A8959F}" type="presParOf" srcId="{85DBC9F9-8E05-4A27-8498-A05CCD3706D7}" destId="{D2114A8E-593B-4093-8898-FBAD0C639DF1}" srcOrd="0" destOrd="0" presId="urn:microsoft.com/office/officeart/2009/3/layout/StepUpProcess"/>
    <dgm:cxn modelId="{7D14424E-F2E4-469F-B6E5-37C76343669C}" type="presParOf" srcId="{85DBC9F9-8E05-4A27-8498-A05CCD3706D7}" destId="{0D950EA8-3310-4576-A464-1CF3A5067705}" srcOrd="1" destOrd="0" presId="urn:microsoft.com/office/officeart/2009/3/layout/StepUpProcess"/>
    <dgm:cxn modelId="{91C13387-66B6-45AE-86FF-B03EAC33C0D6}" type="presParOf" srcId="{85DBC9F9-8E05-4A27-8498-A05CCD3706D7}" destId="{54BF3A51-E64C-4B2E-8109-2AE207B2FFC6}" srcOrd="2" destOrd="0" presId="urn:microsoft.com/office/officeart/2009/3/layout/StepUpProcess"/>
    <dgm:cxn modelId="{7D7F38C1-6FDE-4752-936B-373D000C9C78}" type="presParOf" srcId="{09FDC246-6DD1-4284-A179-84159A0D19C5}" destId="{9156A2FC-EE09-4C9A-B35F-762782FBD12B}" srcOrd="1" destOrd="0" presId="urn:microsoft.com/office/officeart/2009/3/layout/StepUpProcess"/>
    <dgm:cxn modelId="{FCCCBFB9-6EB0-4034-BD22-F29DDB03A72D}" type="presParOf" srcId="{9156A2FC-EE09-4C9A-B35F-762782FBD12B}" destId="{C468C962-00CE-4E77-AF64-22177D9D230B}" srcOrd="0" destOrd="0" presId="urn:microsoft.com/office/officeart/2009/3/layout/StepUpProcess"/>
    <dgm:cxn modelId="{11DCF46C-D4A2-4DDB-8BFB-51F8D95D107B}" type="presParOf" srcId="{09FDC246-6DD1-4284-A179-84159A0D19C5}" destId="{52F38FDE-7ACE-452B-A665-B798EC194F94}" srcOrd="2" destOrd="0" presId="urn:microsoft.com/office/officeart/2009/3/layout/StepUpProcess"/>
    <dgm:cxn modelId="{E1EEC50E-956A-4A3B-B8F2-BF7E01355D83}" type="presParOf" srcId="{52F38FDE-7ACE-452B-A665-B798EC194F94}" destId="{BAB5905E-F76A-4DF4-B2AE-3F91A38758F7}" srcOrd="0" destOrd="0" presId="urn:microsoft.com/office/officeart/2009/3/layout/StepUpProcess"/>
    <dgm:cxn modelId="{E58FAAD5-CD36-44C7-B77A-AD32585113F7}" type="presParOf" srcId="{52F38FDE-7ACE-452B-A665-B798EC194F94}" destId="{07C93B02-FDE4-41CF-9095-E024B596782E}" srcOrd="1" destOrd="0" presId="urn:microsoft.com/office/officeart/2009/3/layout/StepUpProcess"/>
    <dgm:cxn modelId="{D464055D-6D1A-4EB9-9824-6E49B74E5652}" type="presParOf" srcId="{52F38FDE-7ACE-452B-A665-B798EC194F94}" destId="{5704C57A-EFF1-4801-BCCF-E89F4073905C}" srcOrd="2" destOrd="0" presId="urn:microsoft.com/office/officeart/2009/3/layout/StepUpProcess"/>
    <dgm:cxn modelId="{8F1C51BD-86AB-43FB-ADDE-6398C066B49A}" type="presParOf" srcId="{09FDC246-6DD1-4284-A179-84159A0D19C5}" destId="{20FC080F-A988-44EB-BA14-73C10C153ADE}" srcOrd="3" destOrd="0" presId="urn:microsoft.com/office/officeart/2009/3/layout/StepUpProcess"/>
    <dgm:cxn modelId="{53FB2E62-2B65-4053-847B-E6E25FEBCCF2}" type="presParOf" srcId="{20FC080F-A988-44EB-BA14-73C10C153ADE}" destId="{CCED2CDA-CCC9-475A-87DD-C6100338C7EC}" srcOrd="0" destOrd="0" presId="urn:microsoft.com/office/officeart/2009/3/layout/StepUpProcess"/>
    <dgm:cxn modelId="{7F6F8A72-7B3A-4672-93DC-ABE047C8040C}" type="presParOf" srcId="{09FDC246-6DD1-4284-A179-84159A0D19C5}" destId="{6D4A06F1-0408-4DDF-816F-8F3FF4A39694}" srcOrd="4" destOrd="0" presId="urn:microsoft.com/office/officeart/2009/3/layout/StepUpProcess"/>
    <dgm:cxn modelId="{7C43601A-5C6A-41DA-A3F2-E233D5C2BAB8}" type="presParOf" srcId="{6D4A06F1-0408-4DDF-816F-8F3FF4A39694}" destId="{40BE7DB2-BC71-48C9-8C07-FA190A96BDF2}" srcOrd="0" destOrd="0" presId="urn:microsoft.com/office/officeart/2009/3/layout/StepUpProcess"/>
    <dgm:cxn modelId="{02EF9A07-AFE8-41B1-9350-E8A28BA0DB69}" type="presParOf" srcId="{6D4A06F1-0408-4DDF-816F-8F3FF4A39694}" destId="{5ED8AB8B-3F65-4109-8763-181BDA3F8ACE}" srcOrd="1" destOrd="0" presId="urn:microsoft.com/office/officeart/2009/3/layout/StepUpProcess"/>
    <dgm:cxn modelId="{7D7635E8-DA41-4BAF-BB46-59C836B1F384}" type="presParOf" srcId="{6D4A06F1-0408-4DDF-816F-8F3FF4A39694}" destId="{3F3AB9E6-544C-414D-B14A-34820F5D720F}" srcOrd="2" destOrd="0" presId="urn:microsoft.com/office/officeart/2009/3/layout/StepUpProcess"/>
    <dgm:cxn modelId="{B9C61D3D-42B4-491F-B724-6023AC66A064}" type="presParOf" srcId="{09FDC246-6DD1-4284-A179-84159A0D19C5}" destId="{14701353-1B09-4AEB-AF3A-8125C6748BBB}" srcOrd="5" destOrd="0" presId="urn:microsoft.com/office/officeart/2009/3/layout/StepUpProcess"/>
    <dgm:cxn modelId="{81555822-9FB2-4E3F-88DC-55B435463A7C}" type="presParOf" srcId="{14701353-1B09-4AEB-AF3A-8125C6748BBB}" destId="{FC147AB2-AE86-4531-A468-587A280A2F73}" srcOrd="0" destOrd="0" presId="urn:microsoft.com/office/officeart/2009/3/layout/StepUpProcess"/>
    <dgm:cxn modelId="{CD00B657-0F76-46E2-AB71-49ABB6E311E3}" type="presParOf" srcId="{09FDC246-6DD1-4284-A179-84159A0D19C5}" destId="{B22450F5-958F-408A-AEC9-AD23334F74E7}" srcOrd="6" destOrd="0" presId="urn:microsoft.com/office/officeart/2009/3/layout/StepUpProcess"/>
    <dgm:cxn modelId="{68590C93-0B75-4430-983B-4AAF5F2CD536}" type="presParOf" srcId="{B22450F5-958F-408A-AEC9-AD23334F74E7}" destId="{2FCFBEE0-DCE5-4216-854B-DE2C8E20E8EF}" srcOrd="0" destOrd="0" presId="urn:microsoft.com/office/officeart/2009/3/layout/StepUpProcess"/>
    <dgm:cxn modelId="{EB8D59E9-BE6D-4ADE-9AAF-8CA22921663E}" type="presParOf" srcId="{B22450F5-958F-408A-AEC9-AD23334F74E7}" destId="{F3ED0583-2F06-4686-83C1-D2226BCE8CB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492FB-3F81-41B8-B0CA-CC3372E7FE7C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ru-RU"/>
        </a:p>
      </dgm:t>
    </dgm:pt>
    <dgm:pt modelId="{B12E453C-944E-4F35-8D97-3E4EDACDAE3A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ea typeface="Calibri"/>
              <a:cs typeface="Times New Roman"/>
            </a:rPr>
            <a:t>эффективность вложения ресурсов</a:t>
          </a:r>
          <a:endParaRPr lang="ru-RU" dirty="0"/>
        </a:p>
      </dgm:t>
    </dgm:pt>
    <dgm:pt modelId="{7130807E-FE52-4576-B0A5-6A648B761FEB}" type="parTrans" cxnId="{2EA198BF-8AFB-4BEC-BE91-5EAE561733AD}">
      <dgm:prSet/>
      <dgm:spPr/>
      <dgm:t>
        <a:bodyPr/>
        <a:lstStyle/>
        <a:p>
          <a:endParaRPr lang="ru-RU"/>
        </a:p>
      </dgm:t>
    </dgm:pt>
    <dgm:pt modelId="{1B906BC9-7A57-4015-A2D7-B1B80170B5EB}" type="sibTrans" cxnId="{2EA198BF-8AFB-4BEC-BE91-5EAE561733AD}">
      <dgm:prSet/>
      <dgm:spPr/>
      <dgm:t>
        <a:bodyPr/>
        <a:lstStyle/>
        <a:p>
          <a:endParaRPr lang="ru-RU"/>
        </a:p>
      </dgm:t>
    </dgm:pt>
    <dgm:pt modelId="{AEBB4C7B-A82A-4850-AD4B-689DEBD1B59B}">
      <dgm:prSet phldrT="[Текст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ea typeface="Calibri"/>
              <a:cs typeface="Times New Roman"/>
            </a:rPr>
            <a:t>использование новых технологий</a:t>
          </a:r>
          <a:endParaRPr lang="ru-RU" dirty="0"/>
        </a:p>
      </dgm:t>
    </dgm:pt>
    <dgm:pt modelId="{8B21DE71-9660-4EDB-803D-E77AC7D2341A}" type="parTrans" cxnId="{55235FB2-0A08-4BF4-B438-B72D9A2C408C}">
      <dgm:prSet/>
      <dgm:spPr/>
      <dgm:t>
        <a:bodyPr/>
        <a:lstStyle/>
        <a:p>
          <a:endParaRPr lang="ru-RU"/>
        </a:p>
      </dgm:t>
    </dgm:pt>
    <dgm:pt modelId="{B2EFFFA1-4A0D-4D5C-A165-A9FCCFED7594}" type="sibTrans" cxnId="{55235FB2-0A08-4BF4-B438-B72D9A2C408C}">
      <dgm:prSet/>
      <dgm:spPr/>
      <dgm:t>
        <a:bodyPr/>
        <a:lstStyle/>
        <a:p>
          <a:endParaRPr lang="ru-RU"/>
        </a:p>
      </dgm:t>
    </dgm:pt>
    <dgm:pt modelId="{86A8282F-965F-416C-90EE-CD36FBF8EABE}">
      <dgm:prSet phldrT="[Текст]" custT="1"/>
      <dgm:spPr>
        <a:solidFill>
          <a:srgbClr val="FFC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2060"/>
              </a:solidFill>
              <a:ea typeface="Calibri"/>
              <a:cs typeface="Times New Roman"/>
            </a:rPr>
            <a:t>нарушения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2060"/>
              </a:solidFill>
              <a:ea typeface="Calibri"/>
              <a:cs typeface="Times New Roman"/>
            </a:rPr>
            <a:t>на всех уровнях региона</a:t>
          </a:r>
          <a:endParaRPr lang="en-US" sz="1800" b="1" dirty="0" smtClean="0">
            <a:solidFill>
              <a:srgbClr val="002060"/>
            </a:solidFill>
            <a:ea typeface="Calibri"/>
            <a:cs typeface="Times New Roman"/>
          </a:endParaRPr>
        </a:p>
        <a:p>
          <a:pPr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16B0DAA6-6A86-4DC7-8E19-B1504BED31F3}" type="parTrans" cxnId="{56501A06-2C84-4EC8-945F-825B7DE5D3E9}">
      <dgm:prSet/>
      <dgm:spPr/>
      <dgm:t>
        <a:bodyPr/>
        <a:lstStyle/>
        <a:p>
          <a:endParaRPr lang="ru-RU"/>
        </a:p>
      </dgm:t>
    </dgm:pt>
    <dgm:pt modelId="{C7F3E20C-4876-4623-9102-EF50657ADABB}" type="sibTrans" cxnId="{56501A06-2C84-4EC8-945F-825B7DE5D3E9}">
      <dgm:prSet/>
      <dgm:spPr/>
      <dgm:t>
        <a:bodyPr/>
        <a:lstStyle/>
        <a:p>
          <a:endParaRPr lang="ru-RU"/>
        </a:p>
      </dgm:t>
    </dgm:pt>
    <dgm:pt modelId="{FE62D317-2440-419A-82EB-0C1778DF919A}">
      <dgm:prSet phldrT="[Текст]" custT="1"/>
      <dgm:spPr>
        <a:solidFill>
          <a:schemeClr val="bg2">
            <a:lumMod val="5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ea typeface="Calibri"/>
              <a:cs typeface="Times New Roman"/>
            </a:rPr>
            <a:t>качество ведения РИС ЕГЭ/ГВЭ</a:t>
          </a:r>
          <a:r>
            <a:rPr lang="en-US" sz="1800" b="1" dirty="0" smtClean="0">
              <a:solidFill>
                <a:srgbClr val="002060"/>
              </a:solidFill>
              <a:ea typeface="Calibri"/>
              <a:cs typeface="Times New Roman"/>
            </a:rPr>
            <a:t> </a:t>
          </a:r>
          <a:endParaRPr lang="ru-RU" dirty="0"/>
        </a:p>
      </dgm:t>
    </dgm:pt>
    <dgm:pt modelId="{4936E471-0678-4A24-8D76-79EEF1A24D4B}" type="parTrans" cxnId="{AD6C204E-B060-4336-80DB-2196BF12AA11}">
      <dgm:prSet/>
      <dgm:spPr/>
      <dgm:t>
        <a:bodyPr/>
        <a:lstStyle/>
        <a:p>
          <a:endParaRPr lang="ru-RU"/>
        </a:p>
      </dgm:t>
    </dgm:pt>
    <dgm:pt modelId="{9250859D-F1B9-43D0-A60F-5CDA368ED2EA}" type="sibTrans" cxnId="{AD6C204E-B060-4336-80DB-2196BF12AA11}">
      <dgm:prSet/>
      <dgm:spPr/>
      <dgm:t>
        <a:bodyPr/>
        <a:lstStyle/>
        <a:p>
          <a:endParaRPr lang="ru-RU"/>
        </a:p>
      </dgm:t>
    </dgm:pt>
    <dgm:pt modelId="{5A06B7FB-F374-44C5-B78E-F5BCFAFD6D25}" type="pres">
      <dgm:prSet presAssocID="{EEA492FB-3F81-41B8-B0CA-CC3372E7FE7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05CDA6-A00E-4D8F-A096-D407072EC13D}" type="pres">
      <dgm:prSet presAssocID="{EEA492FB-3F81-41B8-B0CA-CC3372E7FE7C}" presName="axisShape" presStyleLbl="bgShp" presStyleIdx="0" presStyleCn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3556F77B-D64B-4864-985E-F15846B3CAA8}" type="pres">
      <dgm:prSet presAssocID="{EEA492FB-3F81-41B8-B0CA-CC3372E7FE7C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333BF-CF58-4CE6-8569-7C1FFDC01FAF}" type="pres">
      <dgm:prSet presAssocID="{EEA492FB-3F81-41B8-B0CA-CC3372E7FE7C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4502FC-E85B-4773-AD2E-6F15F7B64282}" type="pres">
      <dgm:prSet presAssocID="{EEA492FB-3F81-41B8-B0CA-CC3372E7FE7C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6B9EA-7B48-4FB9-BFB0-7FB703C62A1B}" type="pres">
      <dgm:prSet presAssocID="{EEA492FB-3F81-41B8-B0CA-CC3372E7FE7C}" presName="rect4" presStyleLbl="node1" presStyleIdx="3" presStyleCnt="4" custLinFactNeighborY="-19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501A06-2C84-4EC8-945F-825B7DE5D3E9}" srcId="{EEA492FB-3F81-41B8-B0CA-CC3372E7FE7C}" destId="{86A8282F-965F-416C-90EE-CD36FBF8EABE}" srcOrd="2" destOrd="0" parTransId="{16B0DAA6-6A86-4DC7-8E19-B1504BED31F3}" sibTransId="{C7F3E20C-4876-4623-9102-EF50657ADABB}"/>
    <dgm:cxn modelId="{E831CD5B-153E-46F8-B48E-2EC6A0E32584}" type="presOf" srcId="{AEBB4C7B-A82A-4850-AD4B-689DEBD1B59B}" destId="{ED0333BF-CF58-4CE6-8569-7C1FFDC01FAF}" srcOrd="0" destOrd="0" presId="urn:microsoft.com/office/officeart/2005/8/layout/matrix2"/>
    <dgm:cxn modelId="{87D6EEDD-CB41-42E6-AFFF-2A944DBC9661}" type="presOf" srcId="{86A8282F-965F-416C-90EE-CD36FBF8EABE}" destId="{594502FC-E85B-4773-AD2E-6F15F7B64282}" srcOrd="0" destOrd="0" presId="urn:microsoft.com/office/officeart/2005/8/layout/matrix2"/>
    <dgm:cxn modelId="{A84B7A73-93D6-4EA3-A058-79E72AD6AC93}" type="presOf" srcId="{FE62D317-2440-419A-82EB-0C1778DF919A}" destId="{5496B9EA-7B48-4FB9-BFB0-7FB703C62A1B}" srcOrd="0" destOrd="0" presId="urn:microsoft.com/office/officeart/2005/8/layout/matrix2"/>
    <dgm:cxn modelId="{55235FB2-0A08-4BF4-B438-B72D9A2C408C}" srcId="{EEA492FB-3F81-41B8-B0CA-CC3372E7FE7C}" destId="{AEBB4C7B-A82A-4850-AD4B-689DEBD1B59B}" srcOrd="1" destOrd="0" parTransId="{8B21DE71-9660-4EDB-803D-E77AC7D2341A}" sibTransId="{B2EFFFA1-4A0D-4D5C-A165-A9FCCFED7594}"/>
    <dgm:cxn modelId="{AD6C204E-B060-4336-80DB-2196BF12AA11}" srcId="{EEA492FB-3F81-41B8-B0CA-CC3372E7FE7C}" destId="{FE62D317-2440-419A-82EB-0C1778DF919A}" srcOrd="3" destOrd="0" parTransId="{4936E471-0678-4A24-8D76-79EEF1A24D4B}" sibTransId="{9250859D-F1B9-43D0-A60F-5CDA368ED2EA}"/>
    <dgm:cxn modelId="{F86CEF31-AF7E-426A-9F30-6B88D8C2462C}" type="presOf" srcId="{EEA492FB-3F81-41B8-B0CA-CC3372E7FE7C}" destId="{5A06B7FB-F374-44C5-B78E-F5BCFAFD6D25}" srcOrd="0" destOrd="0" presId="urn:microsoft.com/office/officeart/2005/8/layout/matrix2"/>
    <dgm:cxn modelId="{41093010-50F5-4874-98B9-CD3DD902EA31}" type="presOf" srcId="{B12E453C-944E-4F35-8D97-3E4EDACDAE3A}" destId="{3556F77B-D64B-4864-985E-F15846B3CAA8}" srcOrd="0" destOrd="0" presId="urn:microsoft.com/office/officeart/2005/8/layout/matrix2"/>
    <dgm:cxn modelId="{2EA198BF-8AFB-4BEC-BE91-5EAE561733AD}" srcId="{EEA492FB-3F81-41B8-B0CA-CC3372E7FE7C}" destId="{B12E453C-944E-4F35-8D97-3E4EDACDAE3A}" srcOrd="0" destOrd="0" parTransId="{7130807E-FE52-4576-B0A5-6A648B761FEB}" sibTransId="{1B906BC9-7A57-4015-A2D7-B1B80170B5EB}"/>
    <dgm:cxn modelId="{3A58AB36-3146-4751-AD20-709DE971197E}" type="presParOf" srcId="{5A06B7FB-F374-44C5-B78E-F5BCFAFD6D25}" destId="{ED05CDA6-A00E-4D8F-A096-D407072EC13D}" srcOrd="0" destOrd="0" presId="urn:microsoft.com/office/officeart/2005/8/layout/matrix2"/>
    <dgm:cxn modelId="{61568B3D-EE43-4C11-9057-A0BEE30D0949}" type="presParOf" srcId="{5A06B7FB-F374-44C5-B78E-F5BCFAFD6D25}" destId="{3556F77B-D64B-4864-985E-F15846B3CAA8}" srcOrd="1" destOrd="0" presId="urn:microsoft.com/office/officeart/2005/8/layout/matrix2"/>
    <dgm:cxn modelId="{5DD99174-1563-402F-9138-0358376A848F}" type="presParOf" srcId="{5A06B7FB-F374-44C5-B78E-F5BCFAFD6D25}" destId="{ED0333BF-CF58-4CE6-8569-7C1FFDC01FAF}" srcOrd="2" destOrd="0" presId="urn:microsoft.com/office/officeart/2005/8/layout/matrix2"/>
    <dgm:cxn modelId="{2D1B526E-AD33-45C1-A3BB-9967356041B2}" type="presParOf" srcId="{5A06B7FB-F374-44C5-B78E-F5BCFAFD6D25}" destId="{594502FC-E85B-4773-AD2E-6F15F7B64282}" srcOrd="3" destOrd="0" presId="urn:microsoft.com/office/officeart/2005/8/layout/matrix2"/>
    <dgm:cxn modelId="{D3546801-2809-4F26-B21D-B2CD219CF626}" type="presParOf" srcId="{5A06B7FB-F374-44C5-B78E-F5BCFAFD6D25}" destId="{5496B9EA-7B48-4FB9-BFB0-7FB703C62A1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6C8F75-B785-4D86-B3A9-C7530DF6D8F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65184F1-A053-433C-BD9A-0DA632E00564}">
      <dgm:prSet phldrT="[Текст]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dirty="0" smtClean="0"/>
            <a:t>Передача данных через защищенный канал связи</a:t>
          </a:r>
          <a:endParaRPr lang="ru-RU" dirty="0"/>
        </a:p>
      </dgm:t>
    </dgm:pt>
    <dgm:pt modelId="{B7E001A1-3AF1-44A8-8BFF-5D75C053C453}" type="parTrans" cxnId="{BCDF9428-046E-44F7-A7A5-4EDB285BC2E7}">
      <dgm:prSet/>
      <dgm:spPr/>
      <dgm:t>
        <a:bodyPr/>
        <a:lstStyle/>
        <a:p>
          <a:endParaRPr lang="ru-RU"/>
        </a:p>
      </dgm:t>
    </dgm:pt>
    <dgm:pt modelId="{E4EDCC08-FDC9-4DB6-B61D-D516F747CF08}" type="sibTrans" cxnId="{BCDF9428-046E-44F7-A7A5-4EDB285BC2E7}">
      <dgm:prSet/>
      <dgm:spPr/>
      <dgm:t>
        <a:bodyPr/>
        <a:lstStyle/>
        <a:p>
          <a:endParaRPr lang="ru-RU"/>
        </a:p>
      </dgm:t>
    </dgm:pt>
    <dgm:pt modelId="{46375C8E-FFB9-4702-B57C-DC780B681663}">
      <dgm:prSet phldrT="[Текст]"/>
      <dgm:spPr>
        <a:solidFill>
          <a:schemeClr val="accent5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dirty="0" smtClean="0"/>
            <a:t>Станция печати (каждая аудитория ППЭ)</a:t>
          </a:r>
          <a:endParaRPr lang="ru-RU" dirty="0"/>
        </a:p>
      </dgm:t>
    </dgm:pt>
    <dgm:pt modelId="{D03AE22C-E52B-401D-B0FD-11F461F58495}" type="parTrans" cxnId="{37516FEC-7749-42BF-9D38-D5120C5B6BD3}">
      <dgm:prSet/>
      <dgm:spPr/>
      <dgm:t>
        <a:bodyPr/>
        <a:lstStyle/>
        <a:p>
          <a:endParaRPr lang="ru-RU"/>
        </a:p>
      </dgm:t>
    </dgm:pt>
    <dgm:pt modelId="{67BAC159-A00D-4200-8F88-DD645A670588}" type="sibTrans" cxnId="{37516FEC-7749-42BF-9D38-D5120C5B6BD3}">
      <dgm:prSet/>
      <dgm:spPr/>
      <dgm:t>
        <a:bodyPr/>
        <a:lstStyle/>
        <a:p>
          <a:endParaRPr lang="ru-RU"/>
        </a:p>
      </dgm:t>
    </dgm:pt>
    <dgm:pt modelId="{C558E17D-42A2-4378-A92C-1AB2081C33EF}">
      <dgm:prSet phldrT="[Текст]"/>
      <dgm:spPr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dirty="0" smtClean="0"/>
            <a:t>Станция сканирования</a:t>
          </a:r>
        </a:p>
        <a:p>
          <a:r>
            <a:rPr lang="ru-RU" dirty="0" smtClean="0"/>
            <a:t>(каждая аудитория или штаб ППЭ)</a:t>
          </a:r>
          <a:endParaRPr lang="ru-RU" dirty="0"/>
        </a:p>
      </dgm:t>
    </dgm:pt>
    <dgm:pt modelId="{7847A91E-EE08-43A7-9E5B-28916FE1A551}" type="parTrans" cxnId="{AD79E776-F685-470C-818A-74C3077D6ABB}">
      <dgm:prSet/>
      <dgm:spPr/>
      <dgm:t>
        <a:bodyPr/>
        <a:lstStyle/>
        <a:p>
          <a:endParaRPr lang="ru-RU"/>
        </a:p>
      </dgm:t>
    </dgm:pt>
    <dgm:pt modelId="{04844688-6D2B-474D-89BB-E889951FCC29}" type="sibTrans" cxnId="{AD79E776-F685-470C-818A-74C3077D6ABB}">
      <dgm:prSet/>
      <dgm:spPr/>
      <dgm:t>
        <a:bodyPr/>
        <a:lstStyle/>
        <a:p>
          <a:endParaRPr lang="ru-RU"/>
        </a:p>
      </dgm:t>
    </dgm:pt>
    <dgm:pt modelId="{551BE4AE-6362-428E-8986-C9F542F0209F}" type="pres">
      <dgm:prSet presAssocID="{C56C8F75-B785-4D86-B3A9-C7530DF6D8F5}" presName="Name0" presStyleCnt="0">
        <dgm:presLayoutVars>
          <dgm:dir/>
          <dgm:resizeHandles val="exact"/>
        </dgm:presLayoutVars>
      </dgm:prSet>
      <dgm:spPr/>
    </dgm:pt>
    <dgm:pt modelId="{536233DA-B091-41B0-829C-B9638E75D391}" type="pres">
      <dgm:prSet presAssocID="{B65184F1-A053-433C-BD9A-0DA632E0056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BE3D9-2390-436A-AB27-B76CC01F808D}" type="pres">
      <dgm:prSet presAssocID="{E4EDCC08-FDC9-4DB6-B61D-D516F747CF0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2D1ED8F-0937-4455-8F5D-2C66AF176C33}" type="pres">
      <dgm:prSet presAssocID="{E4EDCC08-FDC9-4DB6-B61D-D516F747CF0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F024D0E-9F00-4E63-887A-77610EDFEF9B}" type="pres">
      <dgm:prSet presAssocID="{46375C8E-FFB9-4702-B57C-DC780B68166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66073-D7BA-4530-B013-1C09E1DAA149}" type="pres">
      <dgm:prSet presAssocID="{67BAC159-A00D-4200-8F88-DD645A67058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2F00E7DD-CC4B-4CDB-95E0-C0E54AAA3BD0}" type="pres">
      <dgm:prSet presAssocID="{67BAC159-A00D-4200-8F88-DD645A670588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9EF51186-828C-4B29-BC78-947C6199D2D3}" type="pres">
      <dgm:prSet presAssocID="{C558E17D-42A2-4378-A92C-1AB2081C33E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79E776-F685-470C-818A-74C3077D6ABB}" srcId="{C56C8F75-B785-4D86-B3A9-C7530DF6D8F5}" destId="{C558E17D-42A2-4378-A92C-1AB2081C33EF}" srcOrd="2" destOrd="0" parTransId="{7847A91E-EE08-43A7-9E5B-28916FE1A551}" sibTransId="{04844688-6D2B-474D-89BB-E889951FCC29}"/>
    <dgm:cxn modelId="{4DDAEF67-3088-43B6-808E-C8D114220D85}" type="presOf" srcId="{E4EDCC08-FDC9-4DB6-B61D-D516F747CF08}" destId="{A2D1ED8F-0937-4455-8F5D-2C66AF176C33}" srcOrd="1" destOrd="0" presId="urn:microsoft.com/office/officeart/2005/8/layout/process1"/>
    <dgm:cxn modelId="{2E3D713D-8D86-4F4B-98E1-59C5A4426483}" type="presOf" srcId="{E4EDCC08-FDC9-4DB6-B61D-D516F747CF08}" destId="{31ABE3D9-2390-436A-AB27-B76CC01F808D}" srcOrd="0" destOrd="0" presId="urn:microsoft.com/office/officeart/2005/8/layout/process1"/>
    <dgm:cxn modelId="{F85A486D-44D3-4CF7-ADED-C7F515AEEE93}" type="presOf" srcId="{46375C8E-FFB9-4702-B57C-DC780B681663}" destId="{DF024D0E-9F00-4E63-887A-77610EDFEF9B}" srcOrd="0" destOrd="0" presId="urn:microsoft.com/office/officeart/2005/8/layout/process1"/>
    <dgm:cxn modelId="{646F55A3-06DF-4329-A1E8-23142C2970E5}" type="presOf" srcId="{C558E17D-42A2-4378-A92C-1AB2081C33EF}" destId="{9EF51186-828C-4B29-BC78-947C6199D2D3}" srcOrd="0" destOrd="0" presId="urn:microsoft.com/office/officeart/2005/8/layout/process1"/>
    <dgm:cxn modelId="{49CB367A-D79D-463B-9B42-5C9B1655BD1E}" type="presOf" srcId="{67BAC159-A00D-4200-8F88-DD645A670588}" destId="{2F00E7DD-CC4B-4CDB-95E0-C0E54AAA3BD0}" srcOrd="1" destOrd="0" presId="urn:microsoft.com/office/officeart/2005/8/layout/process1"/>
    <dgm:cxn modelId="{37516FEC-7749-42BF-9D38-D5120C5B6BD3}" srcId="{C56C8F75-B785-4D86-B3A9-C7530DF6D8F5}" destId="{46375C8E-FFB9-4702-B57C-DC780B681663}" srcOrd="1" destOrd="0" parTransId="{D03AE22C-E52B-401D-B0FD-11F461F58495}" sibTransId="{67BAC159-A00D-4200-8F88-DD645A670588}"/>
    <dgm:cxn modelId="{61ED7CBF-70B7-447F-ADFB-D01365C87F46}" type="presOf" srcId="{B65184F1-A053-433C-BD9A-0DA632E00564}" destId="{536233DA-B091-41B0-829C-B9638E75D391}" srcOrd="0" destOrd="0" presId="urn:microsoft.com/office/officeart/2005/8/layout/process1"/>
    <dgm:cxn modelId="{A916AC07-E94C-42EC-81A7-9C1F6D5ABF35}" type="presOf" srcId="{C56C8F75-B785-4D86-B3A9-C7530DF6D8F5}" destId="{551BE4AE-6362-428E-8986-C9F542F0209F}" srcOrd="0" destOrd="0" presId="urn:microsoft.com/office/officeart/2005/8/layout/process1"/>
    <dgm:cxn modelId="{BCDF9428-046E-44F7-A7A5-4EDB285BC2E7}" srcId="{C56C8F75-B785-4D86-B3A9-C7530DF6D8F5}" destId="{B65184F1-A053-433C-BD9A-0DA632E00564}" srcOrd="0" destOrd="0" parTransId="{B7E001A1-3AF1-44A8-8BFF-5D75C053C453}" sibTransId="{E4EDCC08-FDC9-4DB6-B61D-D516F747CF08}"/>
    <dgm:cxn modelId="{6D10B0A7-1F03-4E7C-B272-28F6DC21FC90}" type="presOf" srcId="{67BAC159-A00D-4200-8F88-DD645A670588}" destId="{AD266073-D7BA-4530-B013-1C09E1DAA149}" srcOrd="0" destOrd="0" presId="urn:microsoft.com/office/officeart/2005/8/layout/process1"/>
    <dgm:cxn modelId="{260CB9C9-884A-40C7-9A6F-09B5BDB2AAF5}" type="presParOf" srcId="{551BE4AE-6362-428E-8986-C9F542F0209F}" destId="{536233DA-B091-41B0-829C-B9638E75D391}" srcOrd="0" destOrd="0" presId="urn:microsoft.com/office/officeart/2005/8/layout/process1"/>
    <dgm:cxn modelId="{479E1654-D7B6-466F-A85E-38A1856B6758}" type="presParOf" srcId="{551BE4AE-6362-428E-8986-C9F542F0209F}" destId="{31ABE3D9-2390-436A-AB27-B76CC01F808D}" srcOrd="1" destOrd="0" presId="urn:microsoft.com/office/officeart/2005/8/layout/process1"/>
    <dgm:cxn modelId="{16E0C45C-BCD1-41A8-80AC-6921D03929D0}" type="presParOf" srcId="{31ABE3D9-2390-436A-AB27-B76CC01F808D}" destId="{A2D1ED8F-0937-4455-8F5D-2C66AF176C33}" srcOrd="0" destOrd="0" presId="urn:microsoft.com/office/officeart/2005/8/layout/process1"/>
    <dgm:cxn modelId="{1AB2C546-1752-4988-BDAF-D1B74D529E69}" type="presParOf" srcId="{551BE4AE-6362-428E-8986-C9F542F0209F}" destId="{DF024D0E-9F00-4E63-887A-77610EDFEF9B}" srcOrd="2" destOrd="0" presId="urn:microsoft.com/office/officeart/2005/8/layout/process1"/>
    <dgm:cxn modelId="{096C98E8-F024-43C5-A303-C1A00E579AEA}" type="presParOf" srcId="{551BE4AE-6362-428E-8986-C9F542F0209F}" destId="{AD266073-D7BA-4530-B013-1C09E1DAA149}" srcOrd="3" destOrd="0" presId="urn:microsoft.com/office/officeart/2005/8/layout/process1"/>
    <dgm:cxn modelId="{89B874B4-4A5F-4380-A52E-CA98F62E495C}" type="presParOf" srcId="{AD266073-D7BA-4530-B013-1C09E1DAA149}" destId="{2F00E7DD-CC4B-4CDB-95E0-C0E54AAA3BD0}" srcOrd="0" destOrd="0" presId="urn:microsoft.com/office/officeart/2005/8/layout/process1"/>
    <dgm:cxn modelId="{6FCB30CF-836D-48A4-A56B-7E24762971EA}" type="presParOf" srcId="{551BE4AE-6362-428E-8986-C9F542F0209F}" destId="{9EF51186-828C-4B29-BC78-947C6199D2D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C96A8C-B21D-455E-B49A-B95BEFE793F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157CB9-494A-4B35-A1EE-A9D693464A2B}">
      <dgm:prSet custT="1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pPr algn="ctr"/>
          <a:r>
            <a:rPr lang="ru-RU" altLang="ru-RU" sz="3200" b="1" i="0" smtClean="0">
              <a:solidFill>
                <a:srgbClr val="002060"/>
              </a:solidFill>
              <a:latin typeface="+mn-lt"/>
            </a:rPr>
            <a:t>актуальность</a:t>
          </a:r>
          <a:endParaRPr lang="ru-RU" altLang="ru-RU" sz="3200" b="1" i="0" dirty="0" smtClean="0">
            <a:solidFill>
              <a:srgbClr val="002060"/>
            </a:solidFill>
            <a:latin typeface="+mn-lt"/>
          </a:endParaRPr>
        </a:p>
      </dgm:t>
    </dgm:pt>
    <dgm:pt modelId="{76512ED5-F761-490B-AF1C-60F8CF6F444D}" type="parTrans" cxnId="{9C3031A5-28E5-4264-B379-9E413C9E1352}">
      <dgm:prSet/>
      <dgm:spPr/>
      <dgm:t>
        <a:bodyPr/>
        <a:lstStyle/>
        <a:p>
          <a:pPr algn="ctr"/>
          <a:endParaRPr lang="ru-RU" sz="3200" i="0"/>
        </a:p>
      </dgm:t>
    </dgm:pt>
    <dgm:pt modelId="{093820C2-94DE-443D-88B0-960A88B88A6E}" type="sibTrans" cxnId="{9C3031A5-28E5-4264-B379-9E413C9E1352}">
      <dgm:prSet custT="1"/>
      <dgm:spPr>
        <a:solidFill>
          <a:schemeClr val="accent6">
            <a:lumMod val="60000"/>
            <a:lumOff val="40000"/>
            <a:alpha val="90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 extrusionH="254000" contourW="19050">
          <a:bevelT w="82550" h="44450" prst="softRound"/>
          <a:bevelB w="82550" h="44450" prst="angle"/>
          <a:contourClr>
            <a:srgbClr val="FFFFFF"/>
          </a:contourClr>
        </a:sp3d>
      </dgm:spPr>
      <dgm:t>
        <a:bodyPr/>
        <a:lstStyle/>
        <a:p>
          <a:pPr algn="ctr"/>
          <a:endParaRPr lang="ru-RU" sz="3200" i="0"/>
        </a:p>
      </dgm:t>
    </dgm:pt>
    <dgm:pt modelId="{680DCE1B-6930-4238-BD66-6140B23E2C03}">
      <dgm:prSet custT="1"/>
      <dgm:spPr>
        <a:solidFill>
          <a:schemeClr val="accent2"/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pPr algn="ctr"/>
          <a:r>
            <a:rPr lang="ru-RU" altLang="ru-RU" sz="3200" b="1" i="0" smtClean="0">
              <a:solidFill>
                <a:srgbClr val="002060"/>
              </a:solidFill>
              <a:latin typeface="+mn-lt"/>
            </a:rPr>
            <a:t>своевременность</a:t>
          </a:r>
          <a:endParaRPr lang="ru-RU" altLang="ru-RU" sz="3200" b="1" i="0" dirty="0">
            <a:solidFill>
              <a:srgbClr val="002060"/>
            </a:solidFill>
            <a:latin typeface="+mn-lt"/>
          </a:endParaRPr>
        </a:p>
      </dgm:t>
    </dgm:pt>
    <dgm:pt modelId="{8638A8CD-DE3B-4877-A842-22E085FCBB33}" type="parTrans" cxnId="{076D12E6-0EC5-4270-BDD5-BDAE44C7B4C0}">
      <dgm:prSet/>
      <dgm:spPr/>
      <dgm:t>
        <a:bodyPr/>
        <a:lstStyle/>
        <a:p>
          <a:pPr algn="ctr"/>
          <a:endParaRPr lang="ru-RU" sz="3200" i="0"/>
        </a:p>
      </dgm:t>
    </dgm:pt>
    <dgm:pt modelId="{6266F376-1C55-447E-8F3C-58608F56B771}" type="sibTrans" cxnId="{076D12E6-0EC5-4270-BDD5-BDAE44C7B4C0}">
      <dgm:prSet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pPr algn="ctr"/>
          <a:endParaRPr lang="ru-RU" sz="3200" i="0"/>
        </a:p>
      </dgm:t>
    </dgm:pt>
    <dgm:pt modelId="{628F4F0D-88F1-45C1-84A0-FF11E6037528}">
      <dgm:prSet custT="1"/>
      <dgm:spPr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pPr algn="ctr"/>
          <a:r>
            <a:rPr lang="ru-RU" altLang="ru-RU" sz="3200" b="1" i="0" smtClean="0">
              <a:solidFill>
                <a:srgbClr val="002060"/>
              </a:solidFill>
              <a:latin typeface="+mn-lt"/>
            </a:rPr>
            <a:t>достоверность </a:t>
          </a:r>
          <a:endParaRPr lang="ru-RU" altLang="ru-RU" sz="3200" b="1" i="0" dirty="0" smtClean="0">
            <a:solidFill>
              <a:srgbClr val="002060"/>
            </a:solidFill>
            <a:latin typeface="+mn-lt"/>
          </a:endParaRPr>
        </a:p>
      </dgm:t>
    </dgm:pt>
    <dgm:pt modelId="{A09EB806-F77E-461E-94DE-64BC300D0EA9}" type="parTrans" cxnId="{EE49F2EA-ECA9-4B55-9B14-E6A384702F0C}">
      <dgm:prSet/>
      <dgm:spPr/>
      <dgm:t>
        <a:bodyPr/>
        <a:lstStyle/>
        <a:p>
          <a:pPr algn="ctr"/>
          <a:endParaRPr lang="ru-RU" sz="3200" i="0"/>
        </a:p>
      </dgm:t>
    </dgm:pt>
    <dgm:pt modelId="{6E3B74F4-854B-4ABA-8297-92E809CEC7BA}" type="sibTrans" cxnId="{EE49F2EA-ECA9-4B55-9B14-E6A384702F0C}">
      <dgm:prSet custT="1"/>
      <dgm:spPr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 extrusionH="254000" contourW="19050">
          <a:bevelT w="82550" h="44450" prst="softRound"/>
          <a:bevelB w="82550" h="44450" prst="angle"/>
          <a:contourClr>
            <a:srgbClr val="FFFFFF"/>
          </a:contourClr>
        </a:sp3d>
      </dgm:spPr>
      <dgm:t>
        <a:bodyPr/>
        <a:lstStyle/>
        <a:p>
          <a:pPr algn="ctr"/>
          <a:endParaRPr lang="ru-RU" sz="3200" i="0"/>
        </a:p>
      </dgm:t>
    </dgm:pt>
    <dgm:pt modelId="{64151A48-1F72-465D-92D5-030F63129914}">
      <dgm:prSet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pPr algn="ctr"/>
          <a:r>
            <a:rPr lang="ru-RU" altLang="ru-RU" sz="3200" b="1" i="0" smtClean="0">
              <a:solidFill>
                <a:srgbClr val="002060"/>
              </a:solidFill>
              <a:latin typeface="+mn-lt"/>
            </a:rPr>
            <a:t>полнота</a:t>
          </a:r>
          <a:endParaRPr lang="ru-RU" altLang="ru-RU" sz="3200" b="1" i="0" dirty="0" smtClean="0">
            <a:solidFill>
              <a:srgbClr val="002060"/>
            </a:solidFill>
            <a:latin typeface="+mn-lt"/>
          </a:endParaRPr>
        </a:p>
      </dgm:t>
    </dgm:pt>
    <dgm:pt modelId="{04B94FD9-04A1-4546-8A71-E8A6548B6AAC}" type="parTrans" cxnId="{1B2BF216-EF5F-4428-8EE4-22547BD151B4}">
      <dgm:prSet/>
      <dgm:spPr/>
      <dgm:t>
        <a:bodyPr/>
        <a:lstStyle/>
        <a:p>
          <a:pPr algn="ctr"/>
          <a:endParaRPr lang="ru-RU" sz="3200" i="0"/>
        </a:p>
      </dgm:t>
    </dgm:pt>
    <dgm:pt modelId="{F97DEFCE-E695-4AF3-9C89-573F38D45FB8}" type="sibTrans" cxnId="{1B2BF216-EF5F-4428-8EE4-22547BD151B4}">
      <dgm:prSet custT="1"/>
      <dgm:spPr>
        <a:solidFill>
          <a:schemeClr val="accent6">
            <a:lumMod val="60000"/>
            <a:lumOff val="40000"/>
            <a:alpha val="90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 extrusionH="254000" contourW="19050">
          <a:bevelT w="82550" h="44450" prst="softRound"/>
          <a:bevelB w="82550" h="44450" prst="angle"/>
          <a:contourClr>
            <a:srgbClr val="FFFFFF"/>
          </a:contourClr>
        </a:sp3d>
      </dgm:spPr>
      <dgm:t>
        <a:bodyPr/>
        <a:lstStyle/>
        <a:p>
          <a:pPr algn="ctr"/>
          <a:endParaRPr lang="ru-RU" sz="3200" i="0"/>
        </a:p>
      </dgm:t>
    </dgm:pt>
    <dgm:pt modelId="{B576A159-A8AE-4594-A51C-1679885B2B13}" type="pres">
      <dgm:prSet presAssocID="{B3C96A8C-B21D-455E-B49A-B95BEFE793F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0F43B0-4ED9-4DB4-AC37-7D7CB42E49FB}" type="pres">
      <dgm:prSet presAssocID="{B3C96A8C-B21D-455E-B49A-B95BEFE793F2}" presName="dummyMaxCanvas" presStyleCnt="0">
        <dgm:presLayoutVars/>
      </dgm:prSet>
      <dgm:spPr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orthographicFront"/>
          <a:lightRig rig="threePt" dir="t"/>
        </a:scene3d>
        <a:sp3d extrusionH="254000" contourW="19050">
          <a:bevelT w="82550" h="44450" prst="softRound"/>
          <a:bevelB w="82550" h="44450" prst="angle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0B63A395-B3DD-4530-8D48-11E99EDE0E73}" type="pres">
      <dgm:prSet presAssocID="{B3C96A8C-B21D-455E-B49A-B95BEFE793F2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57621-4B81-428D-B21A-77D9A25C482C}" type="pres">
      <dgm:prSet presAssocID="{B3C96A8C-B21D-455E-B49A-B95BEFE793F2}" presName="FourNodes_2" presStyleLbl="node1" presStyleIdx="1" presStyleCnt="4" custLinFactNeighborX="-781" custLinFactNeighborY="-2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A3DDF8-D592-40A2-B82E-8BDC00B3BCCD}" type="pres">
      <dgm:prSet presAssocID="{B3C96A8C-B21D-455E-B49A-B95BEFE793F2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2A986-EE4E-4DFE-97DC-C79D6E8E2A98}" type="pres">
      <dgm:prSet presAssocID="{B3C96A8C-B21D-455E-B49A-B95BEFE793F2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ED265-5544-4671-AB88-43C947F6F81D}" type="pres">
      <dgm:prSet presAssocID="{B3C96A8C-B21D-455E-B49A-B95BEFE793F2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C4A9B-BD44-4508-B8A3-E7522405A910}" type="pres">
      <dgm:prSet presAssocID="{B3C96A8C-B21D-455E-B49A-B95BEFE793F2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0D52A-20C2-4BC6-AEC8-3CE0A3D8FB33}" type="pres">
      <dgm:prSet presAssocID="{B3C96A8C-B21D-455E-B49A-B95BEFE793F2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1DB65-AB6E-42A9-9CBD-73741BAA7425}" type="pres">
      <dgm:prSet presAssocID="{B3C96A8C-B21D-455E-B49A-B95BEFE793F2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D6D51-C2E3-4F68-89A0-4779456156D2}" type="pres">
      <dgm:prSet presAssocID="{B3C96A8C-B21D-455E-B49A-B95BEFE793F2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0F4A7-6C14-44EA-95B1-471D0FB0242B}" type="pres">
      <dgm:prSet presAssocID="{B3C96A8C-B21D-455E-B49A-B95BEFE793F2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3CE68-94CC-45FF-9A9B-556FC3E831C5}" type="pres">
      <dgm:prSet presAssocID="{B3C96A8C-B21D-455E-B49A-B95BEFE793F2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3031A5-28E5-4264-B379-9E413C9E1352}" srcId="{B3C96A8C-B21D-455E-B49A-B95BEFE793F2}" destId="{DA157CB9-494A-4B35-A1EE-A9D693464A2B}" srcOrd="2" destOrd="0" parTransId="{76512ED5-F761-490B-AF1C-60F8CF6F444D}" sibTransId="{093820C2-94DE-443D-88B0-960A88B88A6E}"/>
    <dgm:cxn modelId="{240FE37E-C06A-4F71-BF93-CBB7EB1F78B7}" type="presOf" srcId="{680DCE1B-6930-4238-BD66-6140B23E2C03}" destId="{D112A986-EE4E-4DFE-97DC-C79D6E8E2A98}" srcOrd="0" destOrd="0" presId="urn:microsoft.com/office/officeart/2005/8/layout/vProcess5"/>
    <dgm:cxn modelId="{18895980-24C4-4408-947D-AB6602D5900E}" type="presOf" srcId="{64151A48-1F72-465D-92D5-030F63129914}" destId="{0B63A395-B3DD-4530-8D48-11E99EDE0E73}" srcOrd="0" destOrd="0" presId="urn:microsoft.com/office/officeart/2005/8/layout/vProcess5"/>
    <dgm:cxn modelId="{8E8831B5-C475-4C0A-996F-F937D4F92A6E}" type="presOf" srcId="{6E3B74F4-854B-4ABA-8297-92E809CEC7BA}" destId="{07EC4A9B-BD44-4508-B8A3-E7522405A910}" srcOrd="0" destOrd="0" presId="urn:microsoft.com/office/officeart/2005/8/layout/vProcess5"/>
    <dgm:cxn modelId="{3ECE4AD7-9D1F-4B49-ADB5-F9B74F659A62}" type="presOf" srcId="{680DCE1B-6930-4238-BD66-6140B23E2C03}" destId="{E8B3CE68-94CC-45FF-9A9B-556FC3E831C5}" srcOrd="1" destOrd="0" presId="urn:microsoft.com/office/officeart/2005/8/layout/vProcess5"/>
    <dgm:cxn modelId="{1B2BF216-EF5F-4428-8EE4-22547BD151B4}" srcId="{B3C96A8C-B21D-455E-B49A-B95BEFE793F2}" destId="{64151A48-1F72-465D-92D5-030F63129914}" srcOrd="0" destOrd="0" parTransId="{04B94FD9-04A1-4546-8A71-E8A6548B6AAC}" sibTransId="{F97DEFCE-E695-4AF3-9C89-573F38D45FB8}"/>
    <dgm:cxn modelId="{17C84C69-2FDB-4873-94A7-FAB394848099}" type="presOf" srcId="{628F4F0D-88F1-45C1-84A0-FF11E6037528}" destId="{2BA57621-4B81-428D-B21A-77D9A25C482C}" srcOrd="0" destOrd="0" presId="urn:microsoft.com/office/officeart/2005/8/layout/vProcess5"/>
    <dgm:cxn modelId="{1A6EF5B7-0AC4-47CE-9ABD-C49540B539D4}" type="presOf" srcId="{F97DEFCE-E695-4AF3-9C89-573F38D45FB8}" destId="{1EDED265-5544-4671-AB88-43C947F6F81D}" srcOrd="0" destOrd="0" presId="urn:microsoft.com/office/officeart/2005/8/layout/vProcess5"/>
    <dgm:cxn modelId="{076D12E6-0EC5-4270-BDD5-BDAE44C7B4C0}" srcId="{B3C96A8C-B21D-455E-B49A-B95BEFE793F2}" destId="{680DCE1B-6930-4238-BD66-6140B23E2C03}" srcOrd="3" destOrd="0" parTransId="{8638A8CD-DE3B-4877-A842-22E085FCBB33}" sibTransId="{6266F376-1C55-447E-8F3C-58608F56B771}"/>
    <dgm:cxn modelId="{0895D222-0A36-4460-9B1B-BB48E7CED98F}" type="presOf" srcId="{628F4F0D-88F1-45C1-84A0-FF11E6037528}" destId="{679D6D51-C2E3-4F68-89A0-4779456156D2}" srcOrd="1" destOrd="0" presId="urn:microsoft.com/office/officeart/2005/8/layout/vProcess5"/>
    <dgm:cxn modelId="{2F17DC11-1A2A-4636-AB83-5A7808061F8D}" type="presOf" srcId="{DA157CB9-494A-4B35-A1EE-A9D693464A2B}" destId="{C710F4A7-6C14-44EA-95B1-471D0FB0242B}" srcOrd="1" destOrd="0" presId="urn:microsoft.com/office/officeart/2005/8/layout/vProcess5"/>
    <dgm:cxn modelId="{F9454AD3-4BAE-4118-924E-491F80AA89E3}" type="presOf" srcId="{64151A48-1F72-465D-92D5-030F63129914}" destId="{73E1DB65-AB6E-42A9-9CBD-73741BAA7425}" srcOrd="1" destOrd="0" presId="urn:microsoft.com/office/officeart/2005/8/layout/vProcess5"/>
    <dgm:cxn modelId="{EE49F2EA-ECA9-4B55-9B14-E6A384702F0C}" srcId="{B3C96A8C-B21D-455E-B49A-B95BEFE793F2}" destId="{628F4F0D-88F1-45C1-84A0-FF11E6037528}" srcOrd="1" destOrd="0" parTransId="{A09EB806-F77E-461E-94DE-64BC300D0EA9}" sibTransId="{6E3B74F4-854B-4ABA-8297-92E809CEC7BA}"/>
    <dgm:cxn modelId="{4E442850-F0DA-4398-AED5-7CC5BD7F06A7}" type="presOf" srcId="{093820C2-94DE-443D-88B0-960A88B88A6E}" destId="{26A0D52A-20C2-4BC6-AEC8-3CE0A3D8FB33}" srcOrd="0" destOrd="0" presId="urn:microsoft.com/office/officeart/2005/8/layout/vProcess5"/>
    <dgm:cxn modelId="{F3731814-9C27-4603-A482-BB79FA7BF72D}" type="presOf" srcId="{DA157CB9-494A-4B35-A1EE-A9D693464A2B}" destId="{C9A3DDF8-D592-40A2-B82E-8BDC00B3BCCD}" srcOrd="0" destOrd="0" presId="urn:microsoft.com/office/officeart/2005/8/layout/vProcess5"/>
    <dgm:cxn modelId="{EE072A97-2A61-42C5-B776-33D5EEC7990F}" type="presOf" srcId="{B3C96A8C-B21D-455E-B49A-B95BEFE793F2}" destId="{B576A159-A8AE-4594-A51C-1679885B2B13}" srcOrd="0" destOrd="0" presId="urn:microsoft.com/office/officeart/2005/8/layout/vProcess5"/>
    <dgm:cxn modelId="{088BBD31-23CB-4B40-B062-CF8F0D9DE27C}" type="presParOf" srcId="{B576A159-A8AE-4594-A51C-1679885B2B13}" destId="{910F43B0-4ED9-4DB4-AC37-7D7CB42E49FB}" srcOrd="0" destOrd="0" presId="urn:microsoft.com/office/officeart/2005/8/layout/vProcess5"/>
    <dgm:cxn modelId="{39809416-0BE1-4CBE-969D-728AF13897AC}" type="presParOf" srcId="{B576A159-A8AE-4594-A51C-1679885B2B13}" destId="{0B63A395-B3DD-4530-8D48-11E99EDE0E73}" srcOrd="1" destOrd="0" presId="urn:microsoft.com/office/officeart/2005/8/layout/vProcess5"/>
    <dgm:cxn modelId="{A2C2A2D5-9B54-4E5A-A12F-AD9AE69A583A}" type="presParOf" srcId="{B576A159-A8AE-4594-A51C-1679885B2B13}" destId="{2BA57621-4B81-428D-B21A-77D9A25C482C}" srcOrd="2" destOrd="0" presId="urn:microsoft.com/office/officeart/2005/8/layout/vProcess5"/>
    <dgm:cxn modelId="{8F029C73-DA68-47E7-8066-E502A4FFF7B8}" type="presParOf" srcId="{B576A159-A8AE-4594-A51C-1679885B2B13}" destId="{C9A3DDF8-D592-40A2-B82E-8BDC00B3BCCD}" srcOrd="3" destOrd="0" presId="urn:microsoft.com/office/officeart/2005/8/layout/vProcess5"/>
    <dgm:cxn modelId="{58606EE1-D2D1-41B7-A473-B269F0AD61E2}" type="presParOf" srcId="{B576A159-A8AE-4594-A51C-1679885B2B13}" destId="{D112A986-EE4E-4DFE-97DC-C79D6E8E2A98}" srcOrd="4" destOrd="0" presId="urn:microsoft.com/office/officeart/2005/8/layout/vProcess5"/>
    <dgm:cxn modelId="{E5A14792-8F02-4604-BED5-50C45E16231D}" type="presParOf" srcId="{B576A159-A8AE-4594-A51C-1679885B2B13}" destId="{1EDED265-5544-4671-AB88-43C947F6F81D}" srcOrd="5" destOrd="0" presId="urn:microsoft.com/office/officeart/2005/8/layout/vProcess5"/>
    <dgm:cxn modelId="{F85ED8F0-2CDB-4503-BEBE-A0299783949F}" type="presParOf" srcId="{B576A159-A8AE-4594-A51C-1679885B2B13}" destId="{07EC4A9B-BD44-4508-B8A3-E7522405A910}" srcOrd="6" destOrd="0" presId="urn:microsoft.com/office/officeart/2005/8/layout/vProcess5"/>
    <dgm:cxn modelId="{2F362A83-BB71-456B-BBB1-DB24EF88DC7B}" type="presParOf" srcId="{B576A159-A8AE-4594-A51C-1679885B2B13}" destId="{26A0D52A-20C2-4BC6-AEC8-3CE0A3D8FB33}" srcOrd="7" destOrd="0" presId="urn:microsoft.com/office/officeart/2005/8/layout/vProcess5"/>
    <dgm:cxn modelId="{9DDEF98C-C9F6-4257-A989-190B45C76516}" type="presParOf" srcId="{B576A159-A8AE-4594-A51C-1679885B2B13}" destId="{73E1DB65-AB6E-42A9-9CBD-73741BAA7425}" srcOrd="8" destOrd="0" presId="urn:microsoft.com/office/officeart/2005/8/layout/vProcess5"/>
    <dgm:cxn modelId="{3FC249D7-809F-4A83-8CEA-AEA33E1E6A00}" type="presParOf" srcId="{B576A159-A8AE-4594-A51C-1679885B2B13}" destId="{679D6D51-C2E3-4F68-89A0-4779456156D2}" srcOrd="9" destOrd="0" presId="urn:microsoft.com/office/officeart/2005/8/layout/vProcess5"/>
    <dgm:cxn modelId="{B0D7CE0E-AD7B-4A50-8131-A479A28A58C1}" type="presParOf" srcId="{B576A159-A8AE-4594-A51C-1679885B2B13}" destId="{C710F4A7-6C14-44EA-95B1-471D0FB0242B}" srcOrd="10" destOrd="0" presId="urn:microsoft.com/office/officeart/2005/8/layout/vProcess5"/>
    <dgm:cxn modelId="{93A46B12-15FD-4DE6-B87F-E9E5A6D8C41B}" type="presParOf" srcId="{B576A159-A8AE-4594-A51C-1679885B2B13}" destId="{E8B3CE68-94CC-45FF-9A9B-556FC3E831C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2B4CDD-CDB4-48C4-9464-35DFE792B40F}" type="doc">
      <dgm:prSet loTypeId="urn:microsoft.com/office/officeart/2005/8/layout/matrix1" loCatId="matrix" qsTypeId="urn:microsoft.com/office/officeart/2005/8/quickstyle/simple1" qsCatId="simple" csTypeId="urn:microsoft.com/office/officeart/2005/8/colors/colorful4" csCatId="colorful" phldr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</dgm:spPr>
      <dgm:t>
        <a:bodyPr/>
        <a:lstStyle/>
        <a:p>
          <a:endParaRPr lang="ru-RU"/>
        </a:p>
      </dgm:t>
    </dgm:pt>
    <dgm:pt modelId="{723BEC53-AB15-4485-8410-6E217DC09823}">
      <dgm:prSet phldrT="[Текст]" custT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sz="2400" b="1" dirty="0" smtClean="0">
              <a:solidFill>
                <a:schemeClr val="tx1">
                  <a:lumMod val="90000"/>
                  <a:lumOff val="10000"/>
                </a:schemeClr>
              </a:solidFill>
            </a:rPr>
            <a:t>Факторы, влияющие на объективность</a:t>
          </a:r>
          <a:endParaRPr lang="ru-RU" sz="2400" b="1" dirty="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7E0D4217-0A02-476B-8197-D9D497B3DCE1}" type="parTrans" cxnId="{42883075-6FED-49FF-898E-30E6FAF4D96D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741AE5DB-BFB8-4740-90E8-3EB833D1A244}" type="sibTrans" cxnId="{42883075-6FED-49FF-898E-30E6FAF4D96D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14D36A07-47BE-4F22-AA79-0504E99485C4}">
      <dgm:prSet phldrT="[Текст]" custT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sz="2800" b="1" smtClean="0">
              <a:solidFill>
                <a:schemeClr val="tx1">
                  <a:lumMod val="90000"/>
                  <a:lumOff val="10000"/>
                </a:schemeClr>
              </a:solidFill>
            </a:rPr>
            <a:t>информационная безопасность</a:t>
          </a:r>
          <a:endParaRPr lang="ru-RU" sz="2800" b="1" dirty="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ADDE6DFE-B7A5-4227-B4DA-476305191E05}" type="parTrans" cxnId="{31F76157-8350-43D7-866C-974BF1FF181F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F794603D-6B76-4327-AF85-F3C8DBC91669}" type="sibTrans" cxnId="{31F76157-8350-43D7-866C-974BF1FF181F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0F3971A4-6FC3-4BB0-807C-9C781F32603E}">
      <dgm:prSet phldrT="[Текст]" custT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sz="2800" b="1" smtClean="0">
              <a:solidFill>
                <a:schemeClr val="tx1">
                  <a:lumMod val="90000"/>
                  <a:lumOff val="10000"/>
                </a:schemeClr>
              </a:solidFill>
            </a:rPr>
            <a:t>организационные факторы</a:t>
          </a:r>
          <a:endParaRPr lang="ru-RU" sz="2800" b="1" dirty="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4E179594-B1C8-48F1-A350-67EFE70845A5}" type="parTrans" cxnId="{C9E4933B-F88F-49AE-9F36-2C7B8C0AB59E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2B96A921-3833-45E7-A20D-18AA719B67D0}" type="sibTrans" cxnId="{C9E4933B-F88F-49AE-9F36-2C7B8C0AB59E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6528181C-87C2-458A-A4E5-7EAA1CCC4DCD}">
      <dgm:prSet phldrT="[Текст]" custT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sz="2800" b="1" smtClean="0">
              <a:solidFill>
                <a:schemeClr val="tx1">
                  <a:lumMod val="90000"/>
                  <a:lumOff val="10000"/>
                </a:schemeClr>
              </a:solidFill>
            </a:rPr>
            <a:t>технологические факторы</a:t>
          </a:r>
          <a:endParaRPr lang="ru-RU" sz="2800" b="1" dirty="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E8E5EC89-AB30-42C7-909C-102B8A2BCA0D}" type="parTrans" cxnId="{00AA36BA-98DE-44C7-980C-766CC98056A9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130C464F-2524-49C6-994F-942ECC327FB7}" type="sibTrans" cxnId="{00AA36BA-98DE-44C7-980C-766CC98056A9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FB44EF81-76CB-420E-BE81-116C0DE5514A}">
      <dgm:prSet phldrT="[Текст]" custT="1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r>
            <a:rPr lang="ru-RU" sz="2800" b="1" smtClean="0">
              <a:solidFill>
                <a:schemeClr val="tx1">
                  <a:lumMod val="90000"/>
                  <a:lumOff val="10000"/>
                </a:schemeClr>
              </a:solidFill>
            </a:rPr>
            <a:t>человеческий фактор</a:t>
          </a:r>
          <a:endParaRPr lang="ru-RU" sz="2800" b="1" dirty="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4E630204-2EF3-4468-98D3-292E01ED05DC}" type="parTrans" cxnId="{24406195-ADCD-4BC0-A254-894BE6F4D8B4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66FDB618-B5C0-4B83-8D15-02A4C900F716}" type="sibTrans" cxnId="{24406195-ADCD-4BC0-A254-894BE6F4D8B4}">
      <dgm:prSet/>
      <dgm:spPr/>
      <dgm:t>
        <a:bodyPr/>
        <a:lstStyle/>
        <a:p>
          <a:endParaRPr lang="ru-RU" sz="2400">
            <a:solidFill>
              <a:schemeClr val="tx1">
                <a:lumMod val="90000"/>
                <a:lumOff val="10000"/>
              </a:schemeClr>
            </a:solidFill>
          </a:endParaRPr>
        </a:p>
      </dgm:t>
    </dgm:pt>
    <dgm:pt modelId="{EFC43CF3-054E-4937-A7FD-AB86791F1C77}" type="pres">
      <dgm:prSet presAssocID="{A02B4CDD-CDB4-48C4-9464-35DFE792B40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07289A-F969-490C-A662-5D8727C9836A}" type="pres">
      <dgm:prSet presAssocID="{A02B4CDD-CDB4-48C4-9464-35DFE792B40F}" presName="matrix" presStyleCnt="0"/>
      <dgm:spPr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91E0587F-BE27-406C-84B8-F97983E03D3F}" type="pres">
      <dgm:prSet presAssocID="{A02B4CDD-CDB4-48C4-9464-35DFE792B40F}" presName="tile1" presStyleLbl="node1" presStyleIdx="0" presStyleCnt="4"/>
      <dgm:spPr/>
      <dgm:t>
        <a:bodyPr/>
        <a:lstStyle/>
        <a:p>
          <a:endParaRPr lang="ru-RU"/>
        </a:p>
      </dgm:t>
    </dgm:pt>
    <dgm:pt modelId="{1CFC4933-B4B4-475D-8E22-313BCB83F6B2}" type="pres">
      <dgm:prSet presAssocID="{A02B4CDD-CDB4-48C4-9464-35DFE792B40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86BD79-A942-4970-9798-F83A76BC0550}" type="pres">
      <dgm:prSet presAssocID="{A02B4CDD-CDB4-48C4-9464-35DFE792B40F}" presName="tile2" presStyleLbl="node1" presStyleIdx="1" presStyleCnt="4"/>
      <dgm:spPr/>
      <dgm:t>
        <a:bodyPr/>
        <a:lstStyle/>
        <a:p>
          <a:endParaRPr lang="ru-RU"/>
        </a:p>
      </dgm:t>
    </dgm:pt>
    <dgm:pt modelId="{A582C3F6-C23B-4544-A9F6-B195566FD754}" type="pres">
      <dgm:prSet presAssocID="{A02B4CDD-CDB4-48C4-9464-35DFE792B40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1A102-5B4A-4F97-8DEB-6E20BB4AE27B}" type="pres">
      <dgm:prSet presAssocID="{A02B4CDD-CDB4-48C4-9464-35DFE792B40F}" presName="tile3" presStyleLbl="node1" presStyleIdx="2" presStyleCnt="4"/>
      <dgm:spPr/>
      <dgm:t>
        <a:bodyPr/>
        <a:lstStyle/>
        <a:p>
          <a:endParaRPr lang="ru-RU"/>
        </a:p>
      </dgm:t>
    </dgm:pt>
    <dgm:pt modelId="{035D3214-D1F6-415B-92EF-76FF7459AC21}" type="pres">
      <dgm:prSet presAssocID="{A02B4CDD-CDB4-48C4-9464-35DFE792B40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5B611E-7AB0-4CCD-BFDB-04B67BB537DB}" type="pres">
      <dgm:prSet presAssocID="{A02B4CDD-CDB4-48C4-9464-35DFE792B40F}" presName="tile4" presStyleLbl="node1" presStyleIdx="3" presStyleCnt="4" custLinFactNeighborX="-767" custLinFactNeighborY="0"/>
      <dgm:spPr/>
      <dgm:t>
        <a:bodyPr/>
        <a:lstStyle/>
        <a:p>
          <a:endParaRPr lang="ru-RU"/>
        </a:p>
      </dgm:t>
    </dgm:pt>
    <dgm:pt modelId="{0CD48731-977A-4A82-BDA4-2F7ABB318E09}" type="pres">
      <dgm:prSet presAssocID="{A02B4CDD-CDB4-48C4-9464-35DFE792B40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ADED9-A12C-4257-8CF1-D5FE9D424156}" type="pres">
      <dgm:prSet presAssocID="{A02B4CDD-CDB4-48C4-9464-35DFE792B40F}" presName="centerTile" presStyleLbl="fgShp" presStyleIdx="0" presStyleCnt="1" custScaleX="133548" custScaleY="1188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EA2BA55-FBB8-4CC6-92A7-292FDCDBDE82}" type="presOf" srcId="{A02B4CDD-CDB4-48C4-9464-35DFE792B40F}" destId="{EFC43CF3-054E-4937-A7FD-AB86791F1C77}" srcOrd="0" destOrd="0" presId="urn:microsoft.com/office/officeart/2005/8/layout/matrix1"/>
    <dgm:cxn modelId="{D66001AF-3BA3-4404-AAB5-A6FE1264AF23}" type="presOf" srcId="{0F3971A4-6FC3-4BB0-807C-9C781F32603E}" destId="{A582C3F6-C23B-4544-A9F6-B195566FD754}" srcOrd="1" destOrd="0" presId="urn:microsoft.com/office/officeart/2005/8/layout/matrix1"/>
    <dgm:cxn modelId="{24406195-ADCD-4BC0-A254-894BE6F4D8B4}" srcId="{723BEC53-AB15-4485-8410-6E217DC09823}" destId="{FB44EF81-76CB-420E-BE81-116C0DE5514A}" srcOrd="3" destOrd="0" parTransId="{4E630204-2EF3-4468-98D3-292E01ED05DC}" sibTransId="{66FDB618-B5C0-4B83-8D15-02A4C900F716}"/>
    <dgm:cxn modelId="{779B649E-3C9C-4248-B1A1-B2531ABB6F84}" type="presOf" srcId="{FB44EF81-76CB-420E-BE81-116C0DE5514A}" destId="{EC5B611E-7AB0-4CCD-BFDB-04B67BB537DB}" srcOrd="0" destOrd="0" presId="urn:microsoft.com/office/officeart/2005/8/layout/matrix1"/>
    <dgm:cxn modelId="{C9E4933B-F88F-49AE-9F36-2C7B8C0AB59E}" srcId="{723BEC53-AB15-4485-8410-6E217DC09823}" destId="{0F3971A4-6FC3-4BB0-807C-9C781F32603E}" srcOrd="1" destOrd="0" parTransId="{4E179594-B1C8-48F1-A350-67EFE70845A5}" sibTransId="{2B96A921-3833-45E7-A20D-18AA719B67D0}"/>
    <dgm:cxn modelId="{31F76157-8350-43D7-866C-974BF1FF181F}" srcId="{723BEC53-AB15-4485-8410-6E217DC09823}" destId="{14D36A07-47BE-4F22-AA79-0504E99485C4}" srcOrd="0" destOrd="0" parTransId="{ADDE6DFE-B7A5-4227-B4DA-476305191E05}" sibTransId="{F794603D-6B76-4327-AF85-F3C8DBC91669}"/>
    <dgm:cxn modelId="{D7D7D1DD-98BF-46FB-BC88-1A8298EBD823}" type="presOf" srcId="{6528181C-87C2-458A-A4E5-7EAA1CCC4DCD}" destId="{1F71A102-5B4A-4F97-8DEB-6E20BB4AE27B}" srcOrd="0" destOrd="0" presId="urn:microsoft.com/office/officeart/2005/8/layout/matrix1"/>
    <dgm:cxn modelId="{8A644153-8FC1-4754-BC41-B79A82CC91D5}" type="presOf" srcId="{14D36A07-47BE-4F22-AA79-0504E99485C4}" destId="{1CFC4933-B4B4-475D-8E22-313BCB83F6B2}" srcOrd="1" destOrd="0" presId="urn:microsoft.com/office/officeart/2005/8/layout/matrix1"/>
    <dgm:cxn modelId="{00AA36BA-98DE-44C7-980C-766CC98056A9}" srcId="{723BEC53-AB15-4485-8410-6E217DC09823}" destId="{6528181C-87C2-458A-A4E5-7EAA1CCC4DCD}" srcOrd="2" destOrd="0" parTransId="{E8E5EC89-AB30-42C7-909C-102B8A2BCA0D}" sibTransId="{130C464F-2524-49C6-994F-942ECC327FB7}"/>
    <dgm:cxn modelId="{BB10A676-9846-4964-A73C-61BBE288C1EE}" type="presOf" srcId="{14D36A07-47BE-4F22-AA79-0504E99485C4}" destId="{91E0587F-BE27-406C-84B8-F97983E03D3F}" srcOrd="0" destOrd="0" presId="urn:microsoft.com/office/officeart/2005/8/layout/matrix1"/>
    <dgm:cxn modelId="{A9555D46-6891-4B62-B69E-A20FE2AEAA12}" type="presOf" srcId="{6528181C-87C2-458A-A4E5-7EAA1CCC4DCD}" destId="{035D3214-D1F6-415B-92EF-76FF7459AC21}" srcOrd="1" destOrd="0" presId="urn:microsoft.com/office/officeart/2005/8/layout/matrix1"/>
    <dgm:cxn modelId="{42883075-6FED-49FF-898E-30E6FAF4D96D}" srcId="{A02B4CDD-CDB4-48C4-9464-35DFE792B40F}" destId="{723BEC53-AB15-4485-8410-6E217DC09823}" srcOrd="0" destOrd="0" parTransId="{7E0D4217-0A02-476B-8197-D9D497B3DCE1}" sibTransId="{741AE5DB-BFB8-4740-90E8-3EB833D1A244}"/>
    <dgm:cxn modelId="{B8B43F8F-67FD-48F3-A666-A4DB5F78EF07}" type="presOf" srcId="{723BEC53-AB15-4485-8410-6E217DC09823}" destId="{7C5ADED9-A12C-4257-8CF1-D5FE9D424156}" srcOrd="0" destOrd="0" presId="urn:microsoft.com/office/officeart/2005/8/layout/matrix1"/>
    <dgm:cxn modelId="{8A16AA94-7C48-4656-9475-B5F5076A24A2}" type="presOf" srcId="{FB44EF81-76CB-420E-BE81-116C0DE5514A}" destId="{0CD48731-977A-4A82-BDA4-2F7ABB318E09}" srcOrd="1" destOrd="0" presId="urn:microsoft.com/office/officeart/2005/8/layout/matrix1"/>
    <dgm:cxn modelId="{05747F00-B6C4-4C03-A769-9EEE6BBD3E5E}" type="presOf" srcId="{0F3971A4-6FC3-4BB0-807C-9C781F32603E}" destId="{CE86BD79-A942-4970-9798-F83A76BC0550}" srcOrd="0" destOrd="0" presId="urn:microsoft.com/office/officeart/2005/8/layout/matrix1"/>
    <dgm:cxn modelId="{A7114932-322F-4FD5-A3A2-1819359E20A8}" type="presParOf" srcId="{EFC43CF3-054E-4937-A7FD-AB86791F1C77}" destId="{3E07289A-F969-490C-A662-5D8727C9836A}" srcOrd="0" destOrd="0" presId="urn:microsoft.com/office/officeart/2005/8/layout/matrix1"/>
    <dgm:cxn modelId="{29DD3CF5-797A-4C86-87E5-B9E8AB6CE779}" type="presParOf" srcId="{3E07289A-F969-490C-A662-5D8727C9836A}" destId="{91E0587F-BE27-406C-84B8-F97983E03D3F}" srcOrd="0" destOrd="0" presId="urn:microsoft.com/office/officeart/2005/8/layout/matrix1"/>
    <dgm:cxn modelId="{51BDBDE3-6681-4185-8364-B593851E0CE5}" type="presParOf" srcId="{3E07289A-F969-490C-A662-5D8727C9836A}" destId="{1CFC4933-B4B4-475D-8E22-313BCB83F6B2}" srcOrd="1" destOrd="0" presId="urn:microsoft.com/office/officeart/2005/8/layout/matrix1"/>
    <dgm:cxn modelId="{86446F73-08C8-46E6-9684-9A0807E51E3B}" type="presParOf" srcId="{3E07289A-F969-490C-A662-5D8727C9836A}" destId="{CE86BD79-A942-4970-9798-F83A76BC0550}" srcOrd="2" destOrd="0" presId="urn:microsoft.com/office/officeart/2005/8/layout/matrix1"/>
    <dgm:cxn modelId="{101F7E7C-11DC-49A5-AE19-126879BD4D09}" type="presParOf" srcId="{3E07289A-F969-490C-A662-5D8727C9836A}" destId="{A582C3F6-C23B-4544-A9F6-B195566FD754}" srcOrd="3" destOrd="0" presId="urn:microsoft.com/office/officeart/2005/8/layout/matrix1"/>
    <dgm:cxn modelId="{E4A0EE6D-7579-4C7C-9FD7-0D25212520D2}" type="presParOf" srcId="{3E07289A-F969-490C-A662-5D8727C9836A}" destId="{1F71A102-5B4A-4F97-8DEB-6E20BB4AE27B}" srcOrd="4" destOrd="0" presId="urn:microsoft.com/office/officeart/2005/8/layout/matrix1"/>
    <dgm:cxn modelId="{EBEF5EB2-E17A-4F8B-9798-CA3B3AD6F95F}" type="presParOf" srcId="{3E07289A-F969-490C-A662-5D8727C9836A}" destId="{035D3214-D1F6-415B-92EF-76FF7459AC21}" srcOrd="5" destOrd="0" presId="urn:microsoft.com/office/officeart/2005/8/layout/matrix1"/>
    <dgm:cxn modelId="{6EE39679-B77C-4389-BAC8-4D206D69954F}" type="presParOf" srcId="{3E07289A-F969-490C-A662-5D8727C9836A}" destId="{EC5B611E-7AB0-4CCD-BFDB-04B67BB537DB}" srcOrd="6" destOrd="0" presId="urn:microsoft.com/office/officeart/2005/8/layout/matrix1"/>
    <dgm:cxn modelId="{0D7B31EA-EC05-430F-91F3-1A19F69A76EC}" type="presParOf" srcId="{3E07289A-F969-490C-A662-5D8727C9836A}" destId="{0CD48731-977A-4A82-BDA4-2F7ABB318E09}" srcOrd="7" destOrd="0" presId="urn:microsoft.com/office/officeart/2005/8/layout/matrix1"/>
    <dgm:cxn modelId="{4E131269-DFFC-4543-8F9B-A6366A8F19D2}" type="presParOf" srcId="{EFC43CF3-054E-4937-A7FD-AB86791F1C77}" destId="{7C5ADED9-A12C-4257-8CF1-D5FE9D42415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62875-CB09-47AD-861B-083992CF46EB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F3D87-AC97-44D1-B965-4ABFE8748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1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62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846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84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576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54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49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38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681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16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790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681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78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453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30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44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B386-6B44-4A22-97FC-924886EFB4EE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8343-F075-4852-A034-DB3990C3D7E3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574A-50AC-4B17-9E68-538471FF9EF6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7F45B-4343-4495-9897-833DAB1C527C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DEF31-7003-4D2B-9BCA-EC3CE55B93B4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F7BD-F7BF-4A51-AD02-77877EA43AFE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2250-DDC3-455D-A7CC-D88AFBF9833F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636B-D1A3-4116-A825-BDC2C5F13593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22DD1-9E13-4A7C-A3B8-302B5FDBFC32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9A4D-E003-4888-995E-5790D09B0416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08985-B7B0-4E34-A49A-9B210E7ADBE6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1E4DEF-0707-4AC0-AB75-31F008E5CD39}" type="datetime1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Взаимодействие РЦОИ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и муниципальных органов управления образованием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 ходе организации и проведения государственной итоговой аттестации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420000"/>
                </a:solidFill>
              </a:rPr>
              <a:t>Директор ГБУ «Республиканский центр мониторинга качества образования» А.Р. </a:t>
            </a:r>
            <a:r>
              <a:rPr lang="ru-RU" b="1" dirty="0" err="1" smtClean="0">
                <a:solidFill>
                  <a:srgbClr val="420000"/>
                </a:solidFill>
              </a:rPr>
              <a:t>Мухаметов</a:t>
            </a:r>
            <a:endParaRPr lang="ru-RU" b="1" dirty="0">
              <a:solidFill>
                <a:srgbClr val="420000"/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Направления взаимодействия</a:t>
            </a: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4979" y="672028"/>
            <a:ext cx="7315200" cy="5120640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85697922"/>
              </p:ext>
            </p:extLst>
          </p:nvPr>
        </p:nvGraphicFramePr>
        <p:xfrm>
          <a:off x="3615849" y="7347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1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047" y="1071883"/>
            <a:ext cx="2947482" cy="460118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проведения: внешний и внутренний анализ ГИА</a:t>
            </a:r>
            <a:b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6379" y="684728"/>
            <a:ext cx="7315200" cy="5120640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2E3192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5784744"/>
              </p:ext>
            </p:extLst>
          </p:nvPr>
        </p:nvGraphicFramePr>
        <p:xfrm>
          <a:off x="3439695" y="7601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проведения.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ППЭ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со станциями печати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в аудиториях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852075"/>
            <a:ext cx="7315200" cy="5257293"/>
          </a:xfr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200" b="1" dirty="0" smtClean="0">
              <a:solidFill>
                <a:srgbClr val="7A0000"/>
              </a:solidFill>
            </a:endParaRPr>
          </a:p>
          <a:p>
            <a:pPr marL="0" indent="0">
              <a:buNone/>
            </a:pPr>
            <a:r>
              <a:rPr lang="ru-RU" sz="2200" b="1" dirty="0" smtClean="0">
                <a:solidFill>
                  <a:srgbClr val="7A0000"/>
                </a:solidFill>
              </a:rPr>
              <a:t>ППЭ со станциями печати в аудиториях – 12 ППЭ по РТ: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Агрызский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Азнакаевский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Актанышский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Бавлинский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Бугульминский</a:t>
            </a:r>
            <a:r>
              <a:rPr lang="ru-RU" b="1" dirty="0" smtClean="0">
                <a:solidFill>
                  <a:srgbClr val="002060"/>
                </a:solidFill>
              </a:rPr>
              <a:t> район (2 ППЭ)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Дрожжановский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Ютазинский</a:t>
            </a:r>
            <a:r>
              <a:rPr lang="ru-RU" b="1" dirty="0" smtClean="0">
                <a:solidFill>
                  <a:srgbClr val="002060"/>
                </a:solidFill>
              </a:rPr>
              <a:t> район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Набережные Челны (2 ППЭ)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Казань (2 ППЭ)</a:t>
            </a:r>
          </a:p>
          <a:p>
            <a:endParaRPr lang="ru-RU" sz="1600" dirty="0" smtClean="0"/>
          </a:p>
          <a:p>
            <a:pPr marL="0" indent="0">
              <a:buNone/>
            </a:pPr>
            <a:r>
              <a:rPr lang="ru-RU" sz="2200" b="1" dirty="0">
                <a:solidFill>
                  <a:srgbClr val="7A0000"/>
                </a:solidFill>
              </a:rPr>
              <a:t>К 2019 году </a:t>
            </a:r>
            <a:r>
              <a:rPr lang="ru-RU" sz="2200" b="1" dirty="0" smtClean="0">
                <a:solidFill>
                  <a:srgbClr val="7A0000"/>
                </a:solidFill>
              </a:rPr>
              <a:t>– </a:t>
            </a:r>
            <a:r>
              <a:rPr lang="ru-RU" sz="2200" b="1" dirty="0">
                <a:solidFill>
                  <a:srgbClr val="7A0000"/>
                </a:solidFill>
              </a:rPr>
              <a:t>100% переход на станции </a:t>
            </a:r>
            <a:r>
              <a:rPr lang="ru-RU" sz="2200" b="1" dirty="0" smtClean="0">
                <a:solidFill>
                  <a:srgbClr val="7A0000"/>
                </a:solidFill>
              </a:rPr>
              <a:t>печати по России</a:t>
            </a:r>
            <a:endParaRPr lang="ru-RU" sz="2200" b="1" dirty="0">
              <a:solidFill>
                <a:srgbClr val="7A0000"/>
              </a:solidFill>
            </a:endParaRPr>
          </a:p>
          <a:p>
            <a:endParaRPr lang="ru-RU" dirty="0"/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5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проведения.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ППЭ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со станциями печати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в аудиториях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reeform 224"/>
          <p:cNvSpPr>
            <a:spLocks noEditPoints="1"/>
          </p:cNvSpPr>
          <p:nvPr/>
        </p:nvSpPr>
        <p:spPr bwMode="auto">
          <a:xfrm>
            <a:off x="4321464" y="4429546"/>
            <a:ext cx="1109043" cy="942329"/>
          </a:xfrm>
          <a:custGeom>
            <a:avLst/>
            <a:gdLst>
              <a:gd name="T0" fmla="*/ 159 w 318"/>
              <a:gd name="T1" fmla="*/ 0 h 271"/>
              <a:gd name="T2" fmla="*/ 76 w 318"/>
              <a:gd name="T3" fmla="*/ 77 h 271"/>
              <a:gd name="T4" fmla="*/ 129 w 318"/>
              <a:gd name="T5" fmla="*/ 77 h 271"/>
              <a:gd name="T6" fmla="*/ 129 w 318"/>
              <a:gd name="T7" fmla="*/ 159 h 271"/>
              <a:gd name="T8" fmla="*/ 189 w 318"/>
              <a:gd name="T9" fmla="*/ 159 h 271"/>
              <a:gd name="T10" fmla="*/ 189 w 318"/>
              <a:gd name="T11" fmla="*/ 77 h 271"/>
              <a:gd name="T12" fmla="*/ 242 w 318"/>
              <a:gd name="T13" fmla="*/ 77 h 271"/>
              <a:gd name="T14" fmla="*/ 159 w 318"/>
              <a:gd name="T15" fmla="*/ 0 h 271"/>
              <a:gd name="T16" fmla="*/ 308 w 318"/>
              <a:gd name="T17" fmla="*/ 184 h 271"/>
              <a:gd name="T18" fmla="*/ 257 w 318"/>
              <a:gd name="T19" fmla="*/ 150 h 271"/>
              <a:gd name="T20" fmla="*/ 226 w 318"/>
              <a:gd name="T21" fmla="*/ 150 h 271"/>
              <a:gd name="T22" fmla="*/ 280 w 318"/>
              <a:gd name="T23" fmla="*/ 191 h 271"/>
              <a:gd name="T24" fmla="*/ 224 w 318"/>
              <a:gd name="T25" fmla="*/ 191 h 271"/>
              <a:gd name="T26" fmla="*/ 224 w 318"/>
              <a:gd name="T27" fmla="*/ 191 h 271"/>
              <a:gd name="T28" fmla="*/ 221 w 318"/>
              <a:gd name="T29" fmla="*/ 192 h 271"/>
              <a:gd name="T30" fmla="*/ 220 w 318"/>
              <a:gd name="T31" fmla="*/ 193 h 271"/>
              <a:gd name="T32" fmla="*/ 206 w 318"/>
              <a:gd name="T33" fmla="*/ 229 h 271"/>
              <a:gd name="T34" fmla="*/ 111 w 318"/>
              <a:gd name="T35" fmla="*/ 229 h 271"/>
              <a:gd name="T36" fmla="*/ 99 w 318"/>
              <a:gd name="T37" fmla="*/ 193 h 271"/>
              <a:gd name="T38" fmla="*/ 99 w 318"/>
              <a:gd name="T39" fmla="*/ 193 h 271"/>
              <a:gd name="T40" fmla="*/ 97 w 318"/>
              <a:gd name="T41" fmla="*/ 192 h 271"/>
              <a:gd name="T42" fmla="*/ 95 w 318"/>
              <a:gd name="T43" fmla="*/ 191 h 271"/>
              <a:gd name="T44" fmla="*/ 38 w 318"/>
              <a:gd name="T45" fmla="*/ 191 h 271"/>
              <a:gd name="T46" fmla="*/ 93 w 318"/>
              <a:gd name="T47" fmla="*/ 150 h 271"/>
              <a:gd name="T48" fmla="*/ 61 w 318"/>
              <a:gd name="T49" fmla="*/ 150 h 271"/>
              <a:gd name="T50" fmla="*/ 10 w 318"/>
              <a:gd name="T51" fmla="*/ 184 h 271"/>
              <a:gd name="T52" fmla="*/ 10 w 318"/>
              <a:gd name="T53" fmla="*/ 184 h 271"/>
              <a:gd name="T54" fmla="*/ 6 w 318"/>
              <a:gd name="T55" fmla="*/ 188 h 271"/>
              <a:gd name="T56" fmla="*/ 2 w 318"/>
              <a:gd name="T57" fmla="*/ 194 h 271"/>
              <a:gd name="T58" fmla="*/ 0 w 318"/>
              <a:gd name="T59" fmla="*/ 200 h 271"/>
              <a:gd name="T60" fmla="*/ 1 w 318"/>
              <a:gd name="T61" fmla="*/ 207 h 271"/>
              <a:gd name="T62" fmla="*/ 9 w 318"/>
              <a:gd name="T63" fmla="*/ 256 h 271"/>
              <a:gd name="T64" fmla="*/ 9 w 318"/>
              <a:gd name="T65" fmla="*/ 256 h 271"/>
              <a:gd name="T66" fmla="*/ 12 w 318"/>
              <a:gd name="T67" fmla="*/ 261 h 271"/>
              <a:gd name="T68" fmla="*/ 16 w 318"/>
              <a:gd name="T69" fmla="*/ 267 h 271"/>
              <a:gd name="T70" fmla="*/ 22 w 318"/>
              <a:gd name="T71" fmla="*/ 270 h 271"/>
              <a:gd name="T72" fmla="*/ 30 w 318"/>
              <a:gd name="T73" fmla="*/ 271 h 271"/>
              <a:gd name="T74" fmla="*/ 289 w 318"/>
              <a:gd name="T75" fmla="*/ 271 h 271"/>
              <a:gd name="T76" fmla="*/ 289 w 318"/>
              <a:gd name="T77" fmla="*/ 271 h 271"/>
              <a:gd name="T78" fmla="*/ 295 w 318"/>
              <a:gd name="T79" fmla="*/ 270 h 271"/>
              <a:gd name="T80" fmla="*/ 302 w 318"/>
              <a:gd name="T81" fmla="*/ 267 h 271"/>
              <a:gd name="T82" fmla="*/ 307 w 318"/>
              <a:gd name="T83" fmla="*/ 261 h 271"/>
              <a:gd name="T84" fmla="*/ 309 w 318"/>
              <a:gd name="T85" fmla="*/ 256 h 271"/>
              <a:gd name="T86" fmla="*/ 318 w 318"/>
              <a:gd name="T87" fmla="*/ 207 h 271"/>
              <a:gd name="T88" fmla="*/ 318 w 318"/>
              <a:gd name="T89" fmla="*/ 207 h 271"/>
              <a:gd name="T90" fmla="*/ 318 w 318"/>
              <a:gd name="T91" fmla="*/ 200 h 271"/>
              <a:gd name="T92" fmla="*/ 316 w 318"/>
              <a:gd name="T93" fmla="*/ 194 h 271"/>
              <a:gd name="T94" fmla="*/ 313 w 318"/>
              <a:gd name="T95" fmla="*/ 188 h 271"/>
              <a:gd name="T96" fmla="*/ 308 w 318"/>
              <a:gd name="T97" fmla="*/ 184 h 271"/>
              <a:gd name="T98" fmla="*/ 308 w 318"/>
              <a:gd name="T99" fmla="*/ 184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18" h="271">
                <a:moveTo>
                  <a:pt x="159" y="0"/>
                </a:moveTo>
                <a:lnTo>
                  <a:pt x="76" y="77"/>
                </a:lnTo>
                <a:lnTo>
                  <a:pt x="129" y="77"/>
                </a:lnTo>
                <a:lnTo>
                  <a:pt x="129" y="159"/>
                </a:lnTo>
                <a:lnTo>
                  <a:pt x="189" y="159"/>
                </a:lnTo>
                <a:lnTo>
                  <a:pt x="189" y="77"/>
                </a:lnTo>
                <a:lnTo>
                  <a:pt x="242" y="77"/>
                </a:lnTo>
                <a:lnTo>
                  <a:pt x="159" y="0"/>
                </a:lnTo>
                <a:close/>
                <a:moveTo>
                  <a:pt x="308" y="184"/>
                </a:moveTo>
                <a:lnTo>
                  <a:pt x="257" y="150"/>
                </a:lnTo>
                <a:lnTo>
                  <a:pt x="226" y="150"/>
                </a:lnTo>
                <a:lnTo>
                  <a:pt x="280" y="191"/>
                </a:lnTo>
                <a:lnTo>
                  <a:pt x="224" y="191"/>
                </a:lnTo>
                <a:lnTo>
                  <a:pt x="224" y="191"/>
                </a:lnTo>
                <a:lnTo>
                  <a:pt x="221" y="192"/>
                </a:lnTo>
                <a:lnTo>
                  <a:pt x="220" y="193"/>
                </a:lnTo>
                <a:lnTo>
                  <a:pt x="206" y="229"/>
                </a:lnTo>
                <a:lnTo>
                  <a:pt x="111" y="229"/>
                </a:lnTo>
                <a:lnTo>
                  <a:pt x="99" y="193"/>
                </a:lnTo>
                <a:lnTo>
                  <a:pt x="99" y="193"/>
                </a:lnTo>
                <a:lnTo>
                  <a:pt x="97" y="192"/>
                </a:lnTo>
                <a:lnTo>
                  <a:pt x="95" y="191"/>
                </a:lnTo>
                <a:lnTo>
                  <a:pt x="38" y="191"/>
                </a:lnTo>
                <a:lnTo>
                  <a:pt x="93" y="150"/>
                </a:lnTo>
                <a:lnTo>
                  <a:pt x="61" y="150"/>
                </a:lnTo>
                <a:lnTo>
                  <a:pt x="10" y="184"/>
                </a:lnTo>
                <a:lnTo>
                  <a:pt x="10" y="184"/>
                </a:lnTo>
                <a:lnTo>
                  <a:pt x="6" y="188"/>
                </a:lnTo>
                <a:lnTo>
                  <a:pt x="2" y="194"/>
                </a:lnTo>
                <a:lnTo>
                  <a:pt x="0" y="200"/>
                </a:lnTo>
                <a:lnTo>
                  <a:pt x="1" y="207"/>
                </a:lnTo>
                <a:lnTo>
                  <a:pt x="9" y="256"/>
                </a:lnTo>
                <a:lnTo>
                  <a:pt x="9" y="256"/>
                </a:lnTo>
                <a:lnTo>
                  <a:pt x="12" y="261"/>
                </a:lnTo>
                <a:lnTo>
                  <a:pt x="16" y="267"/>
                </a:lnTo>
                <a:lnTo>
                  <a:pt x="22" y="270"/>
                </a:lnTo>
                <a:lnTo>
                  <a:pt x="30" y="271"/>
                </a:lnTo>
                <a:lnTo>
                  <a:pt x="289" y="271"/>
                </a:lnTo>
                <a:lnTo>
                  <a:pt x="289" y="271"/>
                </a:lnTo>
                <a:lnTo>
                  <a:pt x="295" y="270"/>
                </a:lnTo>
                <a:lnTo>
                  <a:pt x="302" y="267"/>
                </a:lnTo>
                <a:lnTo>
                  <a:pt x="307" y="261"/>
                </a:lnTo>
                <a:lnTo>
                  <a:pt x="309" y="256"/>
                </a:lnTo>
                <a:lnTo>
                  <a:pt x="318" y="207"/>
                </a:lnTo>
                <a:lnTo>
                  <a:pt x="318" y="207"/>
                </a:lnTo>
                <a:lnTo>
                  <a:pt x="318" y="200"/>
                </a:lnTo>
                <a:lnTo>
                  <a:pt x="316" y="194"/>
                </a:lnTo>
                <a:lnTo>
                  <a:pt x="313" y="188"/>
                </a:lnTo>
                <a:lnTo>
                  <a:pt x="308" y="184"/>
                </a:lnTo>
                <a:lnTo>
                  <a:pt x="308" y="18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94"/>
          <p:cNvSpPr>
            <a:spLocks noEditPoints="1"/>
          </p:cNvSpPr>
          <p:nvPr/>
        </p:nvSpPr>
        <p:spPr bwMode="auto">
          <a:xfrm>
            <a:off x="4101486" y="4060257"/>
            <a:ext cx="648072" cy="720080"/>
          </a:xfrm>
          <a:custGeom>
            <a:avLst/>
            <a:gdLst>
              <a:gd name="T0" fmla="*/ 247 w 248"/>
              <a:gd name="T1" fmla="*/ 71 h 311"/>
              <a:gd name="T2" fmla="*/ 242 w 248"/>
              <a:gd name="T3" fmla="*/ 55 h 311"/>
              <a:gd name="T4" fmla="*/ 234 w 248"/>
              <a:gd name="T5" fmla="*/ 39 h 311"/>
              <a:gd name="T6" fmla="*/ 224 w 248"/>
              <a:gd name="T7" fmla="*/ 26 h 311"/>
              <a:gd name="T8" fmla="*/ 212 w 248"/>
              <a:gd name="T9" fmla="*/ 16 h 311"/>
              <a:gd name="T10" fmla="*/ 198 w 248"/>
              <a:gd name="T11" fmla="*/ 7 h 311"/>
              <a:gd name="T12" fmla="*/ 183 w 248"/>
              <a:gd name="T13" fmla="*/ 2 h 311"/>
              <a:gd name="T14" fmla="*/ 166 w 248"/>
              <a:gd name="T15" fmla="*/ 0 h 311"/>
              <a:gd name="T16" fmla="*/ 150 w 248"/>
              <a:gd name="T17" fmla="*/ 1 h 311"/>
              <a:gd name="T18" fmla="*/ 141 w 248"/>
              <a:gd name="T19" fmla="*/ 3 h 311"/>
              <a:gd name="T20" fmla="*/ 125 w 248"/>
              <a:gd name="T21" fmla="*/ 8 h 311"/>
              <a:gd name="T22" fmla="*/ 110 w 248"/>
              <a:gd name="T23" fmla="*/ 17 h 311"/>
              <a:gd name="T24" fmla="*/ 98 w 248"/>
              <a:gd name="T25" fmla="*/ 27 h 311"/>
              <a:gd name="T26" fmla="*/ 87 w 248"/>
              <a:gd name="T27" fmla="*/ 38 h 311"/>
              <a:gd name="T28" fmla="*/ 79 w 248"/>
              <a:gd name="T29" fmla="*/ 53 h 311"/>
              <a:gd name="T30" fmla="*/ 74 w 248"/>
              <a:gd name="T31" fmla="*/ 67 h 311"/>
              <a:gd name="T32" fmla="*/ 73 w 248"/>
              <a:gd name="T33" fmla="*/ 85 h 311"/>
              <a:gd name="T34" fmla="*/ 74 w 248"/>
              <a:gd name="T35" fmla="*/ 93 h 311"/>
              <a:gd name="T36" fmla="*/ 78 w 248"/>
              <a:gd name="T37" fmla="*/ 112 h 311"/>
              <a:gd name="T38" fmla="*/ 87 w 248"/>
              <a:gd name="T39" fmla="*/ 131 h 311"/>
              <a:gd name="T40" fmla="*/ 4 w 248"/>
              <a:gd name="T41" fmla="*/ 254 h 311"/>
              <a:gd name="T42" fmla="*/ 1 w 248"/>
              <a:gd name="T43" fmla="*/ 263 h 311"/>
              <a:gd name="T44" fmla="*/ 0 w 248"/>
              <a:gd name="T45" fmla="*/ 272 h 311"/>
              <a:gd name="T46" fmla="*/ 5 w 248"/>
              <a:gd name="T47" fmla="*/ 303 h 311"/>
              <a:gd name="T48" fmla="*/ 9 w 248"/>
              <a:gd name="T49" fmla="*/ 310 h 311"/>
              <a:gd name="T50" fmla="*/ 16 w 248"/>
              <a:gd name="T51" fmla="*/ 311 h 311"/>
              <a:gd name="T52" fmla="*/ 40 w 248"/>
              <a:gd name="T53" fmla="*/ 307 h 311"/>
              <a:gd name="T54" fmla="*/ 48 w 248"/>
              <a:gd name="T55" fmla="*/ 303 h 311"/>
              <a:gd name="T56" fmla="*/ 56 w 248"/>
              <a:gd name="T57" fmla="*/ 297 h 311"/>
              <a:gd name="T58" fmla="*/ 89 w 248"/>
              <a:gd name="T59" fmla="*/ 244 h 311"/>
              <a:gd name="T60" fmla="*/ 149 w 248"/>
              <a:gd name="T61" fmla="*/ 178 h 311"/>
              <a:gd name="T62" fmla="*/ 159 w 248"/>
              <a:gd name="T63" fmla="*/ 179 h 311"/>
              <a:gd name="T64" fmla="*/ 181 w 248"/>
              <a:gd name="T65" fmla="*/ 179 h 311"/>
              <a:gd name="T66" fmla="*/ 189 w 248"/>
              <a:gd name="T67" fmla="*/ 178 h 311"/>
              <a:gd name="T68" fmla="*/ 206 w 248"/>
              <a:gd name="T69" fmla="*/ 173 h 311"/>
              <a:gd name="T70" fmla="*/ 219 w 248"/>
              <a:gd name="T71" fmla="*/ 165 h 311"/>
              <a:gd name="T72" fmla="*/ 229 w 248"/>
              <a:gd name="T73" fmla="*/ 153 h 311"/>
              <a:gd name="T74" fmla="*/ 238 w 248"/>
              <a:gd name="T75" fmla="*/ 140 h 311"/>
              <a:gd name="T76" fmla="*/ 244 w 248"/>
              <a:gd name="T77" fmla="*/ 124 h 311"/>
              <a:gd name="T78" fmla="*/ 247 w 248"/>
              <a:gd name="T79" fmla="*/ 107 h 311"/>
              <a:gd name="T80" fmla="*/ 248 w 248"/>
              <a:gd name="T81" fmla="*/ 89 h 311"/>
              <a:gd name="T82" fmla="*/ 247 w 248"/>
              <a:gd name="T83" fmla="*/ 71 h 311"/>
              <a:gd name="T84" fmla="*/ 207 w 248"/>
              <a:gd name="T85" fmla="*/ 96 h 311"/>
              <a:gd name="T86" fmla="*/ 201 w 248"/>
              <a:gd name="T87" fmla="*/ 101 h 311"/>
              <a:gd name="T88" fmla="*/ 192 w 248"/>
              <a:gd name="T89" fmla="*/ 106 h 311"/>
              <a:gd name="T90" fmla="*/ 182 w 248"/>
              <a:gd name="T91" fmla="*/ 101 h 311"/>
              <a:gd name="T92" fmla="*/ 163 w 248"/>
              <a:gd name="T93" fmla="*/ 88 h 311"/>
              <a:gd name="T94" fmla="*/ 151 w 248"/>
              <a:gd name="T95" fmla="*/ 80 h 311"/>
              <a:gd name="T96" fmla="*/ 141 w 248"/>
              <a:gd name="T97" fmla="*/ 70 h 311"/>
              <a:gd name="T98" fmla="*/ 137 w 248"/>
              <a:gd name="T99" fmla="*/ 61 h 311"/>
              <a:gd name="T100" fmla="*/ 141 w 248"/>
              <a:gd name="T101" fmla="*/ 49 h 311"/>
              <a:gd name="T102" fmla="*/ 147 w 248"/>
              <a:gd name="T103" fmla="*/ 43 h 311"/>
              <a:gd name="T104" fmla="*/ 160 w 248"/>
              <a:gd name="T105" fmla="*/ 34 h 311"/>
              <a:gd name="T106" fmla="*/ 175 w 248"/>
              <a:gd name="T107" fmla="*/ 31 h 311"/>
              <a:gd name="T108" fmla="*/ 190 w 248"/>
              <a:gd name="T109" fmla="*/ 34 h 311"/>
              <a:gd name="T110" fmla="*/ 196 w 248"/>
              <a:gd name="T111" fmla="*/ 38 h 311"/>
              <a:gd name="T112" fmla="*/ 208 w 248"/>
              <a:gd name="T113" fmla="*/ 51 h 311"/>
              <a:gd name="T114" fmla="*/ 213 w 248"/>
              <a:gd name="T115" fmla="*/ 65 h 311"/>
              <a:gd name="T116" fmla="*/ 213 w 248"/>
              <a:gd name="T117" fmla="*/ 81 h 311"/>
              <a:gd name="T118" fmla="*/ 207 w 248"/>
              <a:gd name="T119" fmla="*/ 96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8" h="311">
                <a:moveTo>
                  <a:pt x="247" y="71"/>
                </a:moveTo>
                <a:lnTo>
                  <a:pt x="247" y="71"/>
                </a:lnTo>
                <a:lnTo>
                  <a:pt x="245" y="63"/>
                </a:lnTo>
                <a:lnTo>
                  <a:pt x="242" y="55"/>
                </a:lnTo>
                <a:lnTo>
                  <a:pt x="239" y="47"/>
                </a:lnTo>
                <a:lnTo>
                  <a:pt x="234" y="39"/>
                </a:lnTo>
                <a:lnTo>
                  <a:pt x="229" y="32"/>
                </a:lnTo>
                <a:lnTo>
                  <a:pt x="224" y="26"/>
                </a:lnTo>
                <a:lnTo>
                  <a:pt x="219" y="21"/>
                </a:lnTo>
                <a:lnTo>
                  <a:pt x="212" y="16"/>
                </a:lnTo>
                <a:lnTo>
                  <a:pt x="206" y="10"/>
                </a:lnTo>
                <a:lnTo>
                  <a:pt x="198" y="7"/>
                </a:lnTo>
                <a:lnTo>
                  <a:pt x="191" y="4"/>
                </a:lnTo>
                <a:lnTo>
                  <a:pt x="183" y="2"/>
                </a:lnTo>
                <a:lnTo>
                  <a:pt x="175" y="0"/>
                </a:lnTo>
                <a:lnTo>
                  <a:pt x="166" y="0"/>
                </a:lnTo>
                <a:lnTo>
                  <a:pt x="158" y="0"/>
                </a:lnTo>
                <a:lnTo>
                  <a:pt x="150" y="1"/>
                </a:lnTo>
                <a:lnTo>
                  <a:pt x="150" y="1"/>
                </a:lnTo>
                <a:lnTo>
                  <a:pt x="141" y="3"/>
                </a:lnTo>
                <a:lnTo>
                  <a:pt x="133" y="5"/>
                </a:lnTo>
                <a:lnTo>
                  <a:pt x="125" y="8"/>
                </a:lnTo>
                <a:lnTo>
                  <a:pt x="118" y="13"/>
                </a:lnTo>
                <a:lnTo>
                  <a:pt x="110" y="17"/>
                </a:lnTo>
                <a:lnTo>
                  <a:pt x="104" y="22"/>
                </a:lnTo>
                <a:lnTo>
                  <a:pt x="98" y="27"/>
                </a:lnTo>
                <a:lnTo>
                  <a:pt x="92" y="32"/>
                </a:lnTo>
                <a:lnTo>
                  <a:pt x="87" y="38"/>
                </a:lnTo>
                <a:lnTo>
                  <a:pt x="82" y="46"/>
                </a:lnTo>
                <a:lnTo>
                  <a:pt x="79" y="53"/>
                </a:lnTo>
                <a:lnTo>
                  <a:pt x="76" y="60"/>
                </a:lnTo>
                <a:lnTo>
                  <a:pt x="74" y="67"/>
                </a:lnTo>
                <a:lnTo>
                  <a:pt x="73" y="76"/>
                </a:lnTo>
                <a:lnTo>
                  <a:pt x="73" y="85"/>
                </a:lnTo>
                <a:lnTo>
                  <a:pt x="74" y="93"/>
                </a:lnTo>
                <a:lnTo>
                  <a:pt x="74" y="93"/>
                </a:lnTo>
                <a:lnTo>
                  <a:pt x="76" y="101"/>
                </a:lnTo>
                <a:lnTo>
                  <a:pt x="78" y="112"/>
                </a:lnTo>
                <a:lnTo>
                  <a:pt x="82" y="122"/>
                </a:lnTo>
                <a:lnTo>
                  <a:pt x="87" y="131"/>
                </a:lnTo>
                <a:lnTo>
                  <a:pt x="4" y="254"/>
                </a:lnTo>
                <a:lnTo>
                  <a:pt x="4" y="254"/>
                </a:lnTo>
                <a:lnTo>
                  <a:pt x="2" y="258"/>
                </a:lnTo>
                <a:lnTo>
                  <a:pt x="1" y="263"/>
                </a:lnTo>
                <a:lnTo>
                  <a:pt x="0" y="268"/>
                </a:lnTo>
                <a:lnTo>
                  <a:pt x="0" y="272"/>
                </a:lnTo>
                <a:lnTo>
                  <a:pt x="5" y="303"/>
                </a:lnTo>
                <a:lnTo>
                  <a:pt x="5" y="303"/>
                </a:lnTo>
                <a:lnTo>
                  <a:pt x="7" y="307"/>
                </a:lnTo>
                <a:lnTo>
                  <a:pt x="9" y="310"/>
                </a:lnTo>
                <a:lnTo>
                  <a:pt x="12" y="311"/>
                </a:lnTo>
                <a:lnTo>
                  <a:pt x="16" y="311"/>
                </a:lnTo>
                <a:lnTo>
                  <a:pt x="40" y="307"/>
                </a:lnTo>
                <a:lnTo>
                  <a:pt x="40" y="307"/>
                </a:lnTo>
                <a:lnTo>
                  <a:pt x="44" y="306"/>
                </a:lnTo>
                <a:lnTo>
                  <a:pt x="48" y="303"/>
                </a:lnTo>
                <a:lnTo>
                  <a:pt x="52" y="300"/>
                </a:lnTo>
                <a:lnTo>
                  <a:pt x="56" y="297"/>
                </a:lnTo>
                <a:lnTo>
                  <a:pt x="88" y="244"/>
                </a:lnTo>
                <a:lnTo>
                  <a:pt x="89" y="244"/>
                </a:lnTo>
                <a:lnTo>
                  <a:pt x="110" y="240"/>
                </a:lnTo>
                <a:lnTo>
                  <a:pt x="149" y="178"/>
                </a:lnTo>
                <a:lnTo>
                  <a:pt x="149" y="178"/>
                </a:lnTo>
                <a:lnTo>
                  <a:pt x="159" y="179"/>
                </a:lnTo>
                <a:lnTo>
                  <a:pt x="169" y="179"/>
                </a:lnTo>
                <a:lnTo>
                  <a:pt x="181" y="179"/>
                </a:lnTo>
                <a:lnTo>
                  <a:pt x="189" y="178"/>
                </a:lnTo>
                <a:lnTo>
                  <a:pt x="189" y="178"/>
                </a:lnTo>
                <a:lnTo>
                  <a:pt x="197" y="176"/>
                </a:lnTo>
                <a:lnTo>
                  <a:pt x="206" y="173"/>
                </a:lnTo>
                <a:lnTo>
                  <a:pt x="212" y="169"/>
                </a:lnTo>
                <a:lnTo>
                  <a:pt x="219" y="165"/>
                </a:lnTo>
                <a:lnTo>
                  <a:pt x="224" y="159"/>
                </a:lnTo>
                <a:lnTo>
                  <a:pt x="229" y="153"/>
                </a:lnTo>
                <a:lnTo>
                  <a:pt x="234" y="146"/>
                </a:lnTo>
                <a:lnTo>
                  <a:pt x="238" y="140"/>
                </a:lnTo>
                <a:lnTo>
                  <a:pt x="242" y="131"/>
                </a:lnTo>
                <a:lnTo>
                  <a:pt x="244" y="124"/>
                </a:lnTo>
                <a:lnTo>
                  <a:pt x="246" y="116"/>
                </a:lnTo>
                <a:lnTo>
                  <a:pt x="247" y="107"/>
                </a:lnTo>
                <a:lnTo>
                  <a:pt x="248" y="98"/>
                </a:lnTo>
                <a:lnTo>
                  <a:pt x="248" y="89"/>
                </a:lnTo>
                <a:lnTo>
                  <a:pt x="248" y="81"/>
                </a:lnTo>
                <a:lnTo>
                  <a:pt x="247" y="71"/>
                </a:lnTo>
                <a:lnTo>
                  <a:pt x="247" y="71"/>
                </a:lnTo>
                <a:close/>
                <a:moveTo>
                  <a:pt x="207" y="96"/>
                </a:moveTo>
                <a:lnTo>
                  <a:pt x="207" y="96"/>
                </a:lnTo>
                <a:lnTo>
                  <a:pt x="201" y="101"/>
                </a:lnTo>
                <a:lnTo>
                  <a:pt x="197" y="105"/>
                </a:lnTo>
                <a:lnTo>
                  <a:pt x="192" y="106"/>
                </a:lnTo>
                <a:lnTo>
                  <a:pt x="187" y="105"/>
                </a:lnTo>
                <a:lnTo>
                  <a:pt x="182" y="101"/>
                </a:lnTo>
                <a:lnTo>
                  <a:pt x="176" y="97"/>
                </a:lnTo>
                <a:lnTo>
                  <a:pt x="163" y="88"/>
                </a:lnTo>
                <a:lnTo>
                  <a:pt x="163" y="88"/>
                </a:lnTo>
                <a:lnTo>
                  <a:pt x="151" y="80"/>
                </a:lnTo>
                <a:lnTo>
                  <a:pt x="146" y="76"/>
                </a:lnTo>
                <a:lnTo>
                  <a:pt x="141" y="70"/>
                </a:lnTo>
                <a:lnTo>
                  <a:pt x="138" y="66"/>
                </a:lnTo>
                <a:lnTo>
                  <a:pt x="137" y="61"/>
                </a:lnTo>
                <a:lnTo>
                  <a:pt x="138" y="55"/>
                </a:lnTo>
                <a:lnTo>
                  <a:pt x="141" y="49"/>
                </a:lnTo>
                <a:lnTo>
                  <a:pt x="141" y="49"/>
                </a:lnTo>
                <a:lnTo>
                  <a:pt x="147" y="43"/>
                </a:lnTo>
                <a:lnTo>
                  <a:pt x="153" y="37"/>
                </a:lnTo>
                <a:lnTo>
                  <a:pt x="160" y="34"/>
                </a:lnTo>
                <a:lnTo>
                  <a:pt x="167" y="32"/>
                </a:lnTo>
                <a:lnTo>
                  <a:pt x="175" y="31"/>
                </a:lnTo>
                <a:lnTo>
                  <a:pt x="182" y="32"/>
                </a:lnTo>
                <a:lnTo>
                  <a:pt x="190" y="34"/>
                </a:lnTo>
                <a:lnTo>
                  <a:pt x="196" y="38"/>
                </a:lnTo>
                <a:lnTo>
                  <a:pt x="196" y="38"/>
                </a:lnTo>
                <a:lnTo>
                  <a:pt x="202" y="45"/>
                </a:lnTo>
                <a:lnTo>
                  <a:pt x="208" y="51"/>
                </a:lnTo>
                <a:lnTo>
                  <a:pt x="211" y="58"/>
                </a:lnTo>
                <a:lnTo>
                  <a:pt x="213" y="65"/>
                </a:lnTo>
                <a:lnTo>
                  <a:pt x="214" y="74"/>
                </a:lnTo>
                <a:lnTo>
                  <a:pt x="213" y="81"/>
                </a:lnTo>
                <a:lnTo>
                  <a:pt x="210" y="89"/>
                </a:lnTo>
                <a:lnTo>
                  <a:pt x="207" y="96"/>
                </a:lnTo>
                <a:lnTo>
                  <a:pt x="207" y="9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5" name="Picture 2" descr="C:\Users\oyukhnovich\Desktop\для презентации\принтер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273" y="3914235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4252215029"/>
              </p:ext>
            </p:extLst>
          </p:nvPr>
        </p:nvGraphicFramePr>
        <p:xfrm>
          <a:off x="3569799" y="1384062"/>
          <a:ext cx="8133387" cy="206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9" name="Group 3"/>
          <p:cNvGrpSpPr/>
          <p:nvPr/>
        </p:nvGrpSpPr>
        <p:grpSpPr>
          <a:xfrm>
            <a:off x="9742066" y="3871484"/>
            <a:ext cx="1656184" cy="1584176"/>
            <a:chOff x="3203848" y="2348880"/>
            <a:chExt cx="1656184" cy="1584176"/>
          </a:xfrm>
        </p:grpSpPr>
        <p:sp>
          <p:nvSpPr>
            <p:cNvPr id="30" name="Freeform 39"/>
            <p:cNvSpPr>
              <a:spLocks noEditPoints="1"/>
            </p:cNvSpPr>
            <p:nvPr/>
          </p:nvSpPr>
          <p:spPr bwMode="auto">
            <a:xfrm>
              <a:off x="3203848" y="2348880"/>
              <a:ext cx="1656184" cy="1584176"/>
            </a:xfrm>
            <a:custGeom>
              <a:avLst/>
              <a:gdLst/>
              <a:ahLst/>
              <a:cxnLst>
                <a:cxn ang="0">
                  <a:pos x="45" y="271"/>
                </a:cxn>
                <a:cxn ang="0">
                  <a:pos x="45" y="23"/>
                </a:cxn>
                <a:cxn ang="0">
                  <a:pos x="45" y="23"/>
                </a:cxn>
                <a:cxn ang="0">
                  <a:pos x="47" y="15"/>
                </a:cxn>
                <a:cxn ang="0">
                  <a:pos x="51" y="8"/>
                </a:cxn>
                <a:cxn ang="0">
                  <a:pos x="51" y="8"/>
                </a:cxn>
                <a:cxn ang="0">
                  <a:pos x="59" y="2"/>
                </a:cxn>
                <a:cxn ang="0">
                  <a:pos x="67" y="0"/>
                </a:cxn>
                <a:cxn ang="0">
                  <a:pos x="427" y="0"/>
                </a:cxn>
                <a:cxn ang="0">
                  <a:pos x="427" y="0"/>
                </a:cxn>
                <a:cxn ang="0">
                  <a:pos x="435" y="2"/>
                </a:cxn>
                <a:cxn ang="0">
                  <a:pos x="443" y="8"/>
                </a:cxn>
                <a:cxn ang="0">
                  <a:pos x="443" y="8"/>
                </a:cxn>
                <a:cxn ang="0">
                  <a:pos x="448" y="15"/>
                </a:cxn>
                <a:cxn ang="0">
                  <a:pos x="450" y="23"/>
                </a:cxn>
                <a:cxn ang="0">
                  <a:pos x="450" y="271"/>
                </a:cxn>
                <a:cxn ang="0">
                  <a:pos x="495" y="316"/>
                </a:cxn>
                <a:cxn ang="0">
                  <a:pos x="495" y="316"/>
                </a:cxn>
                <a:cxn ang="0">
                  <a:pos x="493" y="325"/>
                </a:cxn>
                <a:cxn ang="0">
                  <a:pos x="488" y="332"/>
                </a:cxn>
                <a:cxn ang="0">
                  <a:pos x="488" y="332"/>
                </a:cxn>
                <a:cxn ang="0">
                  <a:pos x="482" y="336"/>
                </a:cxn>
                <a:cxn ang="0">
                  <a:pos x="472" y="338"/>
                </a:cxn>
                <a:cxn ang="0">
                  <a:pos x="23" y="338"/>
                </a:cxn>
                <a:cxn ang="0">
                  <a:pos x="23" y="338"/>
                </a:cxn>
                <a:cxn ang="0">
                  <a:pos x="13" y="336"/>
                </a:cxn>
                <a:cxn ang="0">
                  <a:pos x="7" y="332"/>
                </a:cxn>
                <a:cxn ang="0">
                  <a:pos x="7" y="332"/>
                </a:cxn>
                <a:cxn ang="0">
                  <a:pos x="2" y="325"/>
                </a:cxn>
                <a:cxn ang="0">
                  <a:pos x="0" y="316"/>
                </a:cxn>
                <a:cxn ang="0">
                  <a:pos x="45" y="271"/>
                </a:cxn>
                <a:cxn ang="0">
                  <a:pos x="67" y="271"/>
                </a:cxn>
                <a:cxn ang="0">
                  <a:pos x="427" y="271"/>
                </a:cxn>
                <a:cxn ang="0">
                  <a:pos x="427" y="23"/>
                </a:cxn>
                <a:cxn ang="0">
                  <a:pos x="67" y="23"/>
                </a:cxn>
                <a:cxn ang="0">
                  <a:pos x="67" y="271"/>
                </a:cxn>
                <a:cxn ang="0">
                  <a:pos x="184" y="314"/>
                </a:cxn>
                <a:cxn ang="0">
                  <a:pos x="184" y="314"/>
                </a:cxn>
                <a:cxn ang="0">
                  <a:pos x="186" y="316"/>
                </a:cxn>
                <a:cxn ang="0">
                  <a:pos x="191" y="316"/>
                </a:cxn>
                <a:cxn ang="0">
                  <a:pos x="304" y="316"/>
                </a:cxn>
                <a:cxn ang="0">
                  <a:pos x="304" y="316"/>
                </a:cxn>
                <a:cxn ang="0">
                  <a:pos x="309" y="316"/>
                </a:cxn>
                <a:cxn ang="0">
                  <a:pos x="311" y="314"/>
                </a:cxn>
                <a:cxn ang="0">
                  <a:pos x="311" y="314"/>
                </a:cxn>
                <a:cxn ang="0">
                  <a:pos x="311" y="312"/>
                </a:cxn>
                <a:cxn ang="0">
                  <a:pos x="296" y="298"/>
                </a:cxn>
                <a:cxn ang="0">
                  <a:pos x="296" y="298"/>
                </a:cxn>
                <a:cxn ang="0">
                  <a:pos x="293" y="296"/>
                </a:cxn>
                <a:cxn ang="0">
                  <a:pos x="288" y="296"/>
                </a:cxn>
                <a:cxn ang="0">
                  <a:pos x="208" y="296"/>
                </a:cxn>
                <a:cxn ang="0">
                  <a:pos x="208" y="296"/>
                </a:cxn>
                <a:cxn ang="0">
                  <a:pos x="202" y="296"/>
                </a:cxn>
                <a:cxn ang="0">
                  <a:pos x="200" y="298"/>
                </a:cxn>
                <a:cxn ang="0">
                  <a:pos x="184" y="312"/>
                </a:cxn>
                <a:cxn ang="0">
                  <a:pos x="184" y="314"/>
                </a:cxn>
              </a:cxnLst>
              <a:rect l="0" t="0" r="r" b="b"/>
              <a:pathLst>
                <a:path w="495" h="338">
                  <a:moveTo>
                    <a:pt x="45" y="271"/>
                  </a:moveTo>
                  <a:lnTo>
                    <a:pt x="45" y="23"/>
                  </a:lnTo>
                  <a:lnTo>
                    <a:pt x="45" y="23"/>
                  </a:lnTo>
                  <a:lnTo>
                    <a:pt x="47" y="1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9" y="2"/>
                  </a:lnTo>
                  <a:lnTo>
                    <a:pt x="6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35" y="2"/>
                  </a:lnTo>
                  <a:lnTo>
                    <a:pt x="443" y="8"/>
                  </a:lnTo>
                  <a:lnTo>
                    <a:pt x="443" y="8"/>
                  </a:lnTo>
                  <a:lnTo>
                    <a:pt x="448" y="15"/>
                  </a:lnTo>
                  <a:lnTo>
                    <a:pt x="450" y="23"/>
                  </a:lnTo>
                  <a:lnTo>
                    <a:pt x="450" y="271"/>
                  </a:lnTo>
                  <a:lnTo>
                    <a:pt x="495" y="316"/>
                  </a:lnTo>
                  <a:lnTo>
                    <a:pt x="495" y="316"/>
                  </a:lnTo>
                  <a:lnTo>
                    <a:pt x="493" y="325"/>
                  </a:lnTo>
                  <a:lnTo>
                    <a:pt x="488" y="332"/>
                  </a:lnTo>
                  <a:lnTo>
                    <a:pt x="488" y="332"/>
                  </a:lnTo>
                  <a:lnTo>
                    <a:pt x="482" y="336"/>
                  </a:lnTo>
                  <a:lnTo>
                    <a:pt x="472" y="338"/>
                  </a:lnTo>
                  <a:lnTo>
                    <a:pt x="23" y="338"/>
                  </a:lnTo>
                  <a:lnTo>
                    <a:pt x="23" y="338"/>
                  </a:lnTo>
                  <a:lnTo>
                    <a:pt x="13" y="336"/>
                  </a:lnTo>
                  <a:lnTo>
                    <a:pt x="7" y="332"/>
                  </a:lnTo>
                  <a:lnTo>
                    <a:pt x="7" y="332"/>
                  </a:lnTo>
                  <a:lnTo>
                    <a:pt x="2" y="325"/>
                  </a:lnTo>
                  <a:lnTo>
                    <a:pt x="0" y="316"/>
                  </a:lnTo>
                  <a:lnTo>
                    <a:pt x="45" y="271"/>
                  </a:lnTo>
                  <a:close/>
                  <a:moveTo>
                    <a:pt x="67" y="271"/>
                  </a:moveTo>
                  <a:lnTo>
                    <a:pt x="427" y="271"/>
                  </a:lnTo>
                  <a:lnTo>
                    <a:pt x="427" y="23"/>
                  </a:lnTo>
                  <a:lnTo>
                    <a:pt x="67" y="23"/>
                  </a:lnTo>
                  <a:lnTo>
                    <a:pt x="67" y="271"/>
                  </a:lnTo>
                  <a:close/>
                  <a:moveTo>
                    <a:pt x="184" y="314"/>
                  </a:moveTo>
                  <a:lnTo>
                    <a:pt x="184" y="314"/>
                  </a:lnTo>
                  <a:lnTo>
                    <a:pt x="186" y="316"/>
                  </a:lnTo>
                  <a:lnTo>
                    <a:pt x="191" y="316"/>
                  </a:lnTo>
                  <a:lnTo>
                    <a:pt x="304" y="316"/>
                  </a:lnTo>
                  <a:lnTo>
                    <a:pt x="304" y="316"/>
                  </a:lnTo>
                  <a:lnTo>
                    <a:pt x="309" y="316"/>
                  </a:lnTo>
                  <a:lnTo>
                    <a:pt x="311" y="314"/>
                  </a:lnTo>
                  <a:lnTo>
                    <a:pt x="311" y="314"/>
                  </a:lnTo>
                  <a:lnTo>
                    <a:pt x="311" y="312"/>
                  </a:lnTo>
                  <a:lnTo>
                    <a:pt x="296" y="298"/>
                  </a:lnTo>
                  <a:lnTo>
                    <a:pt x="296" y="298"/>
                  </a:lnTo>
                  <a:lnTo>
                    <a:pt x="293" y="296"/>
                  </a:lnTo>
                  <a:lnTo>
                    <a:pt x="288" y="296"/>
                  </a:lnTo>
                  <a:lnTo>
                    <a:pt x="208" y="296"/>
                  </a:lnTo>
                  <a:lnTo>
                    <a:pt x="208" y="296"/>
                  </a:lnTo>
                  <a:lnTo>
                    <a:pt x="202" y="296"/>
                  </a:lnTo>
                  <a:lnTo>
                    <a:pt x="200" y="298"/>
                  </a:lnTo>
                  <a:lnTo>
                    <a:pt x="184" y="312"/>
                  </a:lnTo>
                  <a:lnTo>
                    <a:pt x="184" y="314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grpSp>
          <p:nvGrpSpPr>
            <p:cNvPr id="31" name="Group 14"/>
            <p:cNvGrpSpPr/>
            <p:nvPr/>
          </p:nvGrpSpPr>
          <p:grpSpPr>
            <a:xfrm>
              <a:off x="3491880" y="2636912"/>
              <a:ext cx="356086" cy="432048"/>
              <a:chOff x="4800600" y="1962150"/>
              <a:chExt cx="355600" cy="406400"/>
            </a:xfrm>
            <a:solidFill>
              <a:srgbClr val="800000"/>
            </a:solidFill>
          </p:grpSpPr>
          <p:sp>
            <p:nvSpPr>
              <p:cNvPr id="34" name="Freeform 15"/>
              <p:cNvSpPr>
                <a:spLocks/>
              </p:cNvSpPr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6" name="Freeform 17"/>
              <p:cNvSpPr>
                <a:spLocks/>
              </p:cNvSpPr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8" name="Freeform 19"/>
              <p:cNvSpPr>
                <a:spLocks/>
              </p:cNvSpPr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9" name="Freeform 20"/>
              <p:cNvSpPr>
                <a:spLocks/>
              </p:cNvSpPr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40" name="Freeform 143"/>
              <p:cNvSpPr>
                <a:spLocks noEditPoints="1"/>
              </p:cNvSpPr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grpFill/>
              <a:ln w="9525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067944" y="2636912"/>
              <a:ext cx="450849" cy="479999"/>
            </a:xfrm>
            <a:custGeom>
              <a:avLst/>
              <a:gdLst/>
              <a:ahLst/>
              <a:cxnLst>
                <a:cxn ang="0">
                  <a:pos x="56" y="288"/>
                </a:cxn>
                <a:cxn ang="0">
                  <a:pos x="53" y="248"/>
                </a:cxn>
                <a:cxn ang="0">
                  <a:pos x="56" y="206"/>
                </a:cxn>
                <a:cxn ang="0">
                  <a:pos x="0" y="160"/>
                </a:cxn>
                <a:cxn ang="0">
                  <a:pos x="18" y="123"/>
                </a:cxn>
                <a:cxn ang="0">
                  <a:pos x="40" y="91"/>
                </a:cxn>
                <a:cxn ang="0">
                  <a:pos x="109" y="117"/>
                </a:cxn>
                <a:cxn ang="0">
                  <a:pos x="141" y="91"/>
                </a:cxn>
                <a:cxn ang="0">
                  <a:pos x="179" y="75"/>
                </a:cxn>
                <a:cxn ang="0">
                  <a:pos x="190" y="3"/>
                </a:cxn>
                <a:cxn ang="0">
                  <a:pos x="232" y="0"/>
                </a:cxn>
                <a:cxn ang="0">
                  <a:pos x="251" y="1"/>
                </a:cxn>
                <a:cxn ang="0">
                  <a:pos x="285" y="75"/>
                </a:cxn>
                <a:cxn ang="0">
                  <a:pos x="304" y="83"/>
                </a:cxn>
                <a:cxn ang="0">
                  <a:pos x="339" y="102"/>
                </a:cxn>
                <a:cxn ang="0">
                  <a:pos x="422" y="91"/>
                </a:cxn>
                <a:cxn ang="0">
                  <a:pos x="435" y="107"/>
                </a:cxn>
                <a:cxn ang="0">
                  <a:pos x="456" y="141"/>
                </a:cxn>
                <a:cxn ang="0">
                  <a:pos x="408" y="206"/>
                </a:cxn>
                <a:cxn ang="0">
                  <a:pos x="410" y="227"/>
                </a:cxn>
                <a:cxn ang="0">
                  <a:pos x="410" y="267"/>
                </a:cxn>
                <a:cxn ang="0">
                  <a:pos x="464" y="334"/>
                </a:cxn>
                <a:cxn ang="0">
                  <a:pos x="456" y="353"/>
                </a:cxn>
                <a:cxn ang="0">
                  <a:pos x="435" y="389"/>
                </a:cxn>
                <a:cxn ang="0">
                  <a:pos x="355" y="379"/>
                </a:cxn>
                <a:cxn ang="0">
                  <a:pos x="339" y="392"/>
                </a:cxn>
                <a:cxn ang="0">
                  <a:pos x="304" y="413"/>
                </a:cxn>
                <a:cxn ang="0">
                  <a:pos x="272" y="491"/>
                </a:cxn>
                <a:cxn ang="0">
                  <a:pos x="251" y="494"/>
                </a:cxn>
                <a:cxn ang="0">
                  <a:pos x="232" y="494"/>
                </a:cxn>
                <a:cxn ang="0">
                  <a:pos x="190" y="491"/>
                </a:cxn>
                <a:cxn ang="0">
                  <a:pos x="179" y="419"/>
                </a:cxn>
                <a:cxn ang="0">
                  <a:pos x="141" y="403"/>
                </a:cxn>
                <a:cxn ang="0">
                  <a:pos x="109" y="379"/>
                </a:cxn>
                <a:cxn ang="0">
                  <a:pos x="40" y="405"/>
                </a:cxn>
                <a:cxn ang="0">
                  <a:pos x="18" y="371"/>
                </a:cxn>
                <a:cxn ang="0">
                  <a:pos x="0" y="334"/>
                </a:cxn>
                <a:cxn ang="0">
                  <a:pos x="168" y="184"/>
                </a:cxn>
                <a:cxn ang="0">
                  <a:pos x="157" y="198"/>
                </a:cxn>
                <a:cxn ang="0">
                  <a:pos x="142" y="230"/>
                </a:cxn>
                <a:cxn ang="0">
                  <a:pos x="141" y="248"/>
                </a:cxn>
                <a:cxn ang="0">
                  <a:pos x="149" y="281"/>
                </a:cxn>
                <a:cxn ang="0">
                  <a:pos x="168" y="312"/>
                </a:cxn>
                <a:cxn ang="0">
                  <a:pos x="182" y="323"/>
                </a:cxn>
                <a:cxn ang="0">
                  <a:pos x="214" y="336"/>
                </a:cxn>
                <a:cxn ang="0">
                  <a:pos x="232" y="337"/>
                </a:cxn>
                <a:cxn ang="0">
                  <a:pos x="266" y="331"/>
                </a:cxn>
                <a:cxn ang="0">
                  <a:pos x="296" y="312"/>
                </a:cxn>
                <a:cxn ang="0">
                  <a:pos x="307" y="297"/>
                </a:cxn>
                <a:cxn ang="0">
                  <a:pos x="320" y="265"/>
                </a:cxn>
                <a:cxn ang="0">
                  <a:pos x="322" y="248"/>
                </a:cxn>
                <a:cxn ang="0">
                  <a:pos x="315" y="213"/>
                </a:cxn>
                <a:cxn ang="0">
                  <a:pos x="296" y="184"/>
                </a:cxn>
                <a:cxn ang="0">
                  <a:pos x="282" y="173"/>
                </a:cxn>
                <a:cxn ang="0">
                  <a:pos x="250" y="158"/>
                </a:cxn>
                <a:cxn ang="0">
                  <a:pos x="232" y="157"/>
                </a:cxn>
                <a:cxn ang="0">
                  <a:pos x="197" y="165"/>
                </a:cxn>
                <a:cxn ang="0">
                  <a:pos x="168" y="184"/>
                </a:cxn>
              </a:cxnLst>
              <a:rect l="0" t="0" r="r" b="b"/>
              <a:pathLst>
                <a:path w="464" h="494">
                  <a:moveTo>
                    <a:pt x="56" y="288"/>
                  </a:moveTo>
                  <a:lnTo>
                    <a:pt x="56" y="288"/>
                  </a:lnTo>
                  <a:lnTo>
                    <a:pt x="53" y="267"/>
                  </a:lnTo>
                  <a:lnTo>
                    <a:pt x="53" y="248"/>
                  </a:lnTo>
                  <a:lnTo>
                    <a:pt x="53" y="227"/>
                  </a:lnTo>
                  <a:lnTo>
                    <a:pt x="56" y="206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8" y="141"/>
                  </a:lnTo>
                  <a:lnTo>
                    <a:pt x="18" y="123"/>
                  </a:lnTo>
                  <a:lnTo>
                    <a:pt x="29" y="107"/>
                  </a:lnTo>
                  <a:lnTo>
                    <a:pt x="40" y="91"/>
                  </a:lnTo>
                  <a:lnTo>
                    <a:pt x="109" y="117"/>
                  </a:lnTo>
                  <a:lnTo>
                    <a:pt x="109" y="117"/>
                  </a:lnTo>
                  <a:lnTo>
                    <a:pt x="125" y="102"/>
                  </a:lnTo>
                  <a:lnTo>
                    <a:pt x="141" y="91"/>
                  </a:lnTo>
                  <a:lnTo>
                    <a:pt x="160" y="83"/>
                  </a:lnTo>
                  <a:lnTo>
                    <a:pt x="179" y="75"/>
                  </a:lnTo>
                  <a:lnTo>
                    <a:pt x="190" y="3"/>
                  </a:lnTo>
                  <a:lnTo>
                    <a:pt x="190" y="3"/>
                  </a:lnTo>
                  <a:lnTo>
                    <a:pt x="211" y="1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51" y="1"/>
                  </a:lnTo>
                  <a:lnTo>
                    <a:pt x="272" y="3"/>
                  </a:lnTo>
                  <a:lnTo>
                    <a:pt x="285" y="75"/>
                  </a:lnTo>
                  <a:lnTo>
                    <a:pt x="285" y="75"/>
                  </a:lnTo>
                  <a:lnTo>
                    <a:pt x="304" y="83"/>
                  </a:lnTo>
                  <a:lnTo>
                    <a:pt x="322" y="91"/>
                  </a:lnTo>
                  <a:lnTo>
                    <a:pt x="339" y="102"/>
                  </a:lnTo>
                  <a:lnTo>
                    <a:pt x="355" y="117"/>
                  </a:lnTo>
                  <a:lnTo>
                    <a:pt x="422" y="91"/>
                  </a:lnTo>
                  <a:lnTo>
                    <a:pt x="422" y="91"/>
                  </a:lnTo>
                  <a:lnTo>
                    <a:pt x="435" y="107"/>
                  </a:lnTo>
                  <a:lnTo>
                    <a:pt x="446" y="123"/>
                  </a:lnTo>
                  <a:lnTo>
                    <a:pt x="456" y="141"/>
                  </a:lnTo>
                  <a:lnTo>
                    <a:pt x="464" y="160"/>
                  </a:lnTo>
                  <a:lnTo>
                    <a:pt x="408" y="206"/>
                  </a:lnTo>
                  <a:lnTo>
                    <a:pt x="408" y="206"/>
                  </a:lnTo>
                  <a:lnTo>
                    <a:pt x="410" y="227"/>
                  </a:lnTo>
                  <a:lnTo>
                    <a:pt x="411" y="248"/>
                  </a:lnTo>
                  <a:lnTo>
                    <a:pt x="410" y="267"/>
                  </a:lnTo>
                  <a:lnTo>
                    <a:pt x="408" y="288"/>
                  </a:lnTo>
                  <a:lnTo>
                    <a:pt x="464" y="334"/>
                  </a:lnTo>
                  <a:lnTo>
                    <a:pt x="464" y="334"/>
                  </a:lnTo>
                  <a:lnTo>
                    <a:pt x="456" y="353"/>
                  </a:lnTo>
                  <a:lnTo>
                    <a:pt x="446" y="371"/>
                  </a:lnTo>
                  <a:lnTo>
                    <a:pt x="435" y="389"/>
                  </a:lnTo>
                  <a:lnTo>
                    <a:pt x="422" y="405"/>
                  </a:lnTo>
                  <a:lnTo>
                    <a:pt x="355" y="379"/>
                  </a:lnTo>
                  <a:lnTo>
                    <a:pt x="355" y="379"/>
                  </a:lnTo>
                  <a:lnTo>
                    <a:pt x="339" y="392"/>
                  </a:lnTo>
                  <a:lnTo>
                    <a:pt x="322" y="403"/>
                  </a:lnTo>
                  <a:lnTo>
                    <a:pt x="304" y="413"/>
                  </a:lnTo>
                  <a:lnTo>
                    <a:pt x="285" y="419"/>
                  </a:lnTo>
                  <a:lnTo>
                    <a:pt x="272" y="491"/>
                  </a:lnTo>
                  <a:lnTo>
                    <a:pt x="272" y="491"/>
                  </a:lnTo>
                  <a:lnTo>
                    <a:pt x="251" y="494"/>
                  </a:lnTo>
                  <a:lnTo>
                    <a:pt x="232" y="494"/>
                  </a:lnTo>
                  <a:lnTo>
                    <a:pt x="232" y="494"/>
                  </a:lnTo>
                  <a:lnTo>
                    <a:pt x="211" y="494"/>
                  </a:lnTo>
                  <a:lnTo>
                    <a:pt x="190" y="491"/>
                  </a:lnTo>
                  <a:lnTo>
                    <a:pt x="179" y="419"/>
                  </a:lnTo>
                  <a:lnTo>
                    <a:pt x="179" y="419"/>
                  </a:lnTo>
                  <a:lnTo>
                    <a:pt x="160" y="413"/>
                  </a:lnTo>
                  <a:lnTo>
                    <a:pt x="141" y="403"/>
                  </a:lnTo>
                  <a:lnTo>
                    <a:pt x="125" y="392"/>
                  </a:lnTo>
                  <a:lnTo>
                    <a:pt x="109" y="379"/>
                  </a:lnTo>
                  <a:lnTo>
                    <a:pt x="40" y="405"/>
                  </a:lnTo>
                  <a:lnTo>
                    <a:pt x="40" y="405"/>
                  </a:lnTo>
                  <a:lnTo>
                    <a:pt x="29" y="389"/>
                  </a:lnTo>
                  <a:lnTo>
                    <a:pt x="18" y="371"/>
                  </a:lnTo>
                  <a:lnTo>
                    <a:pt x="8" y="353"/>
                  </a:lnTo>
                  <a:lnTo>
                    <a:pt x="0" y="334"/>
                  </a:lnTo>
                  <a:lnTo>
                    <a:pt x="56" y="288"/>
                  </a:lnTo>
                  <a:close/>
                  <a:moveTo>
                    <a:pt x="168" y="184"/>
                  </a:moveTo>
                  <a:lnTo>
                    <a:pt x="168" y="184"/>
                  </a:lnTo>
                  <a:lnTo>
                    <a:pt x="157" y="198"/>
                  </a:lnTo>
                  <a:lnTo>
                    <a:pt x="149" y="213"/>
                  </a:lnTo>
                  <a:lnTo>
                    <a:pt x="142" y="230"/>
                  </a:lnTo>
                  <a:lnTo>
                    <a:pt x="141" y="248"/>
                  </a:lnTo>
                  <a:lnTo>
                    <a:pt x="141" y="248"/>
                  </a:lnTo>
                  <a:lnTo>
                    <a:pt x="142" y="265"/>
                  </a:lnTo>
                  <a:lnTo>
                    <a:pt x="149" y="281"/>
                  </a:lnTo>
                  <a:lnTo>
                    <a:pt x="157" y="297"/>
                  </a:lnTo>
                  <a:lnTo>
                    <a:pt x="168" y="312"/>
                  </a:lnTo>
                  <a:lnTo>
                    <a:pt x="168" y="312"/>
                  </a:lnTo>
                  <a:lnTo>
                    <a:pt x="182" y="323"/>
                  </a:lnTo>
                  <a:lnTo>
                    <a:pt x="197" y="331"/>
                  </a:lnTo>
                  <a:lnTo>
                    <a:pt x="214" y="336"/>
                  </a:lnTo>
                  <a:lnTo>
                    <a:pt x="232" y="337"/>
                  </a:lnTo>
                  <a:lnTo>
                    <a:pt x="232" y="337"/>
                  </a:lnTo>
                  <a:lnTo>
                    <a:pt x="250" y="336"/>
                  </a:lnTo>
                  <a:lnTo>
                    <a:pt x="266" y="331"/>
                  </a:lnTo>
                  <a:lnTo>
                    <a:pt x="282" y="323"/>
                  </a:lnTo>
                  <a:lnTo>
                    <a:pt x="296" y="312"/>
                  </a:lnTo>
                  <a:lnTo>
                    <a:pt x="296" y="312"/>
                  </a:lnTo>
                  <a:lnTo>
                    <a:pt x="307" y="297"/>
                  </a:lnTo>
                  <a:lnTo>
                    <a:pt x="315" y="281"/>
                  </a:lnTo>
                  <a:lnTo>
                    <a:pt x="320" y="265"/>
                  </a:lnTo>
                  <a:lnTo>
                    <a:pt x="322" y="248"/>
                  </a:lnTo>
                  <a:lnTo>
                    <a:pt x="322" y="248"/>
                  </a:lnTo>
                  <a:lnTo>
                    <a:pt x="320" y="230"/>
                  </a:lnTo>
                  <a:lnTo>
                    <a:pt x="315" y="213"/>
                  </a:lnTo>
                  <a:lnTo>
                    <a:pt x="307" y="198"/>
                  </a:lnTo>
                  <a:lnTo>
                    <a:pt x="296" y="184"/>
                  </a:lnTo>
                  <a:lnTo>
                    <a:pt x="296" y="184"/>
                  </a:lnTo>
                  <a:lnTo>
                    <a:pt x="282" y="173"/>
                  </a:lnTo>
                  <a:lnTo>
                    <a:pt x="266" y="165"/>
                  </a:lnTo>
                  <a:lnTo>
                    <a:pt x="250" y="158"/>
                  </a:lnTo>
                  <a:lnTo>
                    <a:pt x="232" y="157"/>
                  </a:lnTo>
                  <a:lnTo>
                    <a:pt x="232" y="157"/>
                  </a:lnTo>
                  <a:lnTo>
                    <a:pt x="214" y="158"/>
                  </a:lnTo>
                  <a:lnTo>
                    <a:pt x="197" y="165"/>
                  </a:lnTo>
                  <a:lnTo>
                    <a:pt x="182" y="173"/>
                  </a:lnTo>
                  <a:lnTo>
                    <a:pt x="168" y="184"/>
                  </a:lnTo>
                  <a:lnTo>
                    <a:pt x="168" y="184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3779912" y="3140968"/>
              <a:ext cx="360040" cy="381371"/>
            </a:xfrm>
            <a:custGeom>
              <a:avLst/>
              <a:gdLst/>
              <a:ahLst/>
              <a:cxnLst>
                <a:cxn ang="0">
                  <a:pos x="11" y="465"/>
                </a:cxn>
                <a:cxn ang="0">
                  <a:pos x="0" y="428"/>
                </a:cxn>
                <a:cxn ang="0">
                  <a:pos x="5" y="402"/>
                </a:cxn>
                <a:cxn ang="0">
                  <a:pos x="19" y="380"/>
                </a:cxn>
                <a:cxn ang="0">
                  <a:pos x="53" y="360"/>
                </a:cxn>
                <a:cxn ang="0">
                  <a:pos x="80" y="360"/>
                </a:cxn>
                <a:cxn ang="0">
                  <a:pos x="115" y="380"/>
                </a:cxn>
                <a:cxn ang="0">
                  <a:pos x="129" y="402"/>
                </a:cxn>
                <a:cxn ang="0">
                  <a:pos x="134" y="428"/>
                </a:cxn>
                <a:cxn ang="0">
                  <a:pos x="123" y="465"/>
                </a:cxn>
                <a:cxn ang="0">
                  <a:pos x="104" y="484"/>
                </a:cxn>
                <a:cxn ang="0">
                  <a:pos x="67" y="495"/>
                </a:cxn>
                <a:cxn ang="0">
                  <a:pos x="41" y="490"/>
                </a:cxn>
                <a:cxn ang="0">
                  <a:pos x="19" y="476"/>
                </a:cxn>
                <a:cxn ang="0">
                  <a:pos x="67" y="0"/>
                </a:cxn>
                <a:cxn ang="0">
                  <a:pos x="134" y="10"/>
                </a:cxn>
                <a:cxn ang="0">
                  <a:pos x="177" y="21"/>
                </a:cxn>
                <a:cxn ang="0">
                  <a:pos x="219" y="36"/>
                </a:cxn>
                <a:cxn ang="0">
                  <a:pos x="277" y="64"/>
                </a:cxn>
                <a:cxn ang="0">
                  <a:pos x="313" y="90"/>
                </a:cxn>
                <a:cxn ang="0">
                  <a:pos x="361" y="132"/>
                </a:cxn>
                <a:cxn ang="0">
                  <a:pos x="390" y="164"/>
                </a:cxn>
                <a:cxn ang="0">
                  <a:pos x="417" y="199"/>
                </a:cxn>
                <a:cxn ang="0">
                  <a:pos x="449" y="255"/>
                </a:cxn>
                <a:cxn ang="0">
                  <a:pos x="467" y="295"/>
                </a:cxn>
                <a:cxn ang="0">
                  <a:pos x="485" y="359"/>
                </a:cxn>
                <a:cxn ang="0">
                  <a:pos x="491" y="404"/>
                </a:cxn>
                <a:cxn ang="0">
                  <a:pos x="405" y="450"/>
                </a:cxn>
                <a:cxn ang="0">
                  <a:pos x="401" y="400"/>
                </a:cxn>
                <a:cxn ang="0">
                  <a:pos x="392" y="354"/>
                </a:cxn>
                <a:cxn ang="0">
                  <a:pos x="366" y="288"/>
                </a:cxn>
                <a:cxn ang="0">
                  <a:pos x="342" y="248"/>
                </a:cxn>
                <a:cxn ang="0">
                  <a:pos x="299" y="196"/>
                </a:cxn>
                <a:cxn ang="0">
                  <a:pos x="264" y="165"/>
                </a:cxn>
                <a:cxn ang="0">
                  <a:pos x="225" y="138"/>
                </a:cxn>
                <a:cxn ang="0">
                  <a:pos x="163" y="109"/>
                </a:cxn>
                <a:cxn ang="0">
                  <a:pos x="117" y="96"/>
                </a:cxn>
                <a:cxn ang="0">
                  <a:pos x="45" y="90"/>
                </a:cxn>
                <a:cxn ang="0">
                  <a:pos x="45" y="180"/>
                </a:cxn>
                <a:cxn ang="0">
                  <a:pos x="123" y="192"/>
                </a:cxn>
                <a:cxn ang="0">
                  <a:pos x="173" y="213"/>
                </a:cxn>
                <a:cxn ang="0">
                  <a:pos x="235" y="260"/>
                </a:cxn>
                <a:cxn ang="0">
                  <a:pos x="267" y="298"/>
                </a:cxn>
                <a:cxn ang="0">
                  <a:pos x="293" y="344"/>
                </a:cxn>
                <a:cxn ang="0">
                  <a:pos x="312" y="423"/>
                </a:cxn>
                <a:cxn ang="0">
                  <a:pos x="224" y="450"/>
                </a:cxn>
                <a:cxn ang="0">
                  <a:pos x="216" y="397"/>
                </a:cxn>
                <a:cxn ang="0">
                  <a:pos x="201" y="364"/>
                </a:cxn>
                <a:cxn ang="0">
                  <a:pos x="171" y="322"/>
                </a:cxn>
                <a:cxn ang="0">
                  <a:pos x="145" y="301"/>
                </a:cxn>
                <a:cxn ang="0">
                  <a:pos x="113" y="284"/>
                </a:cxn>
                <a:cxn ang="0">
                  <a:pos x="62" y="271"/>
                </a:cxn>
              </a:cxnLst>
              <a:rect l="0" t="0" r="r" b="b"/>
              <a:pathLst>
                <a:path w="494" h="495">
                  <a:moveTo>
                    <a:pt x="19" y="476"/>
                  </a:moveTo>
                  <a:lnTo>
                    <a:pt x="19" y="476"/>
                  </a:lnTo>
                  <a:lnTo>
                    <a:pt x="11" y="465"/>
                  </a:lnTo>
                  <a:lnTo>
                    <a:pt x="5" y="453"/>
                  </a:lnTo>
                  <a:lnTo>
                    <a:pt x="0" y="440"/>
                  </a:lnTo>
                  <a:lnTo>
                    <a:pt x="0" y="428"/>
                  </a:lnTo>
                  <a:lnTo>
                    <a:pt x="0" y="428"/>
                  </a:lnTo>
                  <a:lnTo>
                    <a:pt x="0" y="413"/>
                  </a:lnTo>
                  <a:lnTo>
                    <a:pt x="5" y="402"/>
                  </a:lnTo>
                  <a:lnTo>
                    <a:pt x="11" y="389"/>
                  </a:lnTo>
                  <a:lnTo>
                    <a:pt x="19" y="380"/>
                  </a:lnTo>
                  <a:lnTo>
                    <a:pt x="19" y="380"/>
                  </a:lnTo>
                  <a:lnTo>
                    <a:pt x="29" y="370"/>
                  </a:lnTo>
                  <a:lnTo>
                    <a:pt x="41" y="365"/>
                  </a:lnTo>
                  <a:lnTo>
                    <a:pt x="53" y="360"/>
                  </a:lnTo>
                  <a:lnTo>
                    <a:pt x="67" y="360"/>
                  </a:lnTo>
                  <a:lnTo>
                    <a:pt x="67" y="360"/>
                  </a:lnTo>
                  <a:lnTo>
                    <a:pt x="80" y="360"/>
                  </a:lnTo>
                  <a:lnTo>
                    <a:pt x="93" y="365"/>
                  </a:lnTo>
                  <a:lnTo>
                    <a:pt x="104" y="370"/>
                  </a:lnTo>
                  <a:lnTo>
                    <a:pt x="115" y="380"/>
                  </a:lnTo>
                  <a:lnTo>
                    <a:pt x="115" y="380"/>
                  </a:lnTo>
                  <a:lnTo>
                    <a:pt x="123" y="389"/>
                  </a:lnTo>
                  <a:lnTo>
                    <a:pt x="129" y="402"/>
                  </a:lnTo>
                  <a:lnTo>
                    <a:pt x="133" y="413"/>
                  </a:lnTo>
                  <a:lnTo>
                    <a:pt x="134" y="428"/>
                  </a:lnTo>
                  <a:lnTo>
                    <a:pt x="134" y="428"/>
                  </a:lnTo>
                  <a:lnTo>
                    <a:pt x="133" y="440"/>
                  </a:lnTo>
                  <a:lnTo>
                    <a:pt x="129" y="453"/>
                  </a:lnTo>
                  <a:lnTo>
                    <a:pt x="123" y="465"/>
                  </a:lnTo>
                  <a:lnTo>
                    <a:pt x="115" y="476"/>
                  </a:lnTo>
                  <a:lnTo>
                    <a:pt x="115" y="476"/>
                  </a:lnTo>
                  <a:lnTo>
                    <a:pt x="104" y="484"/>
                  </a:lnTo>
                  <a:lnTo>
                    <a:pt x="93" y="490"/>
                  </a:lnTo>
                  <a:lnTo>
                    <a:pt x="80" y="493"/>
                  </a:lnTo>
                  <a:lnTo>
                    <a:pt x="67" y="495"/>
                  </a:lnTo>
                  <a:lnTo>
                    <a:pt x="67" y="495"/>
                  </a:lnTo>
                  <a:lnTo>
                    <a:pt x="53" y="493"/>
                  </a:lnTo>
                  <a:lnTo>
                    <a:pt x="41" y="490"/>
                  </a:lnTo>
                  <a:lnTo>
                    <a:pt x="29" y="484"/>
                  </a:lnTo>
                  <a:lnTo>
                    <a:pt x="19" y="476"/>
                  </a:lnTo>
                  <a:lnTo>
                    <a:pt x="19" y="476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67" y="0"/>
                  </a:lnTo>
                  <a:lnTo>
                    <a:pt x="89" y="2"/>
                  </a:lnTo>
                  <a:lnTo>
                    <a:pt x="112" y="5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57" y="15"/>
                  </a:lnTo>
                  <a:lnTo>
                    <a:pt x="177" y="21"/>
                  </a:lnTo>
                  <a:lnTo>
                    <a:pt x="198" y="28"/>
                  </a:lnTo>
                  <a:lnTo>
                    <a:pt x="219" y="36"/>
                  </a:lnTo>
                  <a:lnTo>
                    <a:pt x="219" y="36"/>
                  </a:lnTo>
                  <a:lnTo>
                    <a:pt x="238" y="44"/>
                  </a:lnTo>
                  <a:lnTo>
                    <a:pt x="257" y="55"/>
                  </a:lnTo>
                  <a:lnTo>
                    <a:pt x="277" y="64"/>
                  </a:lnTo>
                  <a:lnTo>
                    <a:pt x="296" y="77"/>
                  </a:lnTo>
                  <a:lnTo>
                    <a:pt x="296" y="77"/>
                  </a:lnTo>
                  <a:lnTo>
                    <a:pt x="313" y="90"/>
                  </a:lnTo>
                  <a:lnTo>
                    <a:pt x="329" y="103"/>
                  </a:lnTo>
                  <a:lnTo>
                    <a:pt x="347" y="117"/>
                  </a:lnTo>
                  <a:lnTo>
                    <a:pt x="361" y="132"/>
                  </a:lnTo>
                  <a:lnTo>
                    <a:pt x="361" y="132"/>
                  </a:lnTo>
                  <a:lnTo>
                    <a:pt x="377" y="148"/>
                  </a:lnTo>
                  <a:lnTo>
                    <a:pt x="390" y="164"/>
                  </a:lnTo>
                  <a:lnTo>
                    <a:pt x="405" y="181"/>
                  </a:lnTo>
                  <a:lnTo>
                    <a:pt x="417" y="199"/>
                  </a:lnTo>
                  <a:lnTo>
                    <a:pt x="417" y="199"/>
                  </a:lnTo>
                  <a:lnTo>
                    <a:pt x="429" y="216"/>
                  </a:lnTo>
                  <a:lnTo>
                    <a:pt x="440" y="236"/>
                  </a:lnTo>
                  <a:lnTo>
                    <a:pt x="449" y="255"/>
                  </a:lnTo>
                  <a:lnTo>
                    <a:pt x="459" y="274"/>
                  </a:lnTo>
                  <a:lnTo>
                    <a:pt x="459" y="274"/>
                  </a:lnTo>
                  <a:lnTo>
                    <a:pt x="467" y="295"/>
                  </a:lnTo>
                  <a:lnTo>
                    <a:pt x="473" y="316"/>
                  </a:lnTo>
                  <a:lnTo>
                    <a:pt x="480" y="338"/>
                  </a:lnTo>
                  <a:lnTo>
                    <a:pt x="485" y="359"/>
                  </a:lnTo>
                  <a:lnTo>
                    <a:pt x="485" y="359"/>
                  </a:lnTo>
                  <a:lnTo>
                    <a:pt x="488" y="381"/>
                  </a:lnTo>
                  <a:lnTo>
                    <a:pt x="491" y="404"/>
                  </a:lnTo>
                  <a:lnTo>
                    <a:pt x="493" y="428"/>
                  </a:lnTo>
                  <a:lnTo>
                    <a:pt x="494" y="450"/>
                  </a:lnTo>
                  <a:lnTo>
                    <a:pt x="405" y="450"/>
                  </a:lnTo>
                  <a:lnTo>
                    <a:pt x="405" y="450"/>
                  </a:lnTo>
                  <a:lnTo>
                    <a:pt x="403" y="426"/>
                  </a:lnTo>
                  <a:lnTo>
                    <a:pt x="401" y="400"/>
                  </a:lnTo>
                  <a:lnTo>
                    <a:pt x="397" y="378"/>
                  </a:lnTo>
                  <a:lnTo>
                    <a:pt x="392" y="354"/>
                  </a:lnTo>
                  <a:lnTo>
                    <a:pt x="392" y="354"/>
                  </a:lnTo>
                  <a:lnTo>
                    <a:pt x="384" y="332"/>
                  </a:lnTo>
                  <a:lnTo>
                    <a:pt x="376" y="309"/>
                  </a:lnTo>
                  <a:lnTo>
                    <a:pt x="366" y="288"/>
                  </a:lnTo>
                  <a:lnTo>
                    <a:pt x="355" y="268"/>
                  </a:lnTo>
                  <a:lnTo>
                    <a:pt x="355" y="268"/>
                  </a:lnTo>
                  <a:lnTo>
                    <a:pt x="342" y="248"/>
                  </a:lnTo>
                  <a:lnTo>
                    <a:pt x="329" y="231"/>
                  </a:lnTo>
                  <a:lnTo>
                    <a:pt x="315" y="213"/>
                  </a:lnTo>
                  <a:lnTo>
                    <a:pt x="299" y="196"/>
                  </a:lnTo>
                  <a:lnTo>
                    <a:pt x="299" y="196"/>
                  </a:lnTo>
                  <a:lnTo>
                    <a:pt x="281" y="180"/>
                  </a:lnTo>
                  <a:lnTo>
                    <a:pt x="264" y="165"/>
                  </a:lnTo>
                  <a:lnTo>
                    <a:pt x="245" y="151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06" y="128"/>
                  </a:lnTo>
                  <a:lnTo>
                    <a:pt x="184" y="119"/>
                  </a:lnTo>
                  <a:lnTo>
                    <a:pt x="163" y="109"/>
                  </a:lnTo>
                  <a:lnTo>
                    <a:pt x="139" y="103"/>
                  </a:lnTo>
                  <a:lnTo>
                    <a:pt x="139" y="103"/>
                  </a:lnTo>
                  <a:lnTo>
                    <a:pt x="117" y="96"/>
                  </a:lnTo>
                  <a:lnTo>
                    <a:pt x="93" y="93"/>
                  </a:lnTo>
                  <a:lnTo>
                    <a:pt x="69" y="90"/>
                  </a:lnTo>
                  <a:lnTo>
                    <a:pt x="45" y="90"/>
                  </a:lnTo>
                  <a:lnTo>
                    <a:pt x="45" y="0"/>
                  </a:lnTo>
                  <a:close/>
                  <a:moveTo>
                    <a:pt x="45" y="180"/>
                  </a:moveTo>
                  <a:lnTo>
                    <a:pt x="45" y="180"/>
                  </a:lnTo>
                  <a:lnTo>
                    <a:pt x="72" y="181"/>
                  </a:lnTo>
                  <a:lnTo>
                    <a:pt x="97" y="186"/>
                  </a:lnTo>
                  <a:lnTo>
                    <a:pt x="123" y="192"/>
                  </a:lnTo>
                  <a:lnTo>
                    <a:pt x="149" y="202"/>
                  </a:lnTo>
                  <a:lnTo>
                    <a:pt x="149" y="202"/>
                  </a:lnTo>
                  <a:lnTo>
                    <a:pt x="173" y="213"/>
                  </a:lnTo>
                  <a:lnTo>
                    <a:pt x="195" y="226"/>
                  </a:lnTo>
                  <a:lnTo>
                    <a:pt x="216" y="242"/>
                  </a:lnTo>
                  <a:lnTo>
                    <a:pt x="235" y="260"/>
                  </a:lnTo>
                  <a:lnTo>
                    <a:pt x="235" y="260"/>
                  </a:lnTo>
                  <a:lnTo>
                    <a:pt x="253" y="277"/>
                  </a:lnTo>
                  <a:lnTo>
                    <a:pt x="267" y="298"/>
                  </a:lnTo>
                  <a:lnTo>
                    <a:pt x="281" y="320"/>
                  </a:lnTo>
                  <a:lnTo>
                    <a:pt x="293" y="344"/>
                  </a:lnTo>
                  <a:lnTo>
                    <a:pt x="293" y="344"/>
                  </a:lnTo>
                  <a:lnTo>
                    <a:pt x="302" y="370"/>
                  </a:lnTo>
                  <a:lnTo>
                    <a:pt x="309" y="396"/>
                  </a:lnTo>
                  <a:lnTo>
                    <a:pt x="312" y="423"/>
                  </a:lnTo>
                  <a:lnTo>
                    <a:pt x="313" y="450"/>
                  </a:lnTo>
                  <a:lnTo>
                    <a:pt x="224" y="450"/>
                  </a:lnTo>
                  <a:lnTo>
                    <a:pt x="224" y="450"/>
                  </a:lnTo>
                  <a:lnTo>
                    <a:pt x="222" y="432"/>
                  </a:lnTo>
                  <a:lnTo>
                    <a:pt x="221" y="415"/>
                  </a:lnTo>
                  <a:lnTo>
                    <a:pt x="216" y="397"/>
                  </a:lnTo>
                  <a:lnTo>
                    <a:pt x="209" y="380"/>
                  </a:lnTo>
                  <a:lnTo>
                    <a:pt x="209" y="380"/>
                  </a:lnTo>
                  <a:lnTo>
                    <a:pt x="201" y="364"/>
                  </a:lnTo>
                  <a:lnTo>
                    <a:pt x="193" y="349"/>
                  </a:lnTo>
                  <a:lnTo>
                    <a:pt x="182" y="335"/>
                  </a:lnTo>
                  <a:lnTo>
                    <a:pt x="171" y="322"/>
                  </a:lnTo>
                  <a:lnTo>
                    <a:pt x="171" y="322"/>
                  </a:lnTo>
                  <a:lnTo>
                    <a:pt x="158" y="311"/>
                  </a:lnTo>
                  <a:lnTo>
                    <a:pt x="145" y="301"/>
                  </a:lnTo>
                  <a:lnTo>
                    <a:pt x="129" y="292"/>
                  </a:lnTo>
                  <a:lnTo>
                    <a:pt x="113" y="284"/>
                  </a:lnTo>
                  <a:lnTo>
                    <a:pt x="113" y="284"/>
                  </a:lnTo>
                  <a:lnTo>
                    <a:pt x="97" y="279"/>
                  </a:lnTo>
                  <a:lnTo>
                    <a:pt x="80" y="274"/>
                  </a:lnTo>
                  <a:lnTo>
                    <a:pt x="62" y="271"/>
                  </a:lnTo>
                  <a:lnTo>
                    <a:pt x="45" y="271"/>
                  </a:lnTo>
                  <a:lnTo>
                    <a:pt x="45" y="180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проведения.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Подготовка кадров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710" y="771837"/>
            <a:ext cx="6084858" cy="53051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8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проведения. </a:t>
            </a:r>
            <a:b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Подготовка кадров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44578" y="755592"/>
            <a:ext cx="4429401" cy="73648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Обновленные учебные материалы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21668" y="2300356"/>
            <a:ext cx="4352311" cy="73648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Обучение </a:t>
            </a:r>
            <a:r>
              <a:rPr lang="ru-RU" sz="2046" b="1" dirty="0" smtClean="0">
                <a:solidFill>
                  <a:srgbClr val="2E3192"/>
                </a:solidFill>
                <a:ea typeface="Times New Roman"/>
              </a:rPr>
              <a:t>экспертов </a:t>
            </a:r>
          </a:p>
          <a:p>
            <a:pPr algn="ctr"/>
            <a:r>
              <a:rPr lang="ru-RU" sz="2046" b="1" dirty="0" smtClean="0">
                <a:solidFill>
                  <a:srgbClr val="2E3192"/>
                </a:solidFill>
                <a:ea typeface="Times New Roman"/>
              </a:rPr>
              <a:t>предметных комиссий</a:t>
            </a:r>
            <a:endParaRPr lang="ru-RU" sz="2046" b="1" dirty="0">
              <a:solidFill>
                <a:srgbClr val="2E3192"/>
              </a:solidFill>
              <a:ea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1668" y="3840082"/>
            <a:ext cx="4352311" cy="73648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Дистанционное обучение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21668" y="5342162"/>
            <a:ext cx="4352311" cy="73648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 smtClean="0">
                <a:solidFill>
                  <a:srgbClr val="2E3192"/>
                </a:solidFill>
                <a:ea typeface="Times New Roman"/>
              </a:rPr>
              <a:t>Методические рекомендации</a:t>
            </a:r>
            <a:endParaRPr lang="ru-RU" sz="2046" b="1" dirty="0">
              <a:solidFill>
                <a:srgbClr val="2E3192"/>
              </a:solidFill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72600" y="2312388"/>
            <a:ext cx="2261937" cy="73648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E3192"/>
                </a:solidFill>
                <a:ea typeface="Times New Roman"/>
              </a:rPr>
              <a:t>РЦМКО совместно </a:t>
            </a:r>
            <a:r>
              <a:rPr lang="ru-RU" b="1" dirty="0">
                <a:solidFill>
                  <a:srgbClr val="2E3192"/>
                </a:solidFill>
                <a:ea typeface="Times New Roman"/>
              </a:rPr>
              <a:t>с </a:t>
            </a:r>
            <a:r>
              <a:rPr lang="ru-RU" b="1" dirty="0" smtClean="0">
                <a:solidFill>
                  <a:srgbClr val="2E3192"/>
                </a:solidFill>
                <a:ea typeface="Times New Roman"/>
              </a:rPr>
              <a:t>ИРО РТ</a:t>
            </a:r>
            <a:endParaRPr lang="ru-RU" b="1" dirty="0">
              <a:solidFill>
                <a:srgbClr val="2E3192"/>
              </a:solidFill>
              <a:ea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88377" y="736802"/>
            <a:ext cx="2346159" cy="73648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сайт</a:t>
            </a:r>
            <a:r>
              <a:rPr lang="en-US" sz="2046" b="1" dirty="0">
                <a:solidFill>
                  <a:srgbClr val="2E3192"/>
                </a:solidFill>
                <a:ea typeface="Times New Roman"/>
              </a:rPr>
              <a:t> ege.edu.ru</a:t>
            </a:r>
            <a:endParaRPr lang="ru-RU" sz="2046" b="1" dirty="0">
              <a:solidFill>
                <a:srgbClr val="2E3192"/>
              </a:solidFill>
              <a:ea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372600" y="3832459"/>
            <a:ext cx="2302712" cy="73648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сайт</a:t>
            </a:r>
            <a:r>
              <a:rPr lang="en-US" sz="2046" b="1" dirty="0">
                <a:solidFill>
                  <a:srgbClr val="2E3192"/>
                </a:solidFill>
                <a:ea typeface="Times New Roman"/>
              </a:rPr>
              <a:t> </a:t>
            </a:r>
            <a:r>
              <a:rPr lang="en-US" sz="2046" b="1" dirty="0" smtClean="0">
                <a:solidFill>
                  <a:srgbClr val="2E3192"/>
                </a:solidFill>
                <a:ea typeface="Times New Roman"/>
              </a:rPr>
              <a:t>ege.edu.ru</a:t>
            </a:r>
            <a:r>
              <a:rPr lang="ru-RU" sz="2046" b="1" dirty="0" smtClean="0">
                <a:solidFill>
                  <a:srgbClr val="2E3192"/>
                </a:solidFill>
                <a:ea typeface="Times New Roman"/>
              </a:rPr>
              <a:t>, ФИПИ</a:t>
            </a:r>
            <a:endParaRPr lang="ru-RU" sz="2046" b="1" dirty="0">
              <a:solidFill>
                <a:srgbClr val="2E3192"/>
              </a:solidFill>
              <a:ea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455727" y="5324459"/>
            <a:ext cx="2178809" cy="73648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46" b="1" dirty="0">
                <a:solidFill>
                  <a:srgbClr val="2E3192"/>
                </a:solidFill>
                <a:ea typeface="Times New Roman"/>
              </a:rPr>
              <a:t>сайт</a:t>
            </a:r>
            <a:r>
              <a:rPr lang="en-US" sz="2046" b="1" dirty="0">
                <a:solidFill>
                  <a:srgbClr val="2E3192"/>
                </a:solidFill>
                <a:ea typeface="Times New Roman"/>
              </a:rPr>
              <a:t> ege.edu.ru</a:t>
            </a:r>
            <a:endParaRPr lang="ru-RU" sz="2046" b="1" dirty="0">
              <a:solidFill>
                <a:srgbClr val="2E3192"/>
              </a:solidFill>
              <a:ea typeface="Times New Roman"/>
            </a:endParaRPr>
          </a:p>
        </p:txBody>
      </p:sp>
      <p:pic>
        <p:nvPicPr>
          <p:cNvPr id="13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8434137" y="937500"/>
            <a:ext cx="787371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8494295" y="2454928"/>
            <a:ext cx="802105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8494295" y="3977522"/>
            <a:ext cx="818684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8494295" y="5491800"/>
            <a:ext cx="865020" cy="484632"/>
          </a:xfrm>
          <a:prstGeom prst="rightArrow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625589" y="6356350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проведения: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ачество формирования и ведения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РИС </a:t>
            </a: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845474061"/>
              </p:ext>
            </p:extLst>
          </p:nvPr>
        </p:nvGraphicFramePr>
        <p:xfrm>
          <a:off x="3767864" y="1019895"/>
          <a:ext cx="7374882" cy="4974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9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проведения: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ачество формирования и ведения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РИС </a:t>
            </a: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7395932"/>
              </p:ext>
            </p:extLst>
          </p:nvPr>
        </p:nvGraphicFramePr>
        <p:xfrm>
          <a:off x="3657600" y="801111"/>
          <a:ext cx="774065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1867"/>
                <a:gridCol w="20087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Категория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информации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Срок внесения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Сведения об участниках ГИА с указанием перечня общеобразовательных предметов для сдачи ГИА, сведения о форме ГИА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 5</a:t>
                      </a:r>
                      <a:r>
                        <a:rPr lang="ru-RU" baseline="0" dirty="0" smtClean="0"/>
                        <a:t> февраля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Отнесение участника ГИА к категории лиц с ОВЗ, детей-инвалидов и или инвалидов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течение 2 дней со дня получения сведений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Сведения о работниках ППЭ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09.03.2017</a:t>
                      </a:r>
                    </a:p>
                    <a:p>
                      <a:pPr algn="ctr"/>
                      <a:r>
                        <a:rPr lang="ru-RU" dirty="0" smtClean="0"/>
                        <a:t>15.05.2017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Распределение участников ГИА по ППЭ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09.03.2017</a:t>
                      </a:r>
                    </a:p>
                    <a:p>
                      <a:pPr algn="ctr"/>
                      <a:r>
                        <a:rPr lang="ru-RU" dirty="0" smtClean="0"/>
                        <a:t>15.05.2017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Отсканированные образы бланков участников ГИА и сведения об отсканированных образах бланков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течение 1 дня после проведения экзамена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17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проведения: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ачество формирования и ведения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РИС </a:t>
            </a: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164178"/>
              </p:ext>
            </p:extLst>
          </p:nvPr>
        </p:nvGraphicFramePr>
        <p:xfrm>
          <a:off x="3785611" y="1123837"/>
          <a:ext cx="7529512" cy="466344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57040"/>
                <a:gridCol w="2862635"/>
                <a:gridCol w="2509837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rgbClr val="002060"/>
                          </a:solidFill>
                        </a:rPr>
                        <a:t>2016</a:t>
                      </a:r>
                      <a:r>
                        <a:rPr lang="ru-RU" sz="2200" b="1" baseline="0" dirty="0" smtClean="0">
                          <a:solidFill>
                            <a:srgbClr val="002060"/>
                          </a:solidFill>
                        </a:rPr>
                        <a:t> год</a:t>
                      </a:r>
                    </a:p>
                    <a:p>
                      <a:pPr algn="ctr"/>
                      <a:endParaRPr lang="ru-RU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rgbClr val="002060"/>
                          </a:solidFill>
                        </a:rPr>
                        <a:t>2017 год</a:t>
                      </a:r>
                      <a:endParaRPr lang="ru-RU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Выверка сведений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 10 февраля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7A0000"/>
                          </a:solidFill>
                        </a:rPr>
                        <a:t>До 28 февраля</a:t>
                      </a:r>
                      <a:endParaRPr lang="ru-RU" b="1" dirty="0">
                        <a:solidFill>
                          <a:srgbClr val="7A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Блокировка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11 февраля по 3 марта – отдельные письма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С 4 марта письма </a:t>
                      </a:r>
                    </a:p>
                    <a:p>
                      <a:pPr algn="ctr"/>
                      <a:r>
                        <a:rPr lang="ru-RU" dirty="0" smtClean="0"/>
                        <a:t>не рассматривались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1 марта письма рассматриваться </a:t>
                      </a:r>
                    </a:p>
                    <a:p>
                      <a:pPr algn="ctr"/>
                      <a:r>
                        <a:rPr lang="ru-RU" dirty="0" smtClean="0"/>
                        <a:t>не будут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Окно</a:t>
                      </a:r>
                      <a:r>
                        <a:rPr lang="ru-RU" b="1" baseline="0" dirty="0" smtClean="0"/>
                        <a:t> для разблокировки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25-29 апреля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апреля – 10 мая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92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Эффективность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проведения: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ачество формирования и ведения </a:t>
            </a:r>
            <a:r>
              <a:rPr lang="ru-RU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РИС </a:t>
            </a:r>
            <a:endParaRPr lang="ru-RU" sz="2800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657601" y="770531"/>
            <a:ext cx="7740650" cy="5223869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не включены в базу </a:t>
            </a: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данных 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участники </a:t>
            </a:r>
          </a:p>
          <a:p>
            <a:pPr marL="0" indent="0" algn="ctr">
              <a:buClr>
                <a:srgbClr val="7A0000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Загрузка базы завершена 24.11.2016</a:t>
            </a:r>
          </a:p>
          <a:p>
            <a:pPr marL="0" indent="0" algn="ctr">
              <a:buClr>
                <a:srgbClr val="7A0000"/>
              </a:buClr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Информация поступила 06.12.2017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п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ропущены выбранные участниками ГИА предметы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н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еправильно указан срок сдачи ГИА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н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екорректно внесены сведения об участниках</a:t>
            </a:r>
          </a:p>
          <a:p>
            <a:pPr marL="0" indent="0" algn="ctr">
              <a:buClr>
                <a:srgbClr val="7A0000"/>
              </a:buClr>
              <a:buNone/>
            </a:pP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Айра</a:t>
            </a:r>
            <a:r>
              <a:rPr lang="ru-RU" sz="2400" dirty="0" smtClean="0">
                <a:solidFill>
                  <a:srgbClr val="C00000"/>
                </a:solidFill>
              </a:rPr>
              <a:t>т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– </a:t>
            </a:r>
            <a:r>
              <a:rPr lang="ru-RU" sz="240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Айра</a:t>
            </a:r>
            <a:r>
              <a:rPr lang="ru-RU" sz="2400" dirty="0" err="1" smtClean="0">
                <a:solidFill>
                  <a:srgbClr val="C00000"/>
                </a:solidFill>
              </a:rPr>
              <a:t>д</a:t>
            </a:r>
            <a:endParaRPr lang="ru-RU" sz="2400" dirty="0" smtClean="0">
              <a:solidFill>
                <a:srgbClr val="C00000"/>
              </a:solidFill>
            </a:endParaRPr>
          </a:p>
          <a:p>
            <a:pPr marL="0" indent="0" algn="ctr">
              <a:buClr>
                <a:srgbClr val="7A0000"/>
              </a:buClr>
              <a:buNone/>
            </a:pPr>
            <a:r>
              <a:rPr lang="ru-RU" sz="2400" dirty="0" err="1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Дамировна</a:t>
            </a: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– Дамир </a:t>
            </a:r>
            <a:r>
              <a:rPr lang="ru-RU" sz="2400" dirty="0" err="1" smtClean="0">
                <a:solidFill>
                  <a:srgbClr val="C00000"/>
                </a:solidFill>
              </a:rPr>
              <a:t>кизи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28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>Методические </a:t>
            </a: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рекомендации </a:t>
            </a:r>
            <a:b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в 2017 году</a:t>
            </a:r>
            <a:endParaRPr lang="ru-RU" sz="30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852076"/>
            <a:ext cx="7608858" cy="5120640"/>
          </a:xfrm>
        </p:spPr>
        <p:txBody>
          <a:bodyPr>
            <a:noAutofit/>
          </a:bodyPr>
          <a:lstStyle/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Подробнее описан функционал организаторов, расширены инструкции и памятки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Введена инструкция для работника по обеспечению охраны при организации входа участников ЕГЭ в ППЭ – статус «организатор» ППЭ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В ППЭ на дому могут находиться родители в качестве ассистента – с занесением в РИС и распределением в данный ППЭ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5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>Методические </a:t>
            </a: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рекомендации </a:t>
            </a:r>
            <a:b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в 2017 году</a:t>
            </a:r>
            <a:endParaRPr lang="ru-RU" sz="3000" b="1" dirty="0">
              <a:solidFill>
                <a:srgbClr val="002060"/>
              </a:solidFill>
              <a:latin typeface="Corbel" panose="020B05030202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852076"/>
            <a:ext cx="7315200" cy="5120640"/>
          </a:xfrm>
        </p:spPr>
        <p:txBody>
          <a:bodyPr>
            <a:noAutofit/>
          </a:bodyPr>
          <a:lstStyle/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Изменены требования к техническому оснащению ППЭ («Говорение» по иностранным языкам, ППЭ с печатью КИМ в аудиториях) – конфигурации  оперативной системы, процессора, оперативной памяти, оптический привод </a:t>
            </a:r>
            <a:r>
              <a:rPr lang="en-US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CD(DVD)-ROM</a:t>
            </a:r>
            <a:endParaRPr lang="ru-RU" sz="23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«функционирующие часы»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Видеозапись в Штабе ППЭ – за 30 минут до момента доставки ЭМ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В случае нехватки дополнительных бланков – могут быть распечатаны в Штабе ППЭ в присутствии члена ГЭК</a:t>
            </a:r>
          </a:p>
          <a:p>
            <a:pPr>
              <a:buClr>
                <a:srgbClr val="7A0000"/>
              </a:buClr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Увеличено количество технических специалистов и членов ГЭК на экзамене по иностранному языку («Говорение»)</a:t>
            </a:r>
            <a:endParaRPr lang="ru-RU" sz="23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48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091" y="1082273"/>
            <a:ext cx="2947482" cy="4601183"/>
          </a:xfrm>
        </p:spPr>
        <p:txBody>
          <a:bodyPr/>
          <a:lstStyle/>
          <a:p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>Методические рекомендации </a:t>
            </a:r>
            <a:b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>в 2017 году.</a:t>
            </a:r>
            <a:b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en-US" sz="3000" b="1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en-US" sz="30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>Основные </a:t>
            </a: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изменения.</a:t>
            </a:r>
            <a:b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30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Бланки ОГЭ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3" descr="\\Tikhomirov-new\ГИА 2017\1_Тренировочное тестирование\Бланки\СО ЗНАКОМЕСТАМИ.V2\Математика_2v.t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971" y="749300"/>
            <a:ext cx="3627569" cy="5121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lum bright="-30000" contrast="40000"/>
          </a:blip>
          <a:srcRect/>
          <a:stretch>
            <a:fillRect/>
          </a:stretch>
        </p:blipFill>
        <p:spPr bwMode="auto">
          <a:xfrm>
            <a:off x="5425897" y="4252871"/>
            <a:ext cx="6244133" cy="1617704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7997" y="2141046"/>
            <a:ext cx="3419547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667770" y="2861126"/>
            <a:ext cx="2987857" cy="13917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7629648" y="977592"/>
            <a:ext cx="413286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 smtClean="0">
                <a:latin typeface="Franklin Gothic Demi" pitchFamily="34" charset="0"/>
              </a:rPr>
              <a:t>Бланки без поля «Пол»</a:t>
            </a:r>
          </a:p>
          <a:p>
            <a:pPr marL="266700" indent="-2667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000" b="1" dirty="0" smtClean="0">
                <a:latin typeface="Franklin Gothic Demi" pitchFamily="34" charset="0"/>
              </a:rPr>
              <a:t>Увеличение номера документа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9" name="Рисунок 7" descr="mko_logo_02 Копирова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336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>
                <a:solidFill>
                  <a:srgbClr val="000099"/>
                </a:solidFill>
                <a:latin typeface="Corbel" panose="020B0503020204020204" pitchFamily="34" charset="0"/>
              </a:rPr>
              <a:t>Методические рекомендации </a:t>
            </a:r>
            <a: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/>
            </a:r>
            <a:b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>в </a:t>
            </a:r>
            <a:r>
              <a:rPr lang="ru-RU" sz="3000" b="1" dirty="0">
                <a:solidFill>
                  <a:srgbClr val="000099"/>
                </a:solidFill>
                <a:latin typeface="Corbel" panose="020B0503020204020204" pitchFamily="34" charset="0"/>
              </a:rPr>
              <a:t>2017 </a:t>
            </a:r>
            <a: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>году.</a:t>
            </a:r>
            <a:b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</a:br>
            <a:r>
              <a:rPr lang="en-US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/>
            </a:r>
            <a:br>
              <a:rPr lang="en-US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>Основные изменения.</a:t>
            </a:r>
            <a:b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</a:br>
            <a:r>
              <a:rPr lang="ru-RU" sz="3000" b="1" dirty="0">
                <a:solidFill>
                  <a:srgbClr val="000099"/>
                </a:solidFill>
                <a:latin typeface="Corbel" panose="020B0503020204020204" pitchFamily="34" charset="0"/>
              </a:rPr>
              <a:t/>
            </a:r>
            <a:br>
              <a:rPr lang="ru-RU" sz="3000" b="1" dirty="0">
                <a:solidFill>
                  <a:srgbClr val="000099"/>
                </a:solidFill>
                <a:latin typeface="Corbel" panose="020B0503020204020204" pitchFamily="34" charset="0"/>
              </a:rPr>
            </a:br>
            <a:r>
              <a:rPr lang="ru-RU" sz="3000" b="1" dirty="0" smtClean="0">
                <a:solidFill>
                  <a:srgbClr val="000099"/>
                </a:solidFill>
                <a:latin typeface="Corbel" panose="020B0503020204020204" pitchFamily="34" charset="0"/>
              </a:rPr>
              <a:t>Бланки ЕГЭ</a:t>
            </a:r>
            <a:endParaRPr lang="ru-RU" sz="3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33" y="728518"/>
            <a:ext cx="3861332" cy="54229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mko_logo_02 Копиров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974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448" y="641579"/>
            <a:ext cx="3949495" cy="56140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7810479" y="5123543"/>
            <a:ext cx="3670322" cy="9869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65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Объективность </a:t>
            </a:r>
            <a:r>
              <a:rPr lang="ru-RU" sz="28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проведения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2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428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91011454"/>
              </p:ext>
            </p:extLst>
          </p:nvPr>
        </p:nvGraphicFramePr>
        <p:xfrm>
          <a:off x="3866845" y="1108794"/>
          <a:ext cx="7438464" cy="4616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3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Замечания при приемке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По республике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955625"/>
              </p:ext>
            </p:extLst>
          </p:nvPr>
        </p:nvGraphicFramePr>
        <p:xfrm>
          <a:off x="3868738" y="317500"/>
          <a:ext cx="7459662" cy="588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661073" y="6320255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Бланк заполнен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не </a:t>
            </a:r>
            <a:r>
              <a:rPr lang="ru-RU" b="1" dirty="0">
                <a:solidFill>
                  <a:srgbClr val="002060"/>
                </a:solidFill>
              </a:rPr>
              <a:t>черной гелиевой ручкой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853" y="1616995"/>
            <a:ext cx="7845725" cy="266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5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Выход за поля бланка ответов №2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098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057" y="1073562"/>
            <a:ext cx="7349304" cy="465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092" y="1123836"/>
            <a:ext cx="2947482" cy="4601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0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Нарушения </a:t>
            </a:r>
            <a:br>
              <a:rPr lang="ru-RU" sz="3000" b="1" spc="0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000" b="1" spc="0" dirty="0">
                <a:solidFill>
                  <a:srgbClr val="002060"/>
                </a:solidFill>
                <a:latin typeface="Corbel" panose="020B0503020204020204" pitchFamily="34" charset="0"/>
              </a:rPr>
              <a:t>во время проведения </a:t>
            </a:r>
            <a:r>
              <a:rPr lang="ru-RU" sz="3000" b="1" spc="0" dirty="0" smtClean="0">
                <a:solidFill>
                  <a:srgbClr val="002060"/>
                </a:solidFill>
                <a:latin typeface="Corbel" panose="020B0503020204020204" pitchFamily="34" charset="0"/>
              </a:rPr>
              <a:t>ГИА</a:t>
            </a:r>
            <a:r>
              <a:rPr lang="ru-RU" sz="3000" b="1" spc="0" dirty="0">
                <a:solidFill>
                  <a:srgbClr val="2E3192"/>
                </a:solidFill>
                <a:latin typeface="Corbel" panose="020B0503020204020204" pitchFamily="34" charset="0"/>
              </a:rPr>
              <a:t/>
            </a:r>
            <a:br>
              <a:rPr lang="ru-RU" sz="3000" b="1" spc="0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r>
              <a:rPr lang="ru-RU" sz="3000" b="1" spc="0" dirty="0" smtClean="0">
                <a:solidFill>
                  <a:srgbClr val="2E3192"/>
                </a:solidFill>
                <a:latin typeface="Corbel" panose="020B0503020204020204" pitchFamily="34" charset="0"/>
              </a:rPr>
              <a:t/>
            </a:r>
            <a:br>
              <a:rPr lang="ru-RU" sz="3000" b="1" spc="0" dirty="0" smtClean="0">
                <a:solidFill>
                  <a:srgbClr val="2E3192"/>
                </a:solidFill>
                <a:latin typeface="Corbel" panose="020B0503020204020204" pitchFamily="34" charset="0"/>
              </a:rPr>
            </a:br>
            <a:endParaRPr lang="ru-RU" sz="3000" b="1" spc="0" dirty="0">
              <a:solidFill>
                <a:srgbClr val="2E3192"/>
              </a:solidFill>
              <a:latin typeface="Corbel" panose="020B0503020204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Рисунок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" t="-666" r="4072" b="666"/>
          <a:stretch/>
        </p:blipFill>
        <p:spPr bwMode="auto">
          <a:xfrm>
            <a:off x="3626765" y="603746"/>
            <a:ext cx="3414182" cy="512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102" y="627809"/>
            <a:ext cx="3702050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17758" y="870844"/>
            <a:ext cx="7267073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  <a:t>Основное поле ответов</a:t>
            </a:r>
            <a:b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  <a:t/>
            </a:r>
            <a:b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  <a:t>Поле замены ошибочных ответов</a:t>
            </a:r>
            <a:b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  <a:t/>
            </a:r>
            <a:b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  <a:t>ЗАПОЛНЕНЫ ДРУГИМ ПОЧЕРКОМ</a:t>
            </a:r>
            <a:br>
              <a:rPr lang="ru-RU" sz="2000" b="1" dirty="0">
                <a:solidFill>
                  <a:srgbClr val="2E3192"/>
                </a:solidFill>
                <a:latin typeface="Corbel" panose="020B0503020204020204" pitchFamily="34" charset="0"/>
              </a:rPr>
            </a:br>
            <a:endParaRPr lang="ru-RU" sz="2000" dirty="0"/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76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Замечания при приемке по районам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2436007"/>
              </p:ext>
            </p:extLst>
          </p:nvPr>
        </p:nvGraphicFramePr>
        <p:xfrm>
          <a:off x="3868738" y="863600"/>
          <a:ext cx="7315200" cy="534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661073" y="6320255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</a:rPr>
              <a:t>Замечания при проведении.</a:t>
            </a:r>
            <a:br>
              <a:rPr lang="ru-RU" sz="2600" b="1" dirty="0" smtClean="0">
                <a:solidFill>
                  <a:srgbClr val="002060"/>
                </a:solidFill>
              </a:rPr>
            </a:br>
            <a:r>
              <a:rPr lang="ru-RU" sz="2600" b="1" dirty="0" smtClean="0">
                <a:solidFill>
                  <a:srgbClr val="002060"/>
                </a:solidFill>
              </a:rPr>
              <a:t/>
            </a:r>
            <a:br>
              <a:rPr lang="ru-RU" sz="2600" b="1" dirty="0" smtClean="0">
                <a:solidFill>
                  <a:srgbClr val="002060"/>
                </a:solidFill>
              </a:rPr>
            </a:br>
            <a:r>
              <a:rPr lang="ru-RU" sz="2600" b="1" dirty="0" smtClean="0">
                <a:solidFill>
                  <a:srgbClr val="002060"/>
                </a:solidFill>
              </a:rPr>
              <a:t>Федеральные общественные наблюдатели</a:t>
            </a: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661073" y="6320255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7" name="Объект 16"/>
          <p:cNvSpPr>
            <a:spLocks noGrp="1"/>
          </p:cNvSpPr>
          <p:nvPr>
            <p:ph idx="1"/>
          </p:nvPr>
        </p:nvSpPr>
        <p:spPr>
          <a:xfrm>
            <a:off x="3869267" y="768927"/>
            <a:ext cx="7852833" cy="5309755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ru-RU" sz="18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Аудитория для участников с ОВЗ не на 1 этаже (участник с нарушениями опорно-двигательного аппарата) 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Не настроен металлоискатель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Участники перемещаются по ППЭ без организаторов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Шпаргалки в туалете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Превышено время длительности экзамена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Задержка начала экзамена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Не проверяется комплектность ЭМ при выходе участника из аудитории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Обзор камер («слепые» зоны)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ЭМ вскрыты до 10.00 часов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Одновременный выход 2-х участников из аудитории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«массовые продолжительные скопления участников ГИА в туалетных комнатах»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680" y="5994400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4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923</TotalTime>
  <Words>653</Words>
  <Application>Microsoft Office PowerPoint</Application>
  <PresentationFormat>Широкоэкранный</PresentationFormat>
  <Paragraphs>173</Paragraphs>
  <Slides>23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Cambria</vt:lpstr>
      <vt:lpstr>Corbel</vt:lpstr>
      <vt:lpstr>Franklin Gothic Demi</vt:lpstr>
      <vt:lpstr>Times New Roman</vt:lpstr>
      <vt:lpstr>Wingdings</vt:lpstr>
      <vt:lpstr>Wingdings 2</vt:lpstr>
      <vt:lpstr>Рама</vt:lpstr>
      <vt:lpstr>Взаимодействие РЦОИ  и муниципальных органов управления образованием  в ходе организации и проведения государственной итоговой аттестации</vt:lpstr>
      <vt:lpstr>Направления взаимодействия</vt:lpstr>
      <vt:lpstr>Эффективность проведения: внешний и внутренний анализ ГИА </vt:lpstr>
      <vt:lpstr>Эффективность проведения.   ППЭ  со станциями печати  в аудиториях</vt:lpstr>
      <vt:lpstr>Эффективность проведения.   ППЭ  со станциями печати  в аудиториях</vt:lpstr>
      <vt:lpstr>Эффективность проведения.   Подготовка кадров</vt:lpstr>
      <vt:lpstr>Эффективность проведения.   Подготовка кадров</vt:lpstr>
      <vt:lpstr>Эффективность проведения: качество формирования и ведения РИС </vt:lpstr>
      <vt:lpstr>Эффективность проведения: качество формирования и ведения РИС </vt:lpstr>
      <vt:lpstr>Эффективность проведения: качество формирования и ведения РИС </vt:lpstr>
      <vt:lpstr>Эффективность проведения: качество формирования и ведения РИС </vt:lpstr>
      <vt:lpstr>Методические рекомендации  в 2017 году</vt:lpstr>
      <vt:lpstr>Методические рекомендации  в 2017 году</vt:lpstr>
      <vt:lpstr>Методические рекомендации  в 2017 году.  Основные изменения.  Бланки ОГЭ</vt:lpstr>
      <vt:lpstr>Методические рекомендации  в 2017 году.  Основные изменения.  Бланки ЕГЭ</vt:lpstr>
      <vt:lpstr>Объективность проведения</vt:lpstr>
      <vt:lpstr>Замечания при приемке  По республике</vt:lpstr>
      <vt:lpstr>Бланк заполнен  не черной гелиевой ручкой </vt:lpstr>
      <vt:lpstr>Выход за поля бланка ответов №2   </vt:lpstr>
      <vt:lpstr>Нарушения  во время проведения ГИА  </vt:lpstr>
      <vt:lpstr>Замечания при приемке по районам</vt:lpstr>
      <vt:lpstr>Замечания при проведении.  Федеральные общественные наблюдатели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Организационно-технологические аспекты организации государственной итоговой аттестации 2016/17 учебного года</dc:title>
  <dc:creator>Наталья О. Пасынкова</dc:creator>
  <cp:lastModifiedBy>айрат мухаметов</cp:lastModifiedBy>
  <cp:revision>345</cp:revision>
  <cp:lastPrinted>2017-01-21T12:14:25Z</cp:lastPrinted>
  <dcterms:created xsi:type="dcterms:W3CDTF">2016-11-08T17:22:51Z</dcterms:created>
  <dcterms:modified xsi:type="dcterms:W3CDTF">2017-01-25T16:58:22Z</dcterms:modified>
</cp:coreProperties>
</file>