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407" r:id="rId3"/>
    <p:sldId id="408" r:id="rId4"/>
    <p:sldId id="409" r:id="rId5"/>
    <p:sldId id="406" r:id="rId6"/>
    <p:sldId id="410" r:id="rId7"/>
    <p:sldId id="411" r:id="rId8"/>
    <p:sldId id="413" r:id="rId9"/>
    <p:sldId id="412" r:id="rId10"/>
    <p:sldId id="266" r:id="rId11"/>
    <p:sldId id="260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8" autoAdjust="0"/>
    <p:restoredTop sz="99137" autoAdjust="0"/>
  </p:normalViewPr>
  <p:slideViewPr>
    <p:cSldViewPr snapToGrid="0">
      <p:cViewPr>
        <p:scale>
          <a:sx n="96" d="100"/>
          <a:sy n="96" d="100"/>
        </p:scale>
        <p:origin x="-594" y="-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EB086-D86D-4FB7-83F4-F10E781EB55E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3D6D-E4C0-4712-A3D4-49FEB5D80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8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2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02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7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0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7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4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4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4BDE-7982-4BAC-B565-F5CE0082EC10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00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hyperlink" Target="https://edu.tatar.ru/alekseevo/rodniki/sch/read-news/2815480" TargetMode="External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029" y="261257"/>
            <a:ext cx="11560628" cy="3248706"/>
          </a:xfrm>
        </p:spPr>
        <p:txBody>
          <a:bodyPr/>
          <a:lstStyle/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4062" y="1626734"/>
            <a:ext cx="10972800" cy="391409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</a:p>
          <a:p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17 января  по 22 января   2022 года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66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2592" y="0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Заключительный этап республиканской олимпиады «Путь к олимпу» по предмету «Английский язык»</a:t>
            </a:r>
            <a:br>
              <a:rPr lang="ru-RU" sz="3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1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АСОШ №1, АСОШ 2,АСОШ №3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2050" name="Picture 2" descr="C:\Users\MinAdmin\Desktop\28b3a51e-1276-4081-b012-49613ad56fd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080" y="2254872"/>
            <a:ext cx="6382579" cy="4218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29182" y="2429969"/>
            <a:ext cx="5901447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ПРИЗЕР   АСОШ №1</a:t>
            </a:r>
          </a:p>
          <a:p>
            <a:pPr algn="ctr"/>
            <a:r>
              <a:rPr lang="ru-RU" sz="1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Гатина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Алсу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Саматовна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, 9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класс</a:t>
            </a:r>
          </a:p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Павлова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Татьяна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Петровна</a:t>
            </a:r>
            <a:endParaRPr lang="ru-RU" sz="1600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АСОШ №2 </a:t>
            </a:r>
          </a:p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Демидов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Иван Сергеевич,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7класс</a:t>
            </a:r>
          </a:p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 Макарова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Нина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Федоровна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АСОШ №3</a:t>
            </a:r>
          </a:p>
          <a:p>
            <a:pPr algn="ctr"/>
            <a:r>
              <a:rPr lang="ru-RU" sz="1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Файзуллаева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Ильнара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Давлетбаевна,8класс                 </a:t>
            </a:r>
            <a:r>
              <a:rPr lang="ru-RU" sz="16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Киндерова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Ксения Николаевна,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11класс</a:t>
            </a:r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Золотова 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Татьяна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Вячеславовна</a:t>
            </a:r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66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7849"/>
            <a:ext cx="9191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З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аключительный  этап </a:t>
            </a:r>
            <a:r>
              <a:rPr lang="ru-RU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республиканской олимпиады "Путь к Олимпу" по учебному предмету 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«Математика» </a:t>
            </a:r>
          </a:p>
        </p:txBody>
      </p:sp>
      <p:pic>
        <p:nvPicPr>
          <p:cNvPr id="3074" name="Picture 2" descr="C:\Users\MinAdmin\Desktop\cac1730f-511b-4656-b673-932e943fa3c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962" y="1207649"/>
            <a:ext cx="3426019" cy="543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370391" y="1923478"/>
            <a:ext cx="56313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АСОШ №2</a:t>
            </a:r>
          </a:p>
          <a:p>
            <a:pPr lvl="0" algn="ctr"/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Сафин </a:t>
            </a:r>
            <a:r>
              <a:rPr lang="ru-RU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Тимур, ученик  11 класса  </a:t>
            </a:r>
          </a:p>
          <a:p>
            <a:pPr lvl="0" algn="ctr"/>
            <a:r>
              <a:rPr lang="ru-RU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 </a:t>
            </a:r>
            <a:r>
              <a:rPr lang="ru-RU" sz="24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Ч.Т.Сагирова</a:t>
            </a:r>
            <a:endParaRPr lang="ru-RU" sz="24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01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-31636"/>
            <a:ext cx="91913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Региональный этап всероссийской </a:t>
            </a:r>
            <a:r>
              <a:rPr lang="ru-RU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олимпиады </a:t>
            </a:r>
          </a:p>
          <a:p>
            <a:pPr algn="ctr"/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учебному предмету 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«ОБЖ» </a:t>
            </a:r>
          </a:p>
          <a:p>
            <a:pPr algn="ctr"/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098" name="Picture 2" descr="C:\Users\MinAdmin\Desktop\2b59b486-7a06-4bb7-a3c4-708e61f953c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320" y="1157469"/>
            <a:ext cx="4148136" cy="5530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219919" y="2002422"/>
            <a:ext cx="62156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ПРИЗЕР      МБОУ «</a:t>
            </a:r>
            <a:r>
              <a:rPr lang="ru-RU" sz="20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Билярская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СОШ»</a:t>
            </a:r>
          </a:p>
          <a:p>
            <a:pPr lvl="0" algn="ctr"/>
            <a:endParaRPr lang="ru-RU" sz="20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Мальцева   Анастасия, ученица 11 класса  </a:t>
            </a:r>
            <a:endParaRPr lang="ru-RU" sz="20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</a:t>
            </a:r>
            <a:r>
              <a:rPr lang="ru-RU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А.А.Чугуров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4775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20.01.2022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Совещание руководителей образовательных организаций</a:t>
            </a:r>
            <a:br>
              <a:rPr lang="ru-RU" sz="3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1026" name="Picture 2" descr="C:\Users\MinAdmin\Desktop\6a6bfd65-9c0b-4268-b711-7015963dc7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11" y="2155369"/>
            <a:ext cx="5976254" cy="4482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MinAdmin\Desktop\7d95717c-c0e2-4047-b5d9-e94d8c8eb2e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578" y="2155371"/>
            <a:ext cx="5802082" cy="4482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2074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Обучающий   семинар 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для выпускников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XI 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классов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подготовке к государственной итоговой аттестации по образовательным программам среднего общего образования </a:t>
            </a:r>
            <a:r>
              <a:rPr lang="ru-RU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форме 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 по </a:t>
            </a:r>
            <a:r>
              <a:rPr lang="ru-RU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предмету «Математика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Дейнекина</a:t>
            </a: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Светлана Вячеславовна-учитель математики высшей квалификационной категории ГАОУ «Лицей </a:t>
            </a:r>
            <a:r>
              <a:rPr lang="ru-RU" sz="20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Иннополис</a:t>
            </a:r>
            <a:r>
              <a:rPr lang="ru-RU" sz="2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», </a:t>
            </a: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эксперт </a:t>
            </a:r>
            <a:r>
              <a:rPr lang="ru-RU" sz="2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оцениванию экзаменационных </a:t>
            </a: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работ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5122" name="Picture 2" descr="C:\Users\MinAdmin\Desktop\c88a9ea6-f2c9-4a9f-8a39-4024d37e36e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16" y="2268638"/>
            <a:ext cx="5764648" cy="4411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 descr="C:\Users\MinAdmin\Desktop\92296f5b-b946-4ef0-92a7-93d5058bb76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353" y="2268638"/>
            <a:ext cx="5876307" cy="4499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10" name="Группа 9"/>
          <p:cNvGrpSpPr/>
          <p:nvPr/>
        </p:nvGrpSpPr>
        <p:grpSpPr>
          <a:xfrm>
            <a:off x="-77366" y="108331"/>
            <a:ext cx="12118660" cy="955253"/>
            <a:chOff x="0" y="1"/>
            <a:chExt cx="12118660" cy="95525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511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6285" y="40856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Конкурс профессионального мастерства «Учитель года» </a:t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на базе МБОУ АСОШ №2</a:t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участники -17 чел. </a:t>
            </a:r>
            <a:r>
              <a:rPr lang="ru-RU" sz="18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-77366" y="108331"/>
            <a:ext cx="12118660" cy="955253"/>
            <a:chOff x="0" y="1"/>
            <a:chExt cx="12118660" cy="95525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1026" name="Picture 2" descr="C:\Users\MinAdmin\Desktop\Кирюхиина\ДД\ДД\DSC_01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71" y="2733260"/>
            <a:ext cx="5957958" cy="3975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nAdmin\Desktop\Кирюхиина\ДД\ДД\DSC_04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39" y="2733261"/>
            <a:ext cx="5859455" cy="4010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55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6285" y="40856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 по безопасности 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детского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дорожно-транспортного 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травматизма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23 школы района</a:t>
            </a: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-77366" y="108331"/>
            <a:ext cx="12118660" cy="955253"/>
            <a:chOff x="0" y="1"/>
            <a:chExt cx="12118660" cy="95525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13" name="Рисунок 12" descr="https://edu.tatar.ru/upload/news/org178/2815480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9" y="4721087"/>
            <a:ext cx="2629905" cy="1921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MinAdmin\Desktop\281284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38" y="4800186"/>
            <a:ext cx="2643828" cy="184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MinAdmin\Desktop\281510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4801014"/>
            <a:ext cx="2794000" cy="1841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 descr="C:\Users\MinAdmin\Desktop\281369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783" y="4801014"/>
            <a:ext cx="2457421" cy="1841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C:\Users\MinAdmin\Desktop\679bd7e4ee77c252e05d4dedd572adc9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96" y="1256199"/>
            <a:ext cx="11787608" cy="297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91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6285" y="40856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Лекторий для классных руководителей «Час- К-Р»</a:t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тема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: "Помощь классного руководителя в период повышенной стрессовой нагрузки и при наличии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постстрессовых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реакций 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у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детей«</a:t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школы района</a:t>
            </a: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-77366" y="108331"/>
            <a:ext cx="12118660" cy="955253"/>
            <a:chOff x="0" y="1"/>
            <a:chExt cx="12118660" cy="95525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1026" name="Picture 2" descr="C:\Users\MinAdmin\Desktop\f77c719a-bdae-45cd-8740-90855d6ef01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0" y="1878496"/>
            <a:ext cx="5981946" cy="4851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MinAdmin\Desktop\c17fcfcb-6b8b-4a52-9d82-8aaae9d5657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884" y="1878496"/>
            <a:ext cx="5924776" cy="4851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6879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0164" y="1825624"/>
            <a:ext cx="11627427" cy="3019507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24 января   </a:t>
            </a:r>
            <a:r>
              <a:rPr lang="ru-RU" sz="4600" b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30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января   2022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53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125409"/>
              </p:ext>
            </p:extLst>
          </p:nvPr>
        </p:nvGraphicFramePr>
        <p:xfrm>
          <a:off x="-1" y="0"/>
          <a:ext cx="12169665" cy="681447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{22838BEF-8BB2-4498-84A7-C5851F593DF1}</a:tableStyleId>
              </a:tblPr>
              <a:tblGrid>
                <a:gridCol w="16143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669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883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7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765">
                <a:tc rowSpan="2"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2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2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24.01.2022</a:t>
                      </a:r>
                    </a:p>
                    <a:p>
                      <a:pPr algn="ctr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 </a:t>
                      </a:r>
                      <a:r>
                        <a:rPr lang="en-US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Казань</a:t>
                      </a: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</a:t>
                      </a:r>
                      <a:endParaRPr lang="ru-RU" sz="1200" b="1" kern="120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ул</a:t>
                      </a: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 </a:t>
                      </a:r>
                      <a:r>
                        <a:rPr lang="en-US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Деревня</a:t>
                      </a: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Универсиады</a:t>
                      </a:r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Региональный этап всероссийской олимпиады школьников по учебному предмету</a:t>
                      </a:r>
                      <a:r>
                        <a:rPr lang="ru-RU" sz="1200" b="1" kern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</a:t>
                      </a: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«Биология» -- 2 чел.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учащиеся АСОШ №1,</a:t>
                      </a:r>
                      <a:r>
                        <a:rPr lang="ru-RU" sz="12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АСОШ №3</a:t>
                      </a:r>
                      <a:endParaRPr lang="ru-RU" sz="12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</a:tr>
              <a:tr h="550014">
                <a:tc vMerge="1"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г.Казань, образовательно-оздоровительный центр «ДУСЛЫК»</a:t>
                      </a:r>
                    </a:p>
                    <a:p>
                      <a:pPr algn="l"/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Заключительный этап республиканской олимпиады по учебному предмету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«Физическая культура»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учащиеся АСОШ №2,</a:t>
                      </a:r>
                      <a:r>
                        <a:rPr lang="ru-RU" sz="1200" b="1" kern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Сахаровской школы</a:t>
                      </a:r>
                      <a:endParaRPr lang="ru-RU" sz="12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9908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25.01.2022</a:t>
                      </a:r>
                    </a:p>
                    <a:p>
                      <a:pPr algn="ctr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вторник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 </a:t>
                      </a:r>
                      <a:r>
                        <a:rPr lang="en-US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Казань</a:t>
                      </a: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</a:t>
                      </a:r>
                      <a:endParaRPr lang="ru-RU" sz="1200" b="1" kern="120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Театр </a:t>
                      </a:r>
                      <a:r>
                        <a:rPr lang="ru-RU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им.Г.Камала</a:t>
                      </a:r>
                      <a:endParaRPr lang="ru-RU" sz="12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Посещение спектакля (билеты по линии Министерства</a:t>
                      </a:r>
                      <a:r>
                        <a:rPr lang="ru-RU" sz="1200" b="1" kern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образования и науки  РТ)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учащиеся АСОШ №1</a:t>
                      </a:r>
                      <a:endParaRPr lang="ru-RU" sz="1200" b="1" i="1" kern="1200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2702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26.01.2022</a:t>
                      </a:r>
                    </a:p>
                    <a:p>
                      <a:pPr algn="ctr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 </a:t>
                      </a:r>
                      <a:r>
                        <a:rPr lang="en-US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Казань</a:t>
                      </a: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</a:t>
                      </a:r>
                      <a:endParaRPr lang="ru-RU" sz="1200" b="1" kern="120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Театр </a:t>
                      </a:r>
                      <a:r>
                        <a:rPr lang="ru-RU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им.Г.Камала</a:t>
                      </a:r>
                      <a:endParaRPr lang="ru-RU" sz="12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Посещение спектакля (билеты по линии Министерства</a:t>
                      </a:r>
                      <a:r>
                        <a:rPr lang="ru-RU" sz="1200" b="1" kern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образования и науки  РТ)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учащиеся АСОШ №1</a:t>
                      </a:r>
                      <a:endParaRPr lang="ru-RU" sz="1200" b="1" i="1" kern="1200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1826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27.01.2022</a:t>
                      </a:r>
                    </a:p>
                    <a:p>
                      <a:pPr algn="ctr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МКУ</a:t>
                      </a:r>
                      <a:r>
                        <a:rPr lang="ru-RU" sz="12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«Отдел образования Алексеевского муниципального района РТ»</a:t>
                      </a:r>
                      <a:endParaRPr lang="ru-RU" sz="12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Районное методическое</a:t>
                      </a:r>
                      <a:r>
                        <a:rPr lang="ru-RU" sz="1200" b="1" kern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объединение</a:t>
                      </a:r>
                      <a:r>
                        <a:rPr lang="ru-RU" sz="1200" b="1" kern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учителей начальных классов: «</a:t>
                      </a:r>
                      <a:r>
                        <a:rPr lang="ru-RU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Дислексия</a:t>
                      </a: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и </a:t>
                      </a:r>
                      <a:r>
                        <a:rPr lang="ru-RU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дисграфия</a:t>
                      </a: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как причины снижения школьной успеваемости»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учителя начальных</a:t>
                      </a:r>
                      <a:r>
                        <a:rPr lang="ru-RU" sz="1200" b="1" kern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класов</a:t>
                      </a: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школ района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9634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28.01.2022</a:t>
                      </a:r>
                    </a:p>
                    <a:p>
                      <a:pPr algn="ctr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МБОУ «Средняя общеобразовательная татарско-русская школа №113»</a:t>
                      </a:r>
                    </a:p>
                    <a:p>
                      <a:pPr algn="l"/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Межрегиональный конкурс проектов по патриотическому воспитанию</a:t>
                      </a:r>
                    </a:p>
                    <a:p>
                      <a:pPr algn="ctr"/>
                      <a:r>
                        <a:rPr lang="ru-RU" sz="12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 </a:t>
                      </a:r>
                      <a:r>
                        <a:rPr lang="ru-RU" sz="1200" b="1" i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Билярская</a:t>
                      </a:r>
                      <a:r>
                        <a:rPr lang="ru-RU" sz="12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СОШ»</a:t>
                      </a:r>
                      <a:endParaRPr lang="ru-RU" sz="12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17056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АСОШ №2 </a:t>
                      </a:r>
                      <a:r>
                        <a:rPr lang="ru-RU" sz="12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им.Героя</a:t>
                      </a:r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Советского Союза </a:t>
                      </a:r>
                      <a:r>
                        <a:rPr lang="ru-RU" sz="12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И.Е.Кочнева</a:t>
                      </a:r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Семинар для директоров и заместителей директоров по учебной работе «Точка роста как ресурс повышения качества образования»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43915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Школы района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Участие учителей математики и русского языка общеобразовательных организаций в практико-ориентированном </a:t>
                      </a:r>
                      <a:r>
                        <a:rPr lang="ru-RU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вебинаре</a:t>
                      </a: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проекта «Независимый мониторинг знаний </a:t>
                      </a:r>
                      <a:r>
                        <a:rPr lang="ru-RU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Учи.ру</a:t>
                      </a: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  <a:endParaRPr lang="ru-RU" sz="1200" b="1" kern="1200" dirty="0" smtClean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1705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29.01.2022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  <a:endParaRPr lang="ru-RU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АСОШ №2 </a:t>
                      </a:r>
                      <a:r>
                        <a:rPr lang="ru-RU" sz="12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им.Героя</a:t>
                      </a:r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Советского Союза </a:t>
                      </a:r>
                      <a:r>
                        <a:rPr lang="ru-RU" sz="12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И.Е.Кочнева</a:t>
                      </a:r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Обучающий семинар для выпускников XI классов по подготовке к государственной итоговой аттестации по образовательным программам среднего общего образования в форме единого государственного экзамена по предмету </a:t>
                      </a:r>
                      <a:r>
                        <a:rPr lang="ru-RU" sz="1200" kern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</a:t>
                      </a:r>
                      <a:r>
                        <a:rPr lang="ru-RU" sz="1200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«Русский язык»</a:t>
                      </a:r>
                      <a:endParaRPr lang="ru-RU" sz="1200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1705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30.01.2022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воскресенье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 </a:t>
                      </a:r>
                      <a:r>
                        <a:rPr lang="en-US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Казань</a:t>
                      </a: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</a:t>
                      </a:r>
                      <a:endParaRPr lang="ru-RU" sz="1200" b="1" kern="120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ул</a:t>
                      </a: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 </a:t>
                      </a:r>
                      <a:r>
                        <a:rPr lang="en-US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Деревня</a:t>
                      </a:r>
                      <a:r>
                        <a:rPr lang="en-US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200" b="1" kern="120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Универсиады</a:t>
                      </a: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Региональный этап всероссийской олимпиады школьников по учебному предмету</a:t>
                      </a:r>
                      <a:r>
                        <a:rPr lang="ru-RU" sz="1200" b="1" kern="12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</a:t>
                      </a:r>
                      <a:r>
                        <a:rPr lang="ru-RU" sz="1200" b="1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«Обществознание» -- 2 чел.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учащиеся АСОШ №2</a:t>
                      </a:r>
                    </a:p>
                    <a:p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73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428978"/>
              </p:ext>
            </p:extLst>
          </p:nvPr>
        </p:nvGraphicFramePr>
        <p:xfrm>
          <a:off x="1163782" y="1615045"/>
          <a:ext cx="10162309" cy="4785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17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2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600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03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01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026227"/>
              </a:tblGrid>
              <a:tr h="2156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Привито на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24.01.2022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привитых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Отказ 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Мед.отвод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 образования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956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919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96%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55"/>
            <a:ext cx="1537855" cy="14812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0" y="19455"/>
            <a:ext cx="1422184" cy="1276812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16976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ВАКЦИНАЦИЯ</a:t>
            </a:r>
            <a:endParaRPr lang="ru-RU" sz="24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3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3882</TotalTime>
  <Words>442</Words>
  <Application>Microsoft Office PowerPoint</Application>
  <PresentationFormat>Произвольный</PresentationFormat>
  <Paragraphs>105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     </vt:lpstr>
      <vt:lpstr>    Заключительный этап республиканской олимпиады «Путь к олимпу» по предмету «Английский язык» учащиеся АСОШ №1, АСОШ 2,АСОШ №3</vt:lpstr>
      <vt:lpstr>    </vt:lpstr>
      <vt:lpstr>    </vt:lpstr>
      <vt:lpstr>    20.01.2022 Совещание руководителей образовательных организаций </vt:lpstr>
      <vt:lpstr>    Обучающий   семинар для выпускников  XI классов по подготовке к государственной итоговой аттестации по образовательным программам среднего общего образования в форме ЕГЭ по предмету «Математика»   Дейнекина Светлана Вячеславовна-учитель математики высшей квалификационной категории ГАОУ «Лицей Иннополис»,  эксперт по оцениванию экзаменационных работ   </vt:lpstr>
      <vt:lpstr>    Конкурс профессионального мастерства «Учитель года»  на базе МБОУ АСОШ №2 участники -17 чел.  </vt:lpstr>
      <vt:lpstr>  Мероприятия по безопасности детского  дорожно-транспортного травматизма  23 школы района</vt:lpstr>
      <vt:lpstr>  Лекторий для классных руководителей «Час- К-Р» тема: "Помощь классного руководителя в период повышенной стрессовой нагрузки и при наличии  постстрессовых  реакций у детей« школы района</vt:lpstr>
      <vt:lpstr>Презентация PowerPoint</vt:lpstr>
      <vt:lpstr>Презентация PowerPoint</vt:lpstr>
      <vt:lpstr>ВАКЦИНАЦИЯ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Кирюхина</dc:creator>
  <cp:lastModifiedBy>MinAdmin</cp:lastModifiedBy>
  <cp:revision>1798</cp:revision>
  <dcterms:created xsi:type="dcterms:W3CDTF">2021-06-30T06:53:54Z</dcterms:created>
  <dcterms:modified xsi:type="dcterms:W3CDTF">2022-01-22T18:56:05Z</dcterms:modified>
</cp:coreProperties>
</file>