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Билярская СОШ" initials="БС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83" autoAdjust="0"/>
  </p:normalViewPr>
  <p:slideViewPr>
    <p:cSldViewPr>
      <p:cViewPr>
        <p:scale>
          <a:sx n="70" d="100"/>
          <a:sy n="70" d="100"/>
        </p:scale>
        <p:origin x="-51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643183"/>
            <a:ext cx="8458200" cy="343260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1.нормативы финансирования деятельности  дошкольных образовательных  организаций муниципального образования  Алексеевского  муниципального   района РТ  на 2017 год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2. Статистические отчеты 85-УП, 85-К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736"/>
            <a:ext cx="8458200" cy="78581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Совещание руководителей и заведующих </a:t>
            </a:r>
            <a:r>
              <a:rPr lang="ru-RU" sz="2000" smtClean="0">
                <a:solidFill>
                  <a:schemeClr val="tx1"/>
                </a:solidFill>
              </a:rPr>
              <a:t>ДОУ </a:t>
            </a:r>
          </a:p>
          <a:p>
            <a:pPr algn="ctr"/>
            <a:r>
              <a:rPr lang="ru-RU" sz="2000" smtClean="0">
                <a:solidFill>
                  <a:schemeClr val="tx1"/>
                </a:solidFill>
              </a:rPr>
              <a:t>17.12.2016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600" b="1" dirty="0" smtClean="0"/>
              <a:t>РАЗМЕРЫ РОДИТЕЛЬСКОЙ ПЛАТЫ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за  присмотр  и  уход  за  детьми  в  образовательных  организациях 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Алексеевского  муниципального района,  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реализующих  образовательную  программу  дошкольного  образования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-1" y="1428737"/>
          <a:ext cx="9144000" cy="4714905"/>
        </p:xfrm>
        <a:graphic>
          <a:graphicData uri="http://schemas.openxmlformats.org/drawingml/2006/table">
            <a:tbl>
              <a:tblPr/>
              <a:tblGrid>
                <a:gridCol w="1969806"/>
                <a:gridCol w="432784"/>
                <a:gridCol w="1124382"/>
                <a:gridCol w="1124993"/>
                <a:gridCol w="1297740"/>
                <a:gridCol w="1034651"/>
                <a:gridCol w="1034651"/>
                <a:gridCol w="1124993"/>
              </a:tblGrid>
              <a:tr h="6672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</a:rPr>
                        <a:t>Количество дней работы ДОУ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Times New Roman"/>
                        </a:rPr>
                        <a:t>в неделю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часы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в том числе стоимость продуктов питания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абонент плата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35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от 1 года до 3 лет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от 3 до 7 лет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от 1 года до 3 лет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от 3 до 7 лет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от 1 года до 3 лет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от 3 до 7 лет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5 рабочих дней      100%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2550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2626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413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521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2137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2105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                              50%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1275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1314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207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260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1068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1054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6 рабочих дней       100%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2813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2951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496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625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2317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2326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                               50%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1407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1476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248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312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1159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1164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                                 100%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10.5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2855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2971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496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625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2359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2346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                               50%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1427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1486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248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312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1179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1174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                                100%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3322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3268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620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694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2702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2574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                              50%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1661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1635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310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347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1351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1288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</a:rPr>
                        <a:t>ДОУ № 6 «Пчелка»  </a:t>
                      </a: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 100%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3765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3654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620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694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3145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2960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000" b="1">
                          <a:latin typeface="Times New Roman"/>
                          <a:ea typeface="Times New Roman"/>
                        </a:rPr>
                        <a:t>ДОУ № 6 «Пчелка»  </a:t>
                      </a: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 50%                                        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1883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1827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310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347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1573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highlight>
                            <a:srgbClr val="00FF00"/>
                          </a:highlight>
                          <a:latin typeface="Times New Roman"/>
                          <a:ea typeface="Times New Roman"/>
                        </a:rPr>
                        <a:t>1480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2578" marR="625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/>
              <a:t>Группы по возрастам</a:t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071544"/>
          <a:ext cx="8572559" cy="5786460"/>
        </p:xfrm>
        <a:graphic>
          <a:graphicData uri="http://schemas.openxmlformats.org/drawingml/2006/table">
            <a:tbl>
              <a:tblPr/>
              <a:tblGrid>
                <a:gridCol w="6204277"/>
                <a:gridCol w="1184141"/>
                <a:gridCol w="1184141"/>
              </a:tblGrid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Чувашскомайнская ООШ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МБДОУ Лебяжинский детский сад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Куркульская СОШ                   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Мокрокурналинская СОШ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МБОУ Сахаровская СОШ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МБОУ Большетиганская СОШ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МБДОУ Реченская ООШ    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 Большеполянская СОШ    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1-3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 Краснобаранская ООШ     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Лебединская ООШ  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Среднетиганская СОШ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Ромодановская СОШ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Левашовская СОШ     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«Шаминская ООШ»   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МБДОУ Новоспасский детский сад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Степношенталинская ООШ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 Ялкынская ООШ   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Подлесношенталинская ООШ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Ерыклинская ООШ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МБОУ  Родниковская ООШ     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3-7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Отчеты по форме № 85-к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686800" cy="452596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1</a:t>
            </a:r>
            <a:r>
              <a:rPr lang="ru-RU" sz="2400" dirty="0" smtClean="0"/>
              <a:t>. </a:t>
            </a:r>
            <a:r>
              <a:rPr lang="ru-RU" sz="2400" b="1" dirty="0" smtClean="0"/>
              <a:t>Порядок предоставления отчетов  по деятельности организации, осуществляющей образовательную деятельность по образовательным программам дошкольного образования, присмотр и уход за детьми за 2016 год.</a:t>
            </a:r>
          </a:p>
          <a:p>
            <a:r>
              <a:rPr lang="ru-RU" sz="2400" b="1" dirty="0" smtClean="0"/>
              <a:t>2.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r>
              <a:rPr lang="ru-RU" sz="2400" b="1" dirty="0" smtClean="0"/>
              <a:t> Бланк 85-к (заполняется в 2 экземплярах </a:t>
            </a:r>
            <a:r>
              <a:rPr lang="ru-RU" sz="2400" b="1" u="sng" dirty="0" smtClean="0"/>
              <a:t>в письменной форме</a:t>
            </a:r>
            <a:r>
              <a:rPr lang="ru-RU" sz="2400" b="1" dirty="0" smtClean="0"/>
              <a:t>, ) 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в БАРС  </a:t>
            </a:r>
            <a:r>
              <a:rPr lang="en-US" sz="2400" b="1" dirty="0" smtClean="0">
                <a:solidFill>
                  <a:srgbClr val="FF0000"/>
                </a:solidFill>
              </a:rPr>
              <a:t>Web-</a:t>
            </a:r>
            <a:r>
              <a:rPr lang="ru-RU" sz="2400" b="1" dirty="0" smtClean="0">
                <a:solidFill>
                  <a:srgbClr val="FF0000"/>
                </a:solidFill>
              </a:rPr>
              <a:t>Своды во вкладке «сектор дошкольного образования» форму заполнять не надо.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3. </a:t>
            </a:r>
            <a:r>
              <a:rPr lang="ru-RU" sz="2400" b="1" dirty="0" smtClean="0"/>
              <a:t>Каталог дошкольных образовательных организаций 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Отчеты по форме № 85-Уп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Заполнять форму только в БАРС  </a:t>
            </a:r>
            <a:r>
              <a:rPr lang="en-US" sz="3600" b="1" dirty="0" smtClean="0">
                <a:solidFill>
                  <a:schemeClr val="tx1"/>
                </a:solidFill>
              </a:rPr>
              <a:t>Web-</a:t>
            </a:r>
            <a:r>
              <a:rPr lang="ru-RU" sz="3600" b="1" dirty="0" smtClean="0">
                <a:solidFill>
                  <a:schemeClr val="tx1"/>
                </a:solidFill>
              </a:rPr>
              <a:t>Своды; </a:t>
            </a:r>
          </a:p>
          <a:p>
            <a:r>
              <a:rPr lang="ru-RU" sz="3600" b="1" dirty="0" smtClean="0">
                <a:solidFill>
                  <a:schemeClr val="tx1"/>
                </a:solidFill>
              </a:rPr>
              <a:t>В отчетных формах во вкладке «сектор дошкольного образования» ;</a:t>
            </a:r>
          </a:p>
          <a:p>
            <a:r>
              <a:rPr lang="ru-RU" sz="3600" b="1" dirty="0" smtClean="0">
                <a:solidFill>
                  <a:schemeClr val="tx1"/>
                </a:solidFill>
              </a:rPr>
              <a:t>Печатную форму  не надо.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Мероприятия с 19 -23 декабря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u="sng" dirty="0" smtClean="0"/>
              <a:t>20 декабря 2016 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Муниципальный конкурс для воспитателей 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dirty="0" smtClean="0">
                <a:solidFill>
                  <a:schemeClr val="tx1"/>
                </a:solidFill>
              </a:rPr>
              <a:t>Современным детям –современный воспитатель»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Место проведения: МБДОУ «Алексеевский детский сад №6 «Пчелка</a:t>
            </a:r>
            <a:r>
              <a:rPr lang="ru-RU" sz="1800" dirty="0" smtClean="0">
                <a:solidFill>
                  <a:schemeClr val="tx1"/>
                </a:solidFill>
              </a:rPr>
              <a:t>»;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Награждение </a:t>
            </a:r>
            <a:r>
              <a:rPr lang="ru-RU" sz="2000" dirty="0" err="1" smtClean="0">
                <a:solidFill>
                  <a:schemeClr val="tx1"/>
                </a:solidFill>
              </a:rPr>
              <a:t>победителей</a:t>
            </a:r>
            <a:r>
              <a:rPr lang="ru-RU" sz="2000" dirty="0" err="1" smtClean="0">
                <a:solidFill>
                  <a:schemeClr val="tx1"/>
                </a:solidFill>
              </a:rPr>
              <a:t>,</a:t>
            </a:r>
            <a:r>
              <a:rPr lang="ru-RU" sz="2000" dirty="0" err="1" smtClean="0">
                <a:solidFill>
                  <a:schemeClr val="tx1"/>
                </a:solidFill>
              </a:rPr>
              <a:t>призеров</a:t>
            </a:r>
            <a:r>
              <a:rPr lang="ru-RU" sz="2000" dirty="0" smtClean="0">
                <a:solidFill>
                  <a:schemeClr val="tx1"/>
                </a:solidFill>
              </a:rPr>
              <a:t> и лауреатов муниципального этапа Республиканского конкурса «Воспитатель года Республики Татарстан»</a:t>
            </a:r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21 декабря 2016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Заседание РМО для воспитателей старших групп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«Познавательная потребность, как  интеллектуально-личностное «ядро» развития одаренности»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Место проведения: МБДОУ Алексеевский детский сад №5 «Солнышко»</a:t>
            </a:r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1099</TotalTime>
  <Words>460</Words>
  <Application>Microsoft Office PowerPoint</Application>
  <PresentationFormat>Экран (4:3)</PresentationFormat>
  <Paragraphs>160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1.нормативы финансирования деятельности  дошкольных образовательных  организаций муниципального образования  Алексеевского  муниципального   района РТ  на 2017 год  2. Статистические отчеты 85-УП, 85-К</vt:lpstr>
      <vt:lpstr>РАЗМЕРЫ РОДИТЕЛЬСКОЙ ПЛАТЫ за  присмотр  и  уход  за  детьми  в  образовательных  организациях   Алексеевского  муниципального района,    реализующих  образовательную  программу  дошкольного  образования </vt:lpstr>
      <vt:lpstr>Группы по возрастам </vt:lpstr>
      <vt:lpstr>Отчеты по форме № 85-к </vt:lpstr>
      <vt:lpstr>Отчеты по форме № 85-Уп </vt:lpstr>
      <vt:lpstr>Мероприятия с 19 -23 декабря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работы с учащимися, рискующими не набрать минимальное количество баллов по обязательным предметам.</dc:title>
  <dc:creator>Билярская СОШ</dc:creator>
  <cp:lastModifiedBy>Admin</cp:lastModifiedBy>
  <cp:revision>153</cp:revision>
  <dcterms:created xsi:type="dcterms:W3CDTF">2014-03-13T09:47:49Z</dcterms:created>
  <dcterms:modified xsi:type="dcterms:W3CDTF">2016-12-17T06:44:17Z</dcterms:modified>
</cp:coreProperties>
</file>