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2" d="100"/>
          <a:sy n="82" d="100"/>
        </p:scale>
        <p:origin x="-1608" y="-4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71480"/>
            <a:ext cx="7772400" cy="1345352"/>
          </a:xfrm>
        </p:spPr>
        <p:txBody>
          <a:bodyPr>
            <a:normAutofit fontScale="90000"/>
          </a:bodyPr>
          <a:lstStyle/>
          <a:p>
            <a:pPr lvl="1" algn="ctr">
              <a:lnSpc>
                <a:spcPct val="150000"/>
              </a:lnSpc>
            </a:pPr>
            <a:r>
              <a:rPr lang="ru-RU" altLang="ru-RU" sz="3200" b="1" kern="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ru-RU" altLang="ru-RU" sz="3200" b="1" kern="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altLang="ru-RU" sz="32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ru-RU" altLang="ru-RU" sz="32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altLang="ru-RU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ru-RU" altLang="ru-RU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altLang="ru-RU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ru-RU" altLang="ru-RU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altLang="ru-RU" sz="3600" kern="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Совещание </a:t>
            </a:r>
            <a:r>
              <a:rPr lang="ru-RU" altLang="ru-RU" sz="3600" kern="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руководителей </a:t>
            </a:r>
            <a:r>
              <a:rPr lang="ru-RU" altLang="ru-RU" sz="3600" kern="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образовательных </a:t>
            </a:r>
            <a:r>
              <a:rPr lang="ru-RU" altLang="ru-RU" sz="3600" kern="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организаций</a:t>
            </a:r>
            <a:br>
              <a:rPr lang="ru-RU" altLang="ru-RU" sz="3600" kern="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altLang="ru-RU" sz="3600" kern="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ru-RU" altLang="ru-RU" sz="3600" kern="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altLang="ru-RU" sz="3200" b="1" kern="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ru-RU" altLang="ru-RU" sz="3200" b="1" kern="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altLang="ru-RU" sz="3200" b="1" kern="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3200" b="1" kern="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3200" b="1" kern="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ru-RU" altLang="ru-RU" sz="3200" b="1" kern="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1600" y="2420888"/>
            <a:ext cx="7304856" cy="3264848"/>
          </a:xfrm>
        </p:spPr>
        <p:txBody>
          <a:bodyPr>
            <a:normAutofit fontScale="70000" lnSpcReduction="20000"/>
          </a:bodyPr>
          <a:lstStyle/>
          <a:p>
            <a:pPr algn="r"/>
            <a:endParaRPr lang="ru-RU" altLang="ru-RU" b="1" kern="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altLang="ru-RU" b="1" kern="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Исполнительный комитет Алексеевского муниципального района РТ</a:t>
            </a:r>
          </a:p>
          <a:p>
            <a:endParaRPr lang="ru-RU" altLang="ru-RU" b="1" kern="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altLang="ru-RU" b="1" kern="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МКУ </a:t>
            </a:r>
            <a:r>
              <a:rPr lang="ru-RU" altLang="ru-RU" b="1" kern="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«Отдел образования Алексеевского муниципального района РТ»</a:t>
            </a:r>
          </a:p>
          <a:p>
            <a:endParaRPr lang="ru-RU" altLang="ru-RU" b="1" kern="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altLang="ru-RU" b="1" kern="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altLang="ru-RU" b="1" kern="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altLang="ru-RU" b="1" kern="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28</a:t>
            </a:r>
            <a:r>
              <a:rPr lang="ru-RU" altLang="ru-RU" b="1" kern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altLang="ru-RU" b="1" kern="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сентября 2017 год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с двумя вырезанными противолежащими углами 3"/>
          <p:cNvSpPr/>
          <p:nvPr/>
        </p:nvSpPr>
        <p:spPr>
          <a:xfrm>
            <a:off x="0" y="6429397"/>
            <a:ext cx="9144000" cy="428603"/>
          </a:xfrm>
          <a:prstGeom prst="snip2Diag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МКУ «Отдел образования  Алексеевского муниципального района РТ»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depositphotos_13828266-stock-photo-3d-business-white-business-meetin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485576"/>
            <a:ext cx="3104356" cy="192468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Решение совещания руководителей образовательных учреждений от </a:t>
            </a: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28.09.2017г.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1.Руководителям общеобразовательных учреждений:</a:t>
            </a:r>
          </a:p>
          <a:p>
            <a:pPr>
              <a:buFontTx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проанализировать учебные планы на соответствие выбранных учебных предметов (предварительно) для сдачи ЕГЭ, по профилям обучения.</a:t>
            </a:r>
          </a:p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2.Методистам отдела образования и руководителям ОУ: </a:t>
            </a:r>
          </a:p>
          <a:p>
            <a:pPr>
              <a:buFontTx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 раз в четверть во </a:t>
            </a: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всех </a:t>
            </a: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классах,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 всем предметам </a:t>
            </a:r>
          </a:p>
          <a:p>
            <a:pPr>
              <a:buFontTx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(с 1 по11кл.) проводить диагностические контрольные работы с последующим анализом.</a:t>
            </a:r>
          </a:p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3.Заведующим ДОУ, методисту по дошкольному образованию:</a:t>
            </a:r>
          </a:p>
          <a:p>
            <a:pPr>
              <a:buFontTx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Проводить ежемесячно  анализ организации питания в ДОУ</a:t>
            </a:r>
          </a:p>
          <a:p>
            <a:pPr>
              <a:buFontTx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Проводить ежемесячно  мониторинг поступлений родительских взносов в разрезе ДОУ</a:t>
            </a:r>
          </a:p>
          <a:p>
            <a:pPr>
              <a:buFontTx/>
              <a:buChar char="-"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118</Words>
  <Application>Microsoft Office PowerPoint</Application>
  <PresentationFormat>Экран (4:3)</PresentationFormat>
  <Paragraphs>21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    Совещание руководителей образовательных организаций     </vt:lpstr>
      <vt:lpstr>Решение совещания руководителей образовательных учреждений от 28.09.2017г.: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Совещание руководителей общеобразовательных организаций Тема:  </dc:title>
  <dc:creator>Мохтаров Р.Р.</dc:creator>
  <cp:lastModifiedBy>MinAdmin</cp:lastModifiedBy>
  <cp:revision>8</cp:revision>
  <dcterms:created xsi:type="dcterms:W3CDTF">2017-09-27T05:31:40Z</dcterms:created>
  <dcterms:modified xsi:type="dcterms:W3CDTF">2017-09-27T20:32:46Z</dcterms:modified>
</cp:coreProperties>
</file>