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6" r:id="rId2"/>
    <p:sldId id="279" r:id="rId3"/>
    <p:sldId id="280" r:id="rId4"/>
    <p:sldId id="281" r:id="rId5"/>
    <p:sldId id="282" r:id="rId6"/>
    <p:sldId id="283" r:id="rId7"/>
    <p:sldId id="278" r:id="rId8"/>
    <p:sldId id="287" r:id="rId9"/>
    <p:sldId id="285" r:id="rId10"/>
    <p:sldId id="288" r:id="rId11"/>
    <p:sldId id="289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82975" autoAdjust="0"/>
  </p:normalViewPr>
  <p:slideViewPr>
    <p:cSldViewPr snapToGrid="0" showGuides="1">
      <p:cViewPr varScale="1">
        <p:scale>
          <a:sx n="116" d="100"/>
          <a:sy n="116" d="100"/>
        </p:scale>
        <p:origin x="7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0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96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6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7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 проведенных мероприятиях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24 по 27 февраля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090057" y="968643"/>
            <a:ext cx="7932716" cy="11926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25.02.2021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Девятая республиканская акция 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«Неделя высоких технологий» совместно с ФГБОУ ВО «КНИТУ»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(Центральная библиотека, Алексеевская НОШ №4)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dirty="0"/>
          </a:p>
        </p:txBody>
      </p:sp>
      <p:pic>
        <p:nvPicPr>
          <p:cNvPr id="13" name="Содержимое 12" descr="Средние школы_в библиотеке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641948"/>
            <a:ext cx="5157787" cy="2901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Содержимое 13" descr="АНОШ №4_Неделя высоких технологий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634804"/>
            <a:ext cx="5183188" cy="2915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090057" y="564882"/>
            <a:ext cx="7932716" cy="11926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25.02.2021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 Зональный этап республиканского конкурса профессионального мастерства «Учитель года», «Воспитатель года»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(г.Чистополь, </a:t>
            </a:r>
            <a:r>
              <a:rPr lang="ru-RU" sz="1800" dirty="0" err="1" smtClean="0"/>
              <a:t>пгт.Высокая</a:t>
            </a:r>
            <a:r>
              <a:rPr lang="ru-RU" sz="1800" dirty="0" smtClean="0"/>
              <a:t> Гора) </a:t>
            </a: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9" name="Содержимое 8" descr="Фото конкурсантов_Алексеевский район_Мальцева А, Варламова А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381498" y="2505075"/>
            <a:ext cx="2074366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Содержимое 9" descr="Воспитатели_Левшина_.jpg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307402" y="2505075"/>
            <a:ext cx="4912784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090057" y="564882"/>
            <a:ext cx="7932716" cy="11926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26.02.2021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 Муниципальный этап республиканского конкурса профессионального мастерства «Лучший классный руководитель», «Педагог-организатор»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(Отдел образования) </a:t>
            </a: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9" name="Содержимое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815" y="1852550"/>
            <a:ext cx="4940959" cy="38119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63" y="1828799"/>
            <a:ext cx="2827386" cy="3823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Содержимое 16"/>
          <p:cNvPicPr>
            <a:picLocks noGrp="1" noChangeAspect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992" y="1863806"/>
            <a:ext cx="2757684" cy="38125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485027" y="5795158"/>
            <a:ext cx="3041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Обрезкова</a:t>
            </a:r>
            <a:r>
              <a:rPr lang="ru-RU" b="1" dirty="0" smtClean="0"/>
              <a:t> О.С.</a:t>
            </a:r>
          </a:p>
          <a:p>
            <a:pPr algn="ctr"/>
            <a:r>
              <a:rPr lang="ru-RU" b="1" dirty="0" smtClean="0"/>
              <a:t> классный руководитель </a:t>
            </a:r>
          </a:p>
          <a:p>
            <a:pPr algn="ctr"/>
            <a:r>
              <a:rPr lang="ru-RU" b="1" dirty="0" smtClean="0"/>
              <a:t> МБОУ «</a:t>
            </a:r>
            <a:r>
              <a:rPr lang="ru-RU" b="1" dirty="0" err="1" smtClean="0"/>
              <a:t>Билярская</a:t>
            </a:r>
            <a:r>
              <a:rPr lang="ru-RU" b="1" dirty="0" smtClean="0"/>
              <a:t> СОШ»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728364" y="5781303"/>
            <a:ext cx="3121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Шеронова</a:t>
            </a:r>
            <a:r>
              <a:rPr lang="ru-RU" b="1" dirty="0" smtClean="0"/>
              <a:t> Ф.Р,</a:t>
            </a:r>
          </a:p>
          <a:p>
            <a:pPr algn="ctr"/>
            <a:r>
              <a:rPr lang="ru-RU" b="1" dirty="0" smtClean="0"/>
              <a:t> педагог-организатор МБОУ АСОШ №3 </a:t>
            </a:r>
            <a:r>
              <a:rPr lang="ru-RU" b="1" dirty="0" err="1" smtClean="0"/>
              <a:t>им.Г.С.Боровикова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066306" y="778637"/>
            <a:ext cx="7932716" cy="11926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26.02.2021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 Инструктивно-методический  семинар для учителей родного (татарского) языка национальных школ, воспитателей по обучению татарского языка «К современному учителю – современные требования»  в Центре образования  по изучению татарского языка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(Большетиганская ООШ имени Абдуллы Баттала)  </a:t>
            </a: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9" name="Содержимое 8" descr="26.02.2021_Методический семинар_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65119" y="2505075"/>
            <a:ext cx="4907124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Содержимое 9" descr="26.02.2021_Методический семинар_2.jpg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310232" y="2505075"/>
            <a:ext cx="4907124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133464" y="507348"/>
            <a:ext cx="7932716" cy="11926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27.02.2021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 Интеллектуальная игра «</a:t>
            </a:r>
            <a:r>
              <a:rPr lang="ru-RU" sz="1800" dirty="0" err="1" smtClean="0"/>
              <a:t>Тамчы</a:t>
            </a:r>
            <a:r>
              <a:rPr lang="ru-RU" sz="1800" dirty="0" smtClean="0"/>
              <a:t> шоу» для учащихся национальных школ          в Центре образования по изучению татарского языка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/>
              <a:t>(Большетиганская ООШ имени Абдуллы Баттала)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 по 7 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-2"/>
          <a:ext cx="12192000" cy="685800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81460"/>
                <a:gridCol w="2510601"/>
                <a:gridCol w="8499939"/>
              </a:tblGrid>
              <a:tr h="3809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613">
                <a:tc rowSpan="3"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01.03.2021 понедельник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Поволжская государственная академия физической культуры, спорта и туризма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Гала-концерт, приуроченный к Международному дню родного языка,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для</a:t>
                      </a:r>
                      <a:r>
                        <a:rPr lang="ru-RU" sz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участников </a:t>
                      </a: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Фестиваля воскресных школ и школ с этнокультурным  компонентом воспитания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(Чувашскомайнская ООШ)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9950">
                <a:tc vMerge="1">
                  <a:txBody>
                    <a:bodyPr/>
                    <a:lstStyle/>
                    <a:p>
                      <a:pPr algn="ctr"/>
                      <a:endParaRPr lang="ru-RU" sz="11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Школы</a:t>
                      </a:r>
                      <a:r>
                        <a:rPr lang="ru-RU" sz="12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района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Всероссийский открытый урок по ОБЖ совместно с представителями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МЧС России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2663">
                <a:tc vMerge="1"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67350" algn="l"/>
                        </a:tabLst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АСОШ №3 им.</a:t>
                      </a:r>
                      <a:r>
                        <a:rPr lang="ru-RU" sz="12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Г.С.Боровикова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шахматной зоны с участием  представителей ОАО «Алексеевскдорстрой»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845">
                <a:tc rowSpan="2"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02.03.2021</a:t>
                      </a:r>
                    </a:p>
                    <a:p>
                      <a:pPr algn="ctr"/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Ромодановская СОШ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Левашовская ООШ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Ялкынская ООШ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слёт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военно-патриотического клуба с участием </a:t>
                      </a: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начальника штаба «ЮНАРМИЯ»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 </a:t>
                      </a: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военного комиссариата Алексеевского муниципального района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40">
                <a:tc vMerge="1">
                  <a:txBody>
                    <a:bodyPr/>
                    <a:lstStyle/>
                    <a:p>
                      <a:pPr algn="ctr"/>
                      <a:endParaRPr lang="ru-RU" sz="1400" kern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Большеполянская ООШ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шахматной зоны с участием  представителей ООО «Мостовик»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50">
                <a:tc rowSpan="3">
                  <a:txBody>
                    <a:bodyPr/>
                    <a:lstStyle/>
                    <a:p>
                      <a:pPr algn="ctr"/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03.03.2021</a:t>
                      </a:r>
                    </a:p>
                    <a:p>
                      <a:pPr algn="ctr"/>
                      <a:r>
                        <a:rPr lang="ru-RU" sz="12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Куркульская СОШ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шахматной зоны с участием представителей ООО «Алексеевский кабельный завод»</a:t>
                      </a:r>
                      <a:endParaRPr lang="ru-RU" sz="12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845">
                <a:tc vMerge="1">
                  <a:txBody>
                    <a:bodyPr/>
                    <a:lstStyle/>
                    <a:p>
                      <a:pPr algn="ctr"/>
                      <a:endParaRPr lang="ru-RU" sz="11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Поволжская государственная академия физической культуры, спорта и туризма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Конференция Федерации волейбола Республики Татарстан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рамках реализации проекта «Школьная волейбольная лига» с участием </a:t>
                      </a:r>
                      <a:r>
                        <a:rPr lang="ru-RU" sz="12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Ф.Х.Мухаметшина</a:t>
                      </a: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846">
                <a:tc vMerge="1">
                  <a:txBody>
                    <a:bodyPr/>
                    <a:lstStyle/>
                    <a:p>
                      <a:pPr algn="ctr"/>
                      <a:endParaRPr lang="ru-RU" sz="11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</a:t>
                      </a:r>
                      <a:r>
                        <a:rPr lang="ru-RU" sz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внешкольной </a:t>
                      </a: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работы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 </a:t>
                      </a:r>
                      <a:endParaRPr lang="ru-RU" sz="12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48800" marR="488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семинар-практикум </a:t>
                      </a:r>
                      <a:r>
                        <a:rPr lang="ru-RU" sz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для кураторов детского общественного </a:t>
                      </a: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движения</a:t>
                      </a:r>
                      <a:r>
                        <a:rPr lang="ru-RU" sz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(Аношина М.Н., педагог-организатор Алексеевская СОШ №2)</a:t>
                      </a:r>
                      <a:endParaRPr lang="ru-RU" sz="12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48800" marR="488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50">
                <a:tc rowSpan="2"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04.03.2021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Ромодановская СОШ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шахматной зоны с участием представителей ООО «</a:t>
                      </a:r>
                      <a:r>
                        <a:rPr lang="ru-RU" sz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Ак</a:t>
                      </a: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спец техника»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845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ДШИ</a:t>
                      </a:r>
                      <a:endParaRPr lang="ru-RU" sz="12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семинар-практикум для руководителей отрядов ЮИД с участием начальником ГИБДД Алексеевского района, председателем правления Алексеевской местной организации РОГО ДОСААФ, Чистопольским отделением ГБУ «Безопасность дорожного движения»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5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05.03.2021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Чувашскомайнская ООШ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шахматной зоны с участием Главы Алексеевского муниципального района С.А.Демидова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158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Сабинский</a:t>
                      </a:r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район,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пгт.Шемордан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фестиваль родного языка для обучающихся общеобразовательных организаций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«Калейдоскоп культур» (АСОШ</a:t>
                      </a:r>
                      <a:r>
                        <a:rPr lang="ru-RU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№1, АСОШ №2, АСОШ №3)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48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67861" y="1718441"/>
          <a:ext cx="11598166" cy="315907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77160"/>
                <a:gridCol w="2231039"/>
                <a:gridCol w="8189967"/>
              </a:tblGrid>
              <a:tr h="3244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206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02.03.2021</a:t>
                      </a:r>
                    </a:p>
                    <a:p>
                      <a:pPr algn="ctr"/>
                      <a:endParaRPr lang="ru-RU" sz="14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03.03.2021</a:t>
                      </a:r>
                    </a:p>
                    <a:p>
                      <a:pPr algn="ctr"/>
                      <a:endParaRPr lang="ru-RU" sz="14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04.03.2021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Выставочный центр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«Казанская ярмарка»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Выездная</a:t>
                      </a:r>
                      <a:r>
                        <a:rPr lang="ru-RU" sz="14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экскурсия в мультимедийный исторический парк «Россия – моя история»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 7-8 классов АСОШ №1, АСОШ №2, АСОШ №3) 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206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03.03.2021</a:t>
                      </a:r>
                    </a:p>
                    <a:p>
                      <a:pPr algn="ctr"/>
                      <a:endParaRPr lang="ru-RU" sz="1400" kern="12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05.03.2021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СК № 1 «Лидер» (юноши)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СК № 1 «Лидер» (девушки) 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школьной волейбольной лиги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 АСОШ №1, АСОШ</a:t>
                      </a:r>
                      <a:r>
                        <a:rPr lang="ru-RU" sz="14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№ 2, АСОШ №3, Билярская СОШ, Большетиганская ООШ,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Куркульская СОШ, Ромодановская СОШ) </a:t>
                      </a:r>
                      <a:endParaRPr lang="ru-RU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07.03.2021</a:t>
                      </a:r>
                    </a:p>
                    <a:p>
                      <a:pPr algn="ctr"/>
                      <a:endParaRPr lang="ru-RU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08.03.2021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г.Зеленодольск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Слет обучающихся Республики Татарстан  по лыжному туризму </a:t>
                      </a:r>
                    </a:p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(Билярская СОШ)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8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24-27 февраля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6947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98764" y="1096048"/>
          <a:ext cx="11495314" cy="544131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26756"/>
                <a:gridCol w="2541196"/>
                <a:gridCol w="7827362"/>
              </a:tblGrid>
              <a:tr h="3840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Дата</a:t>
                      </a:r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Место проведения</a:t>
                      </a:r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438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23.02.2021 вторник</a:t>
                      </a:r>
                      <a:endParaRPr lang="ru-RU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Республиканский олимпиадный центр ,г.Казань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Заключительный этап Республиканской олимпиады школьников по учебному предмету «Технология»</a:t>
                      </a:r>
                    </a:p>
                    <a:p>
                      <a:pPr algn="ctr"/>
                      <a:r>
                        <a:rPr lang="ru-RU" sz="1400" kern="1200" dirty="0" smtClean="0"/>
                        <a:t>(Шакиров</a:t>
                      </a:r>
                      <a:r>
                        <a:rPr lang="ru-RU" sz="1400" kern="1200" baseline="0" dirty="0" smtClean="0"/>
                        <a:t> Д. Алексеевская СОШ №2)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24.02.2021</a:t>
                      </a:r>
                    </a:p>
                    <a:p>
                      <a:pPr algn="ctr"/>
                      <a:r>
                        <a:rPr lang="ru-RU" sz="1400" kern="1200" dirty="0" smtClean="0"/>
                        <a:t>среда</a:t>
                      </a:r>
                      <a:endParaRPr lang="ru-RU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Республиканский олимпиадный </a:t>
                      </a:r>
                      <a:r>
                        <a:rPr lang="ru-RU" sz="1400" kern="1200" dirty="0" err="1" smtClean="0"/>
                        <a:t>центр,г.Казань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XXVII Поволжская научная экологическая конференция школьников имени А.М. Терентьева</a:t>
                      </a:r>
                      <a:r>
                        <a:rPr lang="ru-RU" sz="1400" kern="12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400" kern="1200" baseline="0" dirty="0" smtClean="0"/>
                        <a:t>( </a:t>
                      </a:r>
                      <a:r>
                        <a:rPr lang="ru-RU" sz="1400" kern="1200" baseline="0" dirty="0" err="1" smtClean="0"/>
                        <a:t>Каранаева</a:t>
                      </a:r>
                      <a:r>
                        <a:rPr lang="ru-RU" sz="1400" kern="1200" baseline="0" dirty="0" smtClean="0"/>
                        <a:t> М, Козлова А </a:t>
                      </a:r>
                      <a:r>
                        <a:rPr lang="ru-RU" sz="1400" kern="1200" baseline="0" dirty="0" err="1" smtClean="0"/>
                        <a:t>Ялкынская</a:t>
                      </a:r>
                      <a:r>
                        <a:rPr lang="ru-RU" sz="1400" kern="1200" baseline="0" dirty="0" smtClean="0"/>
                        <a:t> ООШ)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352">
                <a:tc rowSpan="3">
                  <a:txBody>
                    <a:bodyPr/>
                    <a:lstStyle/>
                    <a:p>
                      <a:pPr algn="ctr"/>
                      <a:endParaRPr lang="ru-RU" sz="1400" kern="1200" dirty="0" smtClean="0"/>
                    </a:p>
                    <a:p>
                      <a:pPr algn="ctr"/>
                      <a:endParaRPr lang="ru-RU" sz="1400" kern="1200" dirty="0" smtClean="0"/>
                    </a:p>
                    <a:p>
                      <a:pPr algn="ctr"/>
                      <a:endParaRPr lang="ru-RU" sz="1400" kern="1200" dirty="0" smtClean="0"/>
                    </a:p>
                    <a:p>
                      <a:pPr algn="ctr"/>
                      <a:r>
                        <a:rPr lang="ru-RU" sz="1400" kern="1200" dirty="0" smtClean="0"/>
                        <a:t>25.02.2021</a:t>
                      </a:r>
                    </a:p>
                    <a:p>
                      <a:pPr algn="ctr"/>
                      <a:r>
                        <a:rPr lang="ru-RU" sz="1400" kern="1200" dirty="0" smtClean="0"/>
                        <a:t>четверг</a:t>
                      </a:r>
                      <a:endParaRPr lang="ru-RU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МБУ «ЦБС»</a:t>
                      </a:r>
                    </a:p>
                    <a:p>
                      <a:pPr algn="ctr"/>
                      <a:r>
                        <a:rPr lang="ru-RU" sz="1400" kern="1200" dirty="0" smtClean="0"/>
                        <a:t>Алексеевская НОШ №4</a:t>
                      </a:r>
                      <a:endParaRPr lang="ru-RU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Девятая</a:t>
                      </a:r>
                      <a:r>
                        <a:rPr lang="ru-RU" sz="1400" baseline="0" dirty="0" smtClean="0"/>
                        <a:t> республиканская акция  </a:t>
                      </a:r>
                      <a:r>
                        <a:rPr lang="ru-RU" sz="1400" kern="1200" dirty="0" smtClean="0"/>
                        <a:t>«Неделя высоких технологий» совместно</a:t>
                      </a:r>
                      <a:r>
                        <a:rPr lang="ru-RU" sz="1400" kern="1200" baseline="0" dirty="0" smtClean="0"/>
                        <a:t> с ФГБОУ ВО «КНИТУ» (учащиеся 4, 9-11 </a:t>
                      </a:r>
                      <a:r>
                        <a:rPr lang="ru-RU" sz="1400" kern="1200" baseline="0" dirty="0" err="1" smtClean="0"/>
                        <a:t>кл</a:t>
                      </a:r>
                      <a:r>
                        <a:rPr lang="ru-RU" sz="1400" kern="1200" baseline="0" dirty="0" smtClean="0"/>
                        <a:t>.)</a:t>
                      </a:r>
                      <a:endParaRPr lang="ru-RU" sz="1400" b="0" i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370">
                <a:tc vMerge="1"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г.Чистополь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Зональный этап республиканского</a:t>
                      </a:r>
                      <a:r>
                        <a:rPr lang="ru-RU" sz="1400" baseline="0" dirty="0" smtClean="0"/>
                        <a:t> конкурса профессионального мастерства «Учитель года – 2021)</a:t>
                      </a:r>
                    </a:p>
                    <a:p>
                      <a:pPr algn="ctr"/>
                      <a:r>
                        <a:rPr lang="ru-RU" sz="1400" baseline="0" dirty="0" smtClean="0"/>
                        <a:t>(Мальцева А.А. Билярская СОШ; </a:t>
                      </a:r>
                      <a:r>
                        <a:rPr lang="ru-RU" sz="1400" baseline="0" dirty="0" err="1" smtClean="0"/>
                        <a:t>Валамова</a:t>
                      </a:r>
                      <a:r>
                        <a:rPr lang="ru-RU" sz="1400" baseline="0" dirty="0" smtClean="0"/>
                        <a:t> А.А.  АСОШ № 3 </a:t>
                      </a:r>
                      <a:r>
                        <a:rPr lang="ru-RU" sz="1400" baseline="0" dirty="0" err="1" smtClean="0"/>
                        <a:t>им.Г.С.Боровикова</a:t>
                      </a:r>
                      <a:r>
                        <a:rPr lang="ru-RU" sz="1400" baseline="0" dirty="0" smtClean="0"/>
                        <a:t>)</a:t>
                      </a:r>
                      <a:endParaRPr lang="ru-RU" sz="1400" i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524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пгт</a:t>
                      </a:r>
                      <a:r>
                        <a:rPr lang="ru-RU" sz="1400" dirty="0" smtClean="0"/>
                        <a:t>. Высокая Гора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Зональный этап республиканского конкурса профессионального мастерства </a:t>
                      </a:r>
                    </a:p>
                    <a:p>
                      <a:pPr algn="ctr"/>
                      <a:r>
                        <a:rPr lang="ru-RU" sz="1400" kern="1200" dirty="0" smtClean="0"/>
                        <a:t>«Воспитатель года-2021» </a:t>
                      </a:r>
                    </a:p>
                    <a:p>
                      <a:pPr algn="ctr"/>
                      <a:r>
                        <a:rPr lang="ru-RU" sz="1400" kern="1200" dirty="0" smtClean="0"/>
                        <a:t>(</a:t>
                      </a:r>
                      <a:r>
                        <a:rPr lang="ru-RU" sz="1400" kern="1200" dirty="0" err="1" smtClean="0"/>
                        <a:t>Валеева</a:t>
                      </a:r>
                      <a:r>
                        <a:rPr lang="ru-RU" sz="1400" kern="1200" baseline="0" dirty="0" smtClean="0"/>
                        <a:t> Ф.Р.,ДОУ №6 «Пчелка»; Лёвшина О.В., ДОУ № 3 «Петушок; </a:t>
                      </a:r>
                    </a:p>
                    <a:p>
                      <a:pPr algn="ctr"/>
                      <a:r>
                        <a:rPr lang="ru-RU" sz="1400" kern="1200" baseline="0" dirty="0" smtClean="0"/>
                        <a:t>Богатова О.Н. ДОУ № 1№ «Ромашка»)</a:t>
                      </a:r>
                      <a:r>
                        <a:rPr lang="ru-RU" sz="1400" kern="1200" dirty="0" smtClean="0"/>
                        <a:t> </a:t>
                      </a:r>
                      <a:endParaRPr lang="ru-RU" sz="1400" i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352">
                <a:tc rowSpan="2"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26.02.2021</a:t>
                      </a:r>
                    </a:p>
                    <a:p>
                      <a:pPr algn="ctr"/>
                      <a:r>
                        <a:rPr lang="ru-RU" sz="1400" dirty="0" smtClean="0"/>
                        <a:t>пятница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Отдел образования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Муниципальный этап республиканского конкурса профессионального мастерства </a:t>
                      </a:r>
                      <a:r>
                        <a:rPr lang="ru-RU" sz="1400" kern="1200" dirty="0" smtClean="0"/>
                        <a:t>«Лучший классный руководитель», «Педагог-организатор» 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438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Большетиганская ООШ им.Абдуллы Баттала</a:t>
                      </a:r>
                      <a:endParaRPr lang="ru-RU" sz="1400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Инструктивно-методическое</a:t>
                      </a:r>
                      <a:r>
                        <a:rPr lang="ru-RU" sz="1400" baseline="0" dirty="0" smtClean="0"/>
                        <a:t> мероприятие для учителей родного (татарского) языка национальных школ, воспитателей по обучению татарского языка «К современному учителю – современные требования»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3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27.02.2021</a:t>
                      </a:r>
                    </a:p>
                    <a:p>
                      <a:pPr algn="ctr"/>
                      <a:r>
                        <a:rPr lang="ru-RU" sz="1400" dirty="0" smtClean="0"/>
                        <a:t>суббота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Большетиганская ООШ им.Абдуллы Баттала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Интеллектуальная</a:t>
                      </a:r>
                      <a:r>
                        <a:rPr lang="ru-RU" sz="1400" baseline="0" dirty="0" smtClean="0"/>
                        <a:t> игра «</a:t>
                      </a:r>
                      <a:r>
                        <a:rPr lang="ru-RU" sz="1400" baseline="0" dirty="0" err="1" smtClean="0"/>
                        <a:t>Тамчы</a:t>
                      </a:r>
                      <a:r>
                        <a:rPr lang="ru-RU" sz="1400" baseline="0" dirty="0" smtClean="0"/>
                        <a:t> шоу» для учащихся национальных школ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0" y="-1"/>
            <a:ext cx="12192000" cy="1117389"/>
            <a:chOff x="0" y="-110125"/>
            <a:chExt cx="12427686" cy="1523439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-110125"/>
              <a:ext cx="11128075" cy="1521930"/>
              <a:chOff x="0" y="-110125"/>
              <a:chExt cx="11128075" cy="1521930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110125"/>
                <a:ext cx="1406106" cy="15219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5003" y="-110124"/>
              <a:ext cx="1502683" cy="1523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276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2776</TotalTime>
  <Words>799</Words>
  <Application>Microsoft Office PowerPoint</Application>
  <PresentationFormat>Широкоэкранный</PresentationFormat>
  <Paragraphs>159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Пользователь Windows</cp:lastModifiedBy>
  <cp:revision>273</cp:revision>
  <cp:lastPrinted>2021-02-02T11:26:22Z</cp:lastPrinted>
  <dcterms:created xsi:type="dcterms:W3CDTF">2019-10-20T06:27:43Z</dcterms:created>
  <dcterms:modified xsi:type="dcterms:W3CDTF">2021-03-22T05:26:01Z</dcterms:modified>
</cp:coreProperties>
</file>