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407" r:id="rId3"/>
    <p:sldId id="418" r:id="rId4"/>
    <p:sldId id="415" r:id="rId5"/>
    <p:sldId id="417" r:id="rId6"/>
    <p:sldId id="420" r:id="rId7"/>
    <p:sldId id="419" r:id="rId8"/>
    <p:sldId id="421" r:id="rId9"/>
    <p:sldId id="416" r:id="rId10"/>
    <p:sldId id="422" r:id="rId11"/>
    <p:sldId id="266" r:id="rId12"/>
    <p:sldId id="260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8" autoAdjust="0"/>
    <p:restoredTop sz="95108" autoAdjust="0"/>
  </p:normalViewPr>
  <p:slideViewPr>
    <p:cSldViewPr snapToGrid="0">
      <p:cViewPr varScale="1">
        <p:scale>
          <a:sx n="92" d="100"/>
          <a:sy n="92" d="100"/>
        </p:scale>
        <p:origin x="75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EB086-D86D-4FB7-83F4-F10E781EB55E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D53D6D-E4C0-4712-A3D4-49FEB5D80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106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61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48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421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30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026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72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005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82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43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275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47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947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84BDE-7982-4BAC-B565-F5CE0082EC10}" type="datetimeFigureOut">
              <a:rPr lang="ru-RU" smtClean="0"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009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fif"/><Relationship Id="rId4" Type="http://schemas.openxmlformats.org/officeDocument/2006/relationships/image" Target="../media/image4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fif"/><Relationship Id="rId4" Type="http://schemas.openxmlformats.org/officeDocument/2006/relationships/image" Target="../media/image6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f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fif"/><Relationship Id="rId4" Type="http://schemas.openxmlformats.org/officeDocument/2006/relationships/image" Target="../media/image10.jf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fif"/><Relationship Id="rId4" Type="http://schemas.openxmlformats.org/officeDocument/2006/relationships/image" Target="../media/image17.jf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3029" y="261257"/>
            <a:ext cx="11560628" cy="3248706"/>
          </a:xfrm>
        </p:spPr>
        <p:txBody>
          <a:bodyPr/>
          <a:lstStyle/>
          <a:p>
            <a:r>
              <a:rPr lang="ru-RU" dirty="0" smtClean="0"/>
              <a:t>     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4062" y="1626734"/>
            <a:ext cx="10972800" cy="391409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</a:p>
          <a:p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7  февраля  по 12 февраля  2022 года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665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2592" y="0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</a:t>
            </a:r>
            <a:r>
              <a:rPr lang="ru-RU" sz="22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ru-RU" sz="22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Казань</a:t>
            </a:r>
            <a:r>
              <a:rPr lang="ru-RU" sz="22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2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(07.02.2022-09.02.2022)</a:t>
            </a:r>
            <a:r>
              <a:rPr lang="ru-RU" sz="2200" b="1" dirty="0" smtClean="0">
                <a:solidFill>
                  <a:schemeClr val="dk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200" b="1" dirty="0" smtClean="0">
                <a:solidFill>
                  <a:schemeClr val="dk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solidFill>
                  <a:schemeClr val="dk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Приволжский </a:t>
            </a:r>
            <a:r>
              <a:rPr lang="ru-RU" sz="2200" b="1" dirty="0">
                <a:solidFill>
                  <a:schemeClr val="dk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межрегиональный центр повышения квалификации и профессиональной переподготовки работников образования </a:t>
            </a:r>
            <a:r>
              <a:rPr lang="ru-RU" sz="2200" b="1" dirty="0" smtClean="0">
                <a:solidFill>
                  <a:schemeClr val="dk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КФУ</a:t>
            </a:r>
            <a:br>
              <a:rPr lang="ru-RU" sz="2200" b="1" dirty="0" smtClean="0">
                <a:solidFill>
                  <a:schemeClr val="dk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solidFill>
                  <a:schemeClr val="dk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«Роль управленческих команд ОО в развитии функциональной грамотности как одной из основных задач ФГОС»</a:t>
            </a:r>
            <a:br>
              <a:rPr lang="ru-RU" sz="2200" b="1" dirty="0" smtClean="0">
                <a:solidFill>
                  <a:schemeClr val="dk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solidFill>
                  <a:schemeClr val="dk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200" b="1" dirty="0" smtClean="0">
                <a:solidFill>
                  <a:schemeClr val="dk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Участники:  отдел образования, педагоги Алексеевской школы №2</a:t>
            </a:r>
            <a:r>
              <a:rPr lang="ru-RU" sz="2200" b="1" dirty="0">
                <a:solidFill>
                  <a:schemeClr val="dk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200" b="1" dirty="0">
                <a:solidFill>
                  <a:schemeClr val="dk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22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9182" y="0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908" y="2156982"/>
            <a:ext cx="7478968" cy="44958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2966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4155" y="197017"/>
            <a:ext cx="10515600" cy="121686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09.02.2022</a:t>
            </a:r>
            <a:b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ИТОГОВОЕ СОБЕСЕДОВАНИЕ ПО ПРЕДМЕТУ «РУССКИЙ ЯЗЫК»</a:t>
            </a:r>
            <a:b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ДЛЯ ОБУЧАЮЩИХСЯ 9 КЛАССОВ</a:t>
            </a:r>
            <a:b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800" b="1" i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школы района</a:t>
            </a:r>
            <a:r>
              <a:rPr lang="ru-RU" sz="2800" b="1" i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800" b="1" i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27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73340" y="0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5" y="2238317"/>
            <a:ext cx="5802064" cy="43515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046" y="2238317"/>
            <a:ext cx="5694050" cy="435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56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4155" y="197017"/>
            <a:ext cx="10515600" cy="121686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2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</a:t>
            </a:r>
            <a:r>
              <a:rPr lang="ru-RU" sz="22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АРЛАМЕНТСКИЙ УРОК</a:t>
            </a:r>
            <a:r>
              <a:rPr lang="en-US" sz="22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2022</a:t>
            </a:r>
            <a:r>
              <a:rPr lang="ru-RU" sz="22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2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УЧАСТИЕМ ДЕПУТАТОВ РАЙОННОГО СОВЕТА</a:t>
            </a:r>
            <a:b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ПОСВЯЩЕННЫЙ  30-ЛЕТИЮ СО ДНЯ ПРИНЯТИЯ КОНСТИТУЦИИ </a:t>
            </a:r>
            <a:b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РЕСПУБЛИКИ ТАТАРСТАН</a:t>
            </a:r>
            <a:b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«Я – ГРАЖДАНИН! МОИ ПРАВА И ОБЯЗАННОСТИ»</a:t>
            </a:r>
            <a:r>
              <a:rPr lang="ru-RU" sz="2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800" b="1" i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школы района</a:t>
            </a:r>
            <a:r>
              <a:rPr lang="ru-RU" sz="2800" b="1" i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800" b="1" i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27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73340" y="0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49" y="3117275"/>
            <a:ext cx="5494603" cy="35432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066" y="3117274"/>
            <a:ext cx="6299198" cy="354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62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6285" y="40856"/>
            <a:ext cx="10515600" cy="1216863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22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71" y="2231868"/>
            <a:ext cx="5486401" cy="46261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803" y="2231868"/>
            <a:ext cx="6168176" cy="4626132"/>
          </a:xfrm>
          <a:prstGeom prst="rect">
            <a:avLst/>
          </a:prstGeom>
        </p:spPr>
      </p:pic>
      <p:sp>
        <p:nvSpPr>
          <p:cNvPr id="11" name="Заголовок 2"/>
          <p:cNvSpPr txBox="1">
            <a:spLocks/>
          </p:cNvSpPr>
          <p:nvPr/>
        </p:nvSpPr>
        <p:spPr>
          <a:xfrm>
            <a:off x="974155" y="197017"/>
            <a:ext cx="10515600" cy="1216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СНЕЖНЫЙ  ДЕСАНТ</a:t>
            </a:r>
          </a:p>
          <a:p>
            <a:pPr algn="ctr">
              <a:defRPr/>
            </a:pPr>
            <a:r>
              <a:rPr lang="ru-RU" sz="22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РАМКАХ ГРАЖДАНСКО-ПАТРИОТИЧЕСКОГО МЕСЯЧНИКА</a:t>
            </a:r>
            <a:endParaRPr lang="ru-RU" sz="2700" b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95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6467" y="150157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</a:t>
            </a:r>
            <a:r>
              <a:rPr lang="ru-RU" sz="27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чащиеся АСОШ №1, АНОШ №4</a:t>
            </a:r>
            <a:br>
              <a:rPr lang="ru-RU" sz="27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1406107" y="-31636"/>
            <a:ext cx="91913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931061" y="930192"/>
            <a:ext cx="10545418" cy="873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38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6517" y="19924"/>
            <a:ext cx="91989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АКЦИЯ   «ЗАСВЕТИСЬ»</a:t>
            </a:r>
            <a:endParaRPr lang="ru-RU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0" y="2314005"/>
            <a:ext cx="5943601" cy="45400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627" y="2315975"/>
            <a:ext cx="6056033" cy="454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5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6467" y="150157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1406107" y="-31636"/>
            <a:ext cx="91913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931061" y="930192"/>
            <a:ext cx="10545418" cy="873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38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6517" y="19924"/>
            <a:ext cx="9198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ЗАКЛЮЧИТЕЛЬНЫЙ ЭТАП РЕСПУБЛИКАНСКОЙ ОЛИМПИАДЫ ШКОЛЬНИКОВ ПО РОДНОЙ (ТАТАРСКОЙ) ЛИТЕРАТУРЕ</a:t>
            </a:r>
          </a:p>
          <a:p>
            <a:pPr algn="ctr"/>
            <a:endParaRPr lang="ru-RU" sz="2000" b="1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660" y="1055510"/>
            <a:ext cx="5431919" cy="56758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2004" y="2121959"/>
            <a:ext cx="4527201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ПОБЕДИТЕЛЬ:</a:t>
            </a:r>
          </a:p>
          <a:p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АСОШ №3 </a:t>
            </a: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им.Г.С.Боровикова</a:t>
            </a:r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К.Хасаншина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ученица 10 класса</a:t>
            </a:r>
          </a:p>
          <a:p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Руководитель: </a:t>
            </a: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Р.М.Кутуева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305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6467" y="150157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1406107" y="-31636"/>
            <a:ext cx="91913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931061" y="930192"/>
            <a:ext cx="10545418" cy="873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38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6517" y="19924"/>
            <a:ext cx="91989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РЕСПУБЛИКАНСКИЙ КОНКУРС ПРОЕКТОВ «МОЙ КЛАСС МЕЧТЫ»</a:t>
            </a:r>
          </a:p>
          <a:p>
            <a:pPr algn="ctr"/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ОТ КОМПАНИИ "AV PRO АУДИО-ВИДЕО РЕШЕНИЯ"</a:t>
            </a:r>
            <a:endParaRPr lang="ru-RU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36517" y="658392"/>
            <a:ext cx="93608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ПОБЕДИТЕЛЬ:</a:t>
            </a:r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Айсина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Мирзагалиева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 ученица 6 класса</a:t>
            </a:r>
          </a:p>
          <a:p>
            <a:pPr algn="ctr"/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АСОШ №3 </a:t>
            </a: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им.Г.С.Боровикова</a:t>
            </a:r>
            <a:endParaRPr lang="ru-RU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МУЛЬТИМЕДИА-ПРОЕКТОР PANASONIC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118 ТЫС.РУБЛЕЙ</a:t>
            </a:r>
          </a:p>
          <a:p>
            <a:pPr algn="ctr"/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Руководитель: </a:t>
            </a:r>
            <a:r>
              <a:rPr lang="ru-RU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Н.Г.Соколова</a:t>
            </a:r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C:\Users\MinAdmin\Desktop\04a854cc-239f-4666-99d9-fb692fd3a88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770" y="2330356"/>
            <a:ext cx="4887851" cy="431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MinAdmin\Desktop\4619ecdd-0812-441f-86e6-3550f652ff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64" y="2412718"/>
            <a:ext cx="3993197" cy="432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49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6467" y="150157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-6454" y="80478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1406107" y="-31636"/>
            <a:ext cx="91913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931061" y="1085261"/>
            <a:ext cx="10545418" cy="873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38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6517" y="19924"/>
            <a:ext cx="919897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ТРЕНИРОВОЧНОЕ ТЕСТИРОВАНИЕ ВЫПУСКНИКОВ </a:t>
            </a:r>
          </a:p>
          <a:p>
            <a:pPr algn="ctr"/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XI КЛАССОВ В ФОРМАТЕ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ЕДИНОГО ГОСУДАРСТВЕННОГО ЭКЗАМЕНА </a:t>
            </a:r>
          </a:p>
          <a:p>
            <a:pPr algn="ctr"/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 ПРЕДМЕТАМ   ПО ВЫБОРУ (ФИЗИКА, ХИМИЯ, ОБЩЕСТВОЗНАНИЕ, ЛИТЕРАТУРА, БИОЛОГИЯ)</a:t>
            </a:r>
            <a:endParaRPr lang="ru-RU" sz="2000" b="1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C:\Users\MinAdmin\Desktop\4ff998a4-dec0-429f-a2b2-7d5cbb149fa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2" y="2291953"/>
            <a:ext cx="5853019" cy="438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nAdmin\Desktop\9a491158-4252-4177-8215-8846025678ff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770" y="2291953"/>
            <a:ext cx="5853019" cy="438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92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1061" y="151171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ЧЕМПИОНАТ И ПЕРВЕНСТВО РЕСПУБЛИКИ ТАТАРСТАН </a:t>
            </a:r>
            <a:b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СПОРТИВНОМУ ТУРИЗМУ -2022 (ДИСТАНЦИИ-ЛЫЖНЫЕ)</a:t>
            </a:r>
            <a:b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400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400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400" b="1" i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Учащиеся </a:t>
            </a:r>
            <a:r>
              <a:rPr lang="ru-RU" sz="2400" b="1" i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Билярской</a:t>
            </a:r>
            <a:r>
              <a:rPr lang="ru-RU" sz="24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400" b="1" i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Левашевской</a:t>
            </a:r>
            <a:r>
              <a:rPr lang="ru-RU" sz="24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школы</a:t>
            </a:r>
            <a:r>
              <a:rPr lang="ru-RU" sz="2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1406107" y="-31636"/>
            <a:ext cx="91913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931061" y="930192"/>
            <a:ext cx="10545418" cy="873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38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886" y="2867482"/>
            <a:ext cx="5839931" cy="377493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85" y="2867482"/>
            <a:ext cx="5848676" cy="377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8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0164" y="1825624"/>
            <a:ext cx="11627427" cy="3019507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КАЛЕНДАРНЫЙ ПЛАН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14 февраля   по  19 февраля   2022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grpSp>
        <p:nvGrpSpPr>
          <p:cNvPr id="6" name="Группа 5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532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745551"/>
              </p:ext>
            </p:extLst>
          </p:nvPr>
        </p:nvGraphicFramePr>
        <p:xfrm>
          <a:off x="10510" y="-618856"/>
          <a:ext cx="12181490" cy="762228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{22838BEF-8BB2-4498-84A7-C5851F593DF1}</a:tableStyleId>
              </a:tblPr>
              <a:tblGrid>
                <a:gridCol w="16143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329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341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11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6271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14.02.2022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понедельник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 Казань, Приволжский район, ул. Деревня Универсиады,35 </a:t>
                      </a:r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Региональный этап всероссийской олимпиады школьников по учебному предмету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«Английский язык»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АСОШ №3 им. Г.С. Боровикова -1 чел.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kern="1200" dirty="0" smtClean="0">
                        <a:solidFill>
                          <a:srgbClr val="00B0F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</a:tr>
              <a:tr h="392258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15.02.2022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вторник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г.Казань, ул. Татарстан,д.1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Театр </a:t>
                      </a:r>
                      <a:r>
                        <a:rPr lang="ru-RU" sz="12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им.Г.Камала</a:t>
                      </a:r>
                      <a:endParaRPr lang="ru-RU" sz="1200" b="1" i="0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Посещение спектакля студентами Алексеевского аграрного колледжа-</a:t>
                      </a:r>
                      <a:r>
                        <a:rPr lang="tt-RU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19 чел.</a:t>
                      </a:r>
                      <a:endParaRPr lang="ru-RU" sz="1200" b="1" i="1" kern="1200" dirty="0" smtClean="0">
                        <a:solidFill>
                          <a:srgbClr val="0070C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42900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16.02.2022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среда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Формат - онлайн</a:t>
                      </a:r>
                      <a:endParaRPr lang="ru-RU" sz="12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Республиканский семинар для учителей информатики «Обновленный ФГОС: изменения, требования, возможности в учебном предмете «Информатика» в формате видеоконференции.</a:t>
                      </a:r>
                      <a:endParaRPr lang="ru-RU" sz="1200" b="1" i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378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 Казань, Приволжский район, ул. Деревня Универсиады,35 </a:t>
                      </a:r>
                      <a:endParaRPr lang="ru-RU" sz="12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Заключительный этап республиканской олимпиады по учебному предмету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«Технология» -1 чел.  МБОУ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АСОШ №2</a:t>
                      </a:r>
                      <a:endParaRPr lang="ru-RU" sz="1200" b="1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kern="1200" dirty="0" smtClean="0">
                        <a:solidFill>
                          <a:srgbClr val="00B0F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27489">
                <a:tc rowSpan="3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18.02.2022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четверг</a:t>
                      </a:r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 Казань, Приволжский район, ул. Деревня Универсиады,35 </a:t>
                      </a:r>
                      <a:endParaRPr lang="ru-RU" sz="12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/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Региональный этап всероссийской олимпиады школьников по учебному предмету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«Английский язык» -1 чел. МБОУ АСОШ №3</a:t>
                      </a:r>
                    </a:p>
                    <a:p>
                      <a:pPr algn="ctr"/>
                      <a:endParaRPr lang="ru-RU" sz="1200" b="1" i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213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 Казань, культурно-развлекательный комплекс «Пирамида» </a:t>
                      </a:r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Участие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Клуба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Сэлэт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учащихся АСОШ №1 в награждении 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премии «</a:t>
                      </a:r>
                      <a:r>
                        <a:rPr lang="ru-RU" sz="12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Семрух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 </a:t>
                      </a:r>
                    </a:p>
                  </a:txBody>
                  <a:tcPr marL="68580" marR="68580" marT="0" marB="0" anchor="ctr"/>
                </a:tc>
              </a:tr>
              <a:tr h="287404">
                <a:tc vMerge="1">
                  <a:txBody>
                    <a:bodyPr/>
                    <a:lstStyle/>
                    <a:p>
                      <a:pPr algn="ctr"/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АСОШ №1</a:t>
                      </a:r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Заседание Совета Отцов  с  участием  представителей Республики Татарстан.</a:t>
                      </a:r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12900">
                <a:tc rowSpan="5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19.02.2022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пятница</a:t>
                      </a:r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с. Черемшан, ул. Первомайская, д.22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МБДОУ </a:t>
                      </a:r>
                      <a:r>
                        <a:rPr lang="ru-RU" sz="12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Черемшанский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детский сад №1 «Ромашка») </a:t>
                      </a:r>
                      <a:endParaRPr lang="ru-RU" sz="12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Зональный этап в </a:t>
                      </a:r>
                      <a:r>
                        <a:rPr lang="ru-RU" sz="12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Черемшанском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МР республиканского профессионального педагогического конкурса «Воспитатель года»</a:t>
                      </a:r>
                    </a:p>
                  </a:txBody>
                  <a:tcPr marL="68580" marR="68580" marT="0" marB="0" anchor="ctr"/>
                </a:tc>
              </a:tr>
              <a:tr h="3735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Сабинский муниципальный район</a:t>
                      </a:r>
                      <a:endParaRPr lang="ru-RU" sz="12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III республиканский фестиваль родного языка для обучающихся общеобразовательных организаций «Калейдоскоп культур: мастер классы иностранных студентов по родным языкам»«</a:t>
                      </a:r>
                      <a:r>
                        <a:rPr lang="ru-RU" sz="12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Шеморданский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лицей «Рост» </a:t>
                      </a:r>
                    </a:p>
                  </a:txBody>
                  <a:tcPr marL="68580" marR="68580" marT="0" marB="0" anchor="ctr"/>
                </a:tc>
              </a:tr>
              <a:tr h="412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</a:t>
                      </a:r>
                      <a:endParaRPr lang="ru-RU" sz="12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Интеллектуальная Олимпиада Приволжского федерального округа среди школьников     по направлению   «Что? Где? Когда?»  </a:t>
                      </a:r>
                      <a:r>
                        <a:rPr lang="ru-RU" sz="1200" b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учащиеся АСОШ №3</a:t>
                      </a:r>
                    </a:p>
                  </a:txBody>
                  <a:tcPr marL="68580" marR="68580" marT="0" marB="0" anchor="ctr"/>
                </a:tc>
              </a:tr>
              <a:tr h="412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 Заинск, проспект Победы, д. 1/12,  спортивно-оздоровительный комплекс «Старт»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</a:t>
                      </a:r>
                      <a:endParaRPr lang="ru-RU" sz="12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Финал Чемпионата Школьной баскетбольной лиги «КЭС-БАСКЕТ»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учащиеся АСОШ №1.</a:t>
                      </a: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2479">
                <a:tc vMerge="1">
                  <a:txBody>
                    <a:bodyPr/>
                    <a:lstStyle/>
                    <a:p>
                      <a:pPr algn="ctr"/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Формат-онлайн</a:t>
                      </a:r>
                      <a:endParaRPr lang="ru-RU" sz="12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Участие в </a:t>
                      </a:r>
                      <a:r>
                        <a:rPr lang="ru-RU" sz="12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вебинаре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«Особенности проектирования и реализации курса математики для обучающихся с интеллектуальными нарушениями в 1-4 и 5-9 классах».</a:t>
                      </a:r>
                    </a:p>
                  </a:txBody>
                  <a:tcPr marL="68580" marR="68580" marT="0" marB="0" anchor="ctr"/>
                </a:tc>
              </a:tr>
              <a:tr h="544286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20.02.2022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суббота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АСОШ №1</a:t>
                      </a:r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Обучающий семинар для выпускников </a:t>
                      </a: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XI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классов по подготовке к государственной итоговой аттестации по образовательным программам среднего общего образования в форме единого государственного экзамена по предмету «Русский язык»</a:t>
                      </a:r>
                    </a:p>
                  </a:txBody>
                  <a:tcPr marL="68580" marR="68580" marT="0" marB="0" anchor="ctr"/>
                </a:tc>
              </a:tr>
              <a:tr h="54428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г.Казань, ООК «</a:t>
                      </a:r>
                      <a:r>
                        <a:rPr lang="ru-RU" sz="12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Дуслык</a:t>
                      </a:r>
                      <a:r>
                        <a:rPr lang="ru-RU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endParaRPr lang="ru-RU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Участие   в  </a:t>
                      </a: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XXVIII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Поволжской научно- экологической конференции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им. А.М. Терентьева- 2 чел.   МБОУ «</a:t>
                      </a:r>
                      <a:r>
                        <a:rPr lang="ru-RU" sz="12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Ялкынская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ООШ»</a:t>
                      </a:r>
                    </a:p>
                    <a:p>
                      <a:pPr algn="ctr"/>
                      <a:endParaRPr lang="ru-RU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73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84063"/>
              </p:ext>
            </p:extLst>
          </p:nvPr>
        </p:nvGraphicFramePr>
        <p:xfrm>
          <a:off x="436417" y="1615045"/>
          <a:ext cx="10889674" cy="47857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6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782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860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4341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9424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171254"/>
              </a:tblGrid>
              <a:tr h="2156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Всего работников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Привито на 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14.02.2022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привитых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Отказ 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Мед.отвод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293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Учреждения образования</a:t>
                      </a:r>
                      <a:endParaRPr lang="ru-RU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956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919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96%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16976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ВАКЦИНАЦИЯ</a:t>
            </a:r>
            <a:endParaRPr lang="ru-RU" sz="2400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232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4295</TotalTime>
  <Words>540</Words>
  <Application>Microsoft Office PowerPoint</Application>
  <PresentationFormat>Широкоэкранный</PresentationFormat>
  <Paragraphs>119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Tahoma</vt:lpstr>
      <vt:lpstr>Times New Roman</vt:lpstr>
      <vt:lpstr>Тема Office</vt:lpstr>
      <vt:lpstr>       </vt:lpstr>
      <vt:lpstr>    г. Казань (07.02.2022-09.02.2022) Приволжский межрегиональный центр повышения квалификации и профессиональной переподготовки работников образования КФУ «Роль управленческих команд ОО в развитии функциональной грамотности как одной из основных задач ФГОС»  Участники:  отдел образования, педагоги Алексеевской школы №2 </vt:lpstr>
      <vt:lpstr>    09.02.2022 ИТОГОВОЕ СОБЕСЕДОВАНИЕ ПО ПРЕДМЕТУ «РУССКИЙ ЯЗЫК»  ДЛЯ ОБУЧАЮЩИХСЯ 9 КЛАССОВ школы района </vt:lpstr>
      <vt:lpstr>      ПАРЛАМЕНТСКИЙ УРОК – 2022  С УЧАСТИЕМ ДЕПУТАТОВ РАЙОННОГО СОВЕТА ПОСВЯЩЕННЫЙ  30-ЛЕТИЮ СО ДНЯ ПРИНЯТИЯ КОНСТИТУЦИИ  РЕСПУБЛИКИ ТАТАРСТАН  «Я – ГРАЖДАНИН! МОИ ПРАВА И ОБЯЗАННОСТИ» школы района </vt:lpstr>
      <vt:lpstr>   </vt:lpstr>
      <vt:lpstr>    учащиеся АСОШ №1, АНОШ №4     </vt:lpstr>
      <vt:lpstr>       </vt:lpstr>
      <vt:lpstr>       </vt:lpstr>
      <vt:lpstr>       </vt:lpstr>
      <vt:lpstr>    ЧЕМПИОНАТ И ПЕРВЕНСТВО РЕСПУБЛИКИ ТАТАРСТАН  ПО СПОРТИВНОМУ ТУРИЗМУ -2022 (ДИСТАНЦИИ-ЛЫЖНЫЕ)  Учащиеся Билярской, Левашевской школы      </vt:lpstr>
      <vt:lpstr>Презентация PowerPoint</vt:lpstr>
      <vt:lpstr>Презентация PowerPoint</vt:lpstr>
      <vt:lpstr>ВАКЦИНАЦИЯ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</dc:title>
  <dc:creator>Кирюхина</dc:creator>
  <cp:lastModifiedBy>Кирюхина</cp:lastModifiedBy>
  <cp:revision>1973</cp:revision>
  <dcterms:created xsi:type="dcterms:W3CDTF">2021-06-30T06:53:54Z</dcterms:created>
  <dcterms:modified xsi:type="dcterms:W3CDTF">2022-02-14T05:15:03Z</dcterms:modified>
</cp:coreProperties>
</file>