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407" r:id="rId3"/>
    <p:sldId id="418" r:id="rId4"/>
    <p:sldId id="415" r:id="rId5"/>
    <p:sldId id="417" r:id="rId6"/>
    <p:sldId id="421" r:id="rId7"/>
    <p:sldId id="419" r:id="rId8"/>
    <p:sldId id="420" r:id="rId9"/>
    <p:sldId id="266" r:id="rId10"/>
    <p:sldId id="260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8" autoAdjust="0"/>
    <p:restoredTop sz="95108" autoAdjust="0"/>
  </p:normalViewPr>
  <p:slideViewPr>
    <p:cSldViewPr snapToGrid="0">
      <p:cViewPr>
        <p:scale>
          <a:sx n="98" d="100"/>
          <a:sy n="98" d="100"/>
        </p:scale>
        <p:origin x="-51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14  февраля  по 20 февраля  2022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51644" y="406690"/>
            <a:ext cx="10286657" cy="11491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VII </a:t>
            </a: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республиканская научно-исследовательская конференция </a:t>
            </a: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школьников, посвящённой памяти татарского учёного-просветителя Ибрагима </a:t>
            </a:r>
            <a:r>
              <a:rPr lang="ru-RU" sz="27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Хальфина</a:t>
            </a: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Участники: </a:t>
            </a:r>
            <a:r>
              <a:rPr lang="ru-RU" sz="22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11 класса  </a:t>
            </a:r>
            <a:r>
              <a:rPr lang="ru-RU" sz="22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школы</a:t>
            </a:r>
            <a:b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Регина Макарова., </a:t>
            </a:r>
            <a:r>
              <a:rPr lang="ru-RU" sz="22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рина </a:t>
            </a:r>
            <a:r>
              <a:rPr lang="ru-RU" sz="22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Угахина</a:t>
            </a: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., </a:t>
            </a:r>
            <a:r>
              <a:rPr lang="ru-RU" sz="22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Лейсан</a:t>
            </a: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Гимадеева</a:t>
            </a:r>
            <a:r>
              <a:rPr lang="ru-RU" sz="2200" b="1" dirty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>
                <a:solidFill>
                  <a:schemeClr val="dk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-121181" y="-157715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026" name="Picture 2" descr="C:\Users\MinAdmin\Desktop\f685ba35-dcb2-46a1-8759-7ca43981094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487" y="2446636"/>
            <a:ext cx="3718355" cy="278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esktop\f5403c03-b136-4aa7-904f-35a85473180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66" y="2742813"/>
            <a:ext cx="4134365" cy="310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inAdmin\Desktop\65fb3c5f-c3c7-48b9-9ff9-50fe5180657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661" y="3435177"/>
            <a:ext cx="4212625" cy="315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6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4155" y="197017"/>
            <a:ext cx="10515600" cy="12168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КАЛЕЙДОСКОП КУЛЬТУР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Учащийся  АСОШ №2</a:t>
            </a:r>
            <a:br>
              <a:rPr lang="ru-RU" sz="2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Иван Демидов , руководитель: </a:t>
            </a:r>
            <a:r>
              <a:rPr lang="ru-RU" sz="28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Ю.Ю.Озерова</a:t>
            </a: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3340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2050" name="Picture 2" descr="C:\Users\MinAdmin\Desktop\b514150e-e587-40e5-9762-a0a8380784a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93" y="1679129"/>
            <a:ext cx="3670758" cy="503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inAdmin\Desktop\df65745e-09ef-4690-aa16-ae1fe689f3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05" y="1679129"/>
            <a:ext cx="6775623" cy="508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56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4155" y="197017"/>
            <a:ext cx="10515600" cy="12168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3340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10" name="Заголовок 2"/>
          <p:cNvSpPr txBox="1">
            <a:spLocks/>
          </p:cNvSpPr>
          <p:nvPr/>
        </p:nvSpPr>
        <p:spPr>
          <a:xfrm>
            <a:off x="1126555" y="349417"/>
            <a:ext cx="10515600" cy="17265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КРУГЛЫЙ СТОЛ </a:t>
            </a:r>
            <a:r>
              <a:rPr lang="ru-RU" sz="47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«СОВЕТ ОТЦОВ» </a:t>
            </a:r>
          </a:p>
          <a:p>
            <a:pPr algn="ctr">
              <a:defRPr/>
            </a:pPr>
            <a:r>
              <a:rPr lang="ru-RU" sz="4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участием заместителя </a:t>
            </a:r>
          </a:p>
          <a:p>
            <a:pPr algn="ctr">
              <a:defRPr/>
            </a:pPr>
            <a:r>
              <a:rPr lang="ru-RU" sz="4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Председателя районного Совета Отцов </a:t>
            </a:r>
            <a:r>
              <a:rPr lang="ru-RU" sz="47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Р.Р.Кабировым</a:t>
            </a:r>
            <a:endParaRPr lang="ru-RU" sz="47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ru-RU" sz="37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АСОШ №1</a:t>
            </a:r>
          </a:p>
        </p:txBody>
      </p:sp>
      <p:pic>
        <p:nvPicPr>
          <p:cNvPr id="4098" name="Picture 2" descr="C:\Users\MinAdmin\Desktop\6bd2a642-0f12-4ead-bc31-3e4f8ffa27e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0" y="2193299"/>
            <a:ext cx="6038366" cy="45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inAdmin\Desktop\9c9ae069-884a-46ea-bcf8-bd6f8bee465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004" y="2193300"/>
            <a:ext cx="5898292" cy="447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62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96840" y="-130805"/>
            <a:ext cx="10515600" cy="1216863"/>
          </a:xfrm>
        </p:spPr>
        <p:txBody>
          <a:bodyPr>
            <a:normAutofit/>
          </a:bodyPr>
          <a:lstStyle/>
          <a:p>
            <a:pPr algn="ctr"/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11" name="Заголовок 2"/>
          <p:cNvSpPr txBox="1">
            <a:spLocks/>
          </p:cNvSpPr>
          <p:nvPr/>
        </p:nvSpPr>
        <p:spPr>
          <a:xfrm>
            <a:off x="974155" y="197017"/>
            <a:ext cx="10515600" cy="121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(18.02.-20.02.2022) </a:t>
            </a:r>
            <a:r>
              <a:rPr lang="ru-RU" sz="29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г.Заинск</a:t>
            </a:r>
            <a:r>
              <a:rPr lang="ru-RU" sz="2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algn="ctr">
              <a:defRPr/>
            </a:pPr>
            <a:r>
              <a:rPr lang="ru-RU" sz="2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ФИНАЛ  «КЭС- БАСКЕТ» </a:t>
            </a:r>
          </a:p>
          <a:p>
            <a:pPr algn="ctr">
              <a:defRPr/>
            </a:pPr>
            <a:r>
              <a:rPr lang="ru-RU" sz="29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Учащиеся АСОШ №1, руководитель: </a:t>
            </a:r>
            <a:r>
              <a:rPr lang="ru-RU" sz="29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А.Д.Черевов</a:t>
            </a:r>
            <a:endParaRPr lang="ru-RU" sz="29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 descr="C:\Users\MinAdmin\Desktop\a2b41ccc-a72e-46ea-ba7a-0ec998eb33a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45" y="1972145"/>
            <a:ext cx="6230268" cy="467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inAdmin\Desktop\kesbasket22032016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46" y="2095091"/>
            <a:ext cx="5111578" cy="383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9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ЗОНАЛЬНЫЙ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ЭТАП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РЕСПУБЛИКАНСКОГО КОНКУРСА</a:t>
            </a:r>
          </a:p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«ВОСПИТАТЕЛЬ ГОДА-2022»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УЧАСТНИКИ: ВОСПИТАТЕЛИ  ДОУ «ПЧЕЛКА», ДОУ «БЕРЕЗКА»</a:t>
            </a:r>
            <a:endParaRPr lang="ru-RU" sz="20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20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MinAdmin\Desktop\bf5dd7635515e8ce7ed59889a06939a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69" y="2762655"/>
            <a:ext cx="6281464" cy="356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esktop\da8cba32a83469a9ceaa4d9c9b4409b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365" y="2762655"/>
            <a:ext cx="4758447" cy="356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34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</a:t>
            </a:r>
            <a:r>
              <a:rPr lang="ru-RU" sz="2400" b="1" cap="all" dirty="0">
                <a:latin typeface="Tahoma" pitchFamily="34" charset="0"/>
                <a:ea typeface="Tahoma" pitchFamily="34" charset="0"/>
                <a:cs typeface="Tahoma" pitchFamily="34" charset="0"/>
              </a:rPr>
              <a:t>АЛАБУГА SKILLS" </a:t>
            </a:r>
            <a:r>
              <a:rPr lang="ru-RU" sz="2400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КОНКУРС </a:t>
            </a:r>
            <a:r>
              <a:rPr lang="ru-RU" sz="2400" b="1" cap="all" dirty="0">
                <a:latin typeface="Tahoma" pitchFamily="34" charset="0"/>
                <a:ea typeface="Tahoma" pitchFamily="34" charset="0"/>
                <a:cs typeface="Tahoma" pitchFamily="34" charset="0"/>
              </a:rPr>
              <a:t>ПРОФЕССИОНАЛЬНОГО </a:t>
            </a:r>
            <a:r>
              <a:rPr lang="ru-RU" sz="2400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МАСТЕРСТВА</a:t>
            </a:r>
            <a:br>
              <a:rPr lang="ru-RU" sz="2400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ПОБЕДИТЕЛИ: </a:t>
            </a:r>
            <a:r>
              <a:rPr lang="ru-RU" sz="2400" b="1" cap="all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п.ДУБОРКИН</a:t>
            </a:r>
            <a:r>
              <a:rPr lang="ru-RU" sz="2400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Н.БУРМАКИН</a:t>
            </a: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20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C:\Users\MinAdmin\Desktop\b3fd946fa95ea7162b5386fa70cbc3c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12" y="1640288"/>
            <a:ext cx="4053547" cy="50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inAdmin\Desktop\67ef76a61e97c372e9bf25be4bd94e5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276" y="2135221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05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КВЕСТ-ИГРА, ПОСВЯЩЕННЫЙ ДНЮ РОДНОГО ЯЗЫКА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БАЗЕ  БОЛЬШЕТИГАСНКОЙ ШКОЛЫ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СОВМЕСТНО С ОТДЕЛОМ МОЛОДЕЖИ, СПОРТА И ТУРИЗМА</a:t>
            </a:r>
            <a:endParaRPr lang="ru-RU" sz="20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MinAdmin\Downloads\IMG_72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00" y="2714016"/>
            <a:ext cx="5773460" cy="384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ownloads\IMG_73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7" y="2714016"/>
            <a:ext cx="5557574" cy="384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80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21 февраля   по  26 февраля   2022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285424"/>
              </p:ext>
            </p:extLst>
          </p:nvPr>
        </p:nvGraphicFramePr>
        <p:xfrm>
          <a:off x="10510" y="-923656"/>
          <a:ext cx="12181490" cy="872570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{22838BEF-8BB2-4498-84A7-C5851F593DF1}</a:tableStyleId>
              </a:tblPr>
              <a:tblGrid>
                <a:gridCol w="16143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29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341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1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27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21.02.2022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Зеленодольск ул. Жукова дом (  МБОУ «Лицей №9  имени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А.С.Пушкина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Зональный этап Всероссийского конкурса «Лучший учитель татарского языка и литературы» 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Учитель  АСОШ №2</a:t>
                      </a:r>
                      <a:endParaRPr lang="ru-RU" sz="1200" b="1" i="1" kern="1200" dirty="0" smtClean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225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МКУ «Отдел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образования Алексеевского муниципального района РТ»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Муниципальный этап республиканского смотра-конкурса среди дошкольных образовательных учреждений и их воспитателей по профилактике детского дорожно- транспортного травматизма «Зеленый огонек-2022»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80182">
                <a:tc rowSpan="2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Верхнеуслонская</a:t>
                      </a:r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гимназия им. </a:t>
                      </a:r>
                      <a:r>
                        <a:rPr lang="ru-RU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Зиннурова</a:t>
                      </a:r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Н.Ш.», </a:t>
                      </a:r>
                      <a:endParaRPr lang="ru-RU" sz="1200" i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с. Верхний Услон, ул. </a:t>
                      </a:r>
                      <a:r>
                        <a:rPr lang="ru-RU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Печищинский</a:t>
                      </a:r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тракт, д. 1</a:t>
                      </a:r>
                      <a:endParaRPr lang="ru-RU" sz="1200" i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Зональный этап Всероссийского конкурса   «Учитель Года России-2022»</a:t>
                      </a:r>
                    </a:p>
                  </a:txBody>
                  <a:tcPr marL="68580" marR="68580" marT="0" marB="0" anchor="ctr"/>
                </a:tc>
              </a:tr>
              <a:tr h="5418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ZOOM</a:t>
                      </a:r>
                      <a:endParaRPr lang="ru-RU" sz="12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Участие во Всероссийском семинаре для педагогических работников, реализующих ОРКСЭ и ОДНК НР на тему «Преемственность и системность в реализации предметных областей ОРКСЭ и ОДНКНР в общеобразовательной школе».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kern="1200" dirty="0" smtClean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7489">
                <a:tc row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МКУ «Отдел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образования Алексеевского муниципального района РТ»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Муниципальный этап республиканского конкурса  «Секреты дружного класса»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Рассмотрение конкурсных материалов.</a:t>
                      </a:r>
                    </a:p>
                  </a:txBody>
                  <a:tcPr marL="68580" marR="68580" marT="0" marB="0"/>
                </a:tc>
              </a:tr>
              <a:tr h="333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ZOOM</a:t>
                      </a:r>
                      <a:endParaRPr lang="ru-RU" sz="11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  <a:p>
                      <a:endParaRPr lang="ru-RU" sz="1100" b="1" dirty="0" smtClean="0"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  <a:p>
                      <a:endParaRPr lang="ru-RU" sz="1100" b="1" dirty="0" smtClean="0"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  <a:p>
                      <a:endParaRPr lang="ru-RU" sz="1100" b="1" dirty="0" smtClean="0"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  <a:p>
                      <a:endParaRPr lang="ru-RU" sz="1100" b="1" dirty="0" smtClean="0"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МКУ «Отдел</a:t>
                      </a:r>
                      <a:r>
                        <a:rPr lang="ru-RU" sz="11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образования Алексеевского муниципального района РТ»</a:t>
                      </a: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100" b="1" dirty="0"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Участие в республиканском семинаре "Подготовка к ВПР по математике" </a:t>
                      </a:r>
                    </a:p>
                  </a:txBody>
                  <a:tcPr marL="68580" marR="68580" marT="0" marB="0"/>
                </a:tc>
              </a:tr>
              <a:tr h="2874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 в практико-ориентировочном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вебинаре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«Диагностика функциональной грамотности на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Учи.ру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 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Организатор-Специалисты платформы </a:t>
                      </a:r>
                      <a:r>
                        <a:rPr lang="ru-RU" sz="1200" i="1" dirty="0" err="1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Учи.ру</a:t>
                      </a:r>
                      <a:endParaRPr lang="ru-RU" sz="1200" i="1" dirty="0" smtClean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7404"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Защита конкурсных материалов муниципального этапа республиканского смотра- конкурса среди воспитателей по профилактике детского дорожно- транспортного травматизма «Зеленый огонек-2022»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2900">
                <a:tc rowSpan="5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1" dirty="0" err="1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г.Казань</a:t>
                      </a:r>
                      <a:r>
                        <a:rPr lang="ru-RU" sz="1100" b="1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100" b="1" dirty="0" err="1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ул.Николая</a:t>
                      </a:r>
                      <a:r>
                        <a:rPr lang="ru-RU" sz="1100" b="1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 Столбова,д.2 РЦ «Лето»</a:t>
                      </a:r>
                      <a:endParaRPr lang="ru-RU" sz="1100" b="1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Предоставление документов по открытию пришкольных лагерей в весенний период.</a:t>
                      </a:r>
                    </a:p>
                    <a:p>
                      <a:pPr algn="ctr"/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35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err="1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г.Казань</a:t>
                      </a:r>
                      <a:r>
                        <a:rPr lang="ru-RU" sz="1100" b="1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, ООК «</a:t>
                      </a:r>
                      <a:r>
                        <a:rPr lang="ru-RU" sz="1100" b="1" dirty="0" err="1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Дуслык</a:t>
                      </a:r>
                      <a:r>
                        <a:rPr lang="ru-RU" sz="1100" b="1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»</a:t>
                      </a:r>
                      <a:endParaRPr lang="ru-RU" sz="1100" b="1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Заключительный этап республиканской олимпиады по учебному предмету «Родной (татарский) язык для обучающихся татарских групп школ с русским языком обучения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Учащиеся АСОШ №2, АСОШ №3</a:t>
                      </a:r>
                    </a:p>
                  </a:txBody>
                  <a:tcPr marL="68580" marR="68580" marT="0" marB="0" anchor="ctr"/>
                </a:tc>
              </a:tr>
              <a:tr h="41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МКУ «Отдел</a:t>
                      </a:r>
                      <a:r>
                        <a:rPr lang="ru-RU" sz="11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образования Алексеевского муниципального района РТ»</a:t>
                      </a: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100" b="1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Муниципальный этап республиканского конкурса  «Воспитать человека»</a:t>
                      </a:r>
                    </a:p>
                    <a:p>
                      <a:pPr algn="ctr"/>
                      <a:endParaRPr lang="ru-RU" sz="1100" b="1" kern="12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Казань. Проспект Ямашева д.100а «Средняя общеобразовательная школа №85 с углубленным изучением отдельных предметов» </a:t>
                      </a:r>
                      <a:endParaRPr lang="ru-RU" sz="1100" b="1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Интеллектуальная Олимпиада Приволжского федерального округа среди школьников по направлению 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Что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?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Где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?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Когда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?»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Учащиеся АСОШ №3</a:t>
                      </a:r>
                      <a:endParaRPr lang="ru-RU" sz="1100" b="1" i="1" kern="1200" dirty="0" smtClean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2479">
                <a:tc vMerge="1">
                  <a:txBody>
                    <a:bodyPr/>
                    <a:lstStyle/>
                    <a:p>
                      <a:pPr algn="ctr"/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г.Казань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КФУ, 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ул.Межлаука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3/45,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100" b="1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Республиканский лингвистический форум «Объединяя языки и культуры» 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Учащиеся АСОШ №2</a:t>
                      </a:r>
                      <a:endParaRPr lang="ru-RU" sz="1100" b="1" i="1" kern="1200" dirty="0" smtClean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3661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26.02.2022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  <a:p>
                      <a:pPr algn="ctr"/>
                      <a:endParaRPr lang="ru-RU" sz="11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27.02.2022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воскресенье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МБОУ АСОШ №2</a:t>
                      </a:r>
                      <a:endParaRPr lang="ru-RU" sz="1100" b="1" dirty="0"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Обучающий семинар для выпускников 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XI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классов по подготовке к государственной итоговой аттестации по образовательным программам среднего общего образования в форме единого государственного экзамена по предмету «Математика»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791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г.Казань,ООК</a:t>
                      </a:r>
                      <a:r>
                        <a:rPr lang="ru-RU" sz="1100" dirty="0" smtClean="0"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100" dirty="0" err="1" smtClean="0"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Дуслык</a:t>
                      </a:r>
                      <a:r>
                        <a:rPr lang="ru-RU" sz="1100" dirty="0" smtClean="0">
                          <a:latin typeface="Times New Roman" pitchFamily="18" charset="0"/>
                          <a:ea typeface="Tahoma" panose="020B0604030504040204" pitchFamily="34" charset="0"/>
                          <a:cs typeface="Times New Roman" pitchFamily="18" charset="0"/>
                        </a:rPr>
                        <a:t>»</a:t>
                      </a:r>
                      <a:endParaRPr lang="ru-RU" sz="1100" dirty="0"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Заключительный этап республиканской олимпиады по учебному предмету «Родной (татарский) язык для обучающихся татарских групп школ с русским языком обучения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Учащиеся АСОШ №2, АСОШ №3</a:t>
                      </a:r>
                      <a:endParaRPr lang="ru-RU" sz="1100" i="1" dirty="0">
                        <a:solidFill>
                          <a:srgbClr val="00B0F0"/>
                        </a:solidFill>
                        <a:latin typeface="Times New Roman" pitchFamily="18" charset="0"/>
                        <a:ea typeface="Tahoma" panose="020B060403050404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540133"/>
              </p:ext>
            </p:extLst>
          </p:nvPr>
        </p:nvGraphicFramePr>
        <p:xfrm>
          <a:off x="436417" y="1615045"/>
          <a:ext cx="10889674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6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8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60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34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42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71254"/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21.02.2022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Отказ 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Мед.отвод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956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919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4353</TotalTime>
  <Words>535</Words>
  <Application>Microsoft Office PowerPoint</Application>
  <PresentationFormat>Произвольный</PresentationFormat>
  <Paragraphs>109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    </vt:lpstr>
      <vt:lpstr>   VII республиканская научно-исследовательская конференция школьников, посвящённой памяти татарского учёного-просветителя Ибрагима Хальфина   Участники:  учащиеся 11 класса  Билярской школы Регина Макарова., Арина Угахина., Лейсан Гимадеева </vt:lpstr>
      <vt:lpstr>   КАЛЕЙДОСКОП КУЛЬТУР Учащийся  АСОШ №2 Иван Демидов , руководитель: Ю.Ю.Озерова</vt:lpstr>
      <vt:lpstr>       </vt:lpstr>
      <vt:lpstr>Презентация PowerPoint</vt:lpstr>
      <vt:lpstr>       </vt:lpstr>
      <vt:lpstr>   "АЛАБУГА SKILLS"  КОНКУРС ПРОФЕССИОНАЛЬНОГО МАСТЕРСТВА ПОБЕДИТЕЛИ: п.ДУБОРКИН, Н.БУРМАКИН      </vt:lpstr>
      <vt:lpstr>       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MinAdmin</cp:lastModifiedBy>
  <cp:revision>2006</cp:revision>
  <dcterms:created xsi:type="dcterms:W3CDTF">2021-06-30T06:53:54Z</dcterms:created>
  <dcterms:modified xsi:type="dcterms:W3CDTF">2022-02-20T13:02:39Z</dcterms:modified>
</cp:coreProperties>
</file>