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5"/>
  </p:notesMasterIdLst>
  <p:sldIdLst>
    <p:sldId id="291" r:id="rId2"/>
    <p:sldId id="269" r:id="rId3"/>
    <p:sldId id="292" r:id="rId4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 varScale="1">
        <p:scale>
          <a:sx n="107" d="100"/>
          <a:sy n="107" d="100"/>
        </p:scale>
        <p:origin x="84" y="70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36782" y="3651870"/>
            <a:ext cx="741682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 sz="2000" dirty="0">
              <a:solidFill>
                <a:srgbClr val="00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53547" y="1345734"/>
            <a:ext cx="7560840" cy="3046952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2400" b="1" dirty="0">
                <a:solidFill>
                  <a:srgbClr val="0033CC"/>
                </a:solidFill>
                <a:cs typeface="Arial" panose="020B0604020202020204" pitchFamily="34" charset="0"/>
              </a:rPr>
              <a:t>Организация работы в рамках Года родных языков и </a:t>
            </a:r>
            <a:r>
              <a:rPr lang="ru-RU" sz="24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народного единства в </a:t>
            </a:r>
            <a:r>
              <a:rPr lang="ru-RU" sz="2400" b="1" dirty="0">
                <a:solidFill>
                  <a:srgbClr val="0033CC"/>
                </a:solidFill>
                <a:cs typeface="Arial" panose="020B0604020202020204" pitchFamily="34" charset="0"/>
              </a:rPr>
              <a:t>Республике Татарстан</a:t>
            </a:r>
          </a:p>
          <a:p>
            <a:pPr lvl="0" algn="ctr" defTabSz="685749">
              <a:defRPr/>
            </a:pPr>
            <a:endParaRPr lang="tt-RU" sz="2400" b="1" dirty="0" smtClean="0">
              <a:solidFill>
                <a:srgbClr val="0033CC"/>
              </a:solidFill>
              <a:cs typeface="Arial" panose="020B0604020202020204" pitchFamily="34" charset="0"/>
            </a:endParaRPr>
          </a:p>
          <a:p>
            <a:pPr lvl="0" algn="ctr" defTabSz="685749">
              <a:defRPr/>
            </a:pPr>
            <a:r>
              <a:rPr lang="tt-RU" sz="24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Татарстан </a:t>
            </a:r>
            <a:r>
              <a:rPr lang="tt-RU" sz="24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Республикасында туган телләр һәм халыклар бердәмлеге елы кысаларында эш </a:t>
            </a:r>
            <a:r>
              <a:rPr lang="tt-RU" sz="24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оештыру</a:t>
            </a:r>
          </a:p>
          <a:p>
            <a:pPr lvl="0" algn="ctr" defTabSz="685749">
              <a:defRPr/>
            </a:pPr>
            <a:endParaRPr lang="tt-RU" sz="2400" b="1" dirty="0" smtClean="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17122"/>
            <a:ext cx="2808312" cy="122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1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endParaRPr lang="ru-RU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95486"/>
            <a:ext cx="8075240" cy="103368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Указ Об объявлении 2021 года в Республике Татарстан годом родных языков и 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народного единства</a:t>
            </a: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tt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0020" y="1651502"/>
            <a:ext cx="59561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400" b="1" dirty="0" smtClean="0">
                <a:solidFill>
                  <a:srgbClr val="A8246F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81" y="915566"/>
            <a:ext cx="2772997" cy="39205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</p:spTree>
    <p:extLst>
      <p:ext uri="{BB962C8B-B14F-4D97-AF65-F5344CB8AC3E}">
        <p14:creationId xmlns:p14="http://schemas.microsoft.com/office/powerpoint/2010/main" val="2858354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83517"/>
            <a:ext cx="2963873" cy="42867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265" y="483518"/>
            <a:ext cx="4812735" cy="45565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584" y="10563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Логотип Года родных языков и народного единства в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Татарстан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030958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2597</TotalTime>
  <Words>37</Words>
  <Application>Microsoft Office PowerPoint</Application>
  <PresentationFormat>Экран (16:9)</PresentationFormat>
  <Paragraphs>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2_Тема Office</vt:lpstr>
      <vt:lpstr>Презентация PowerPoint</vt:lpstr>
      <vt:lpstr>  Указ Об объявлении 2021 года в Республике Татарстан годом родных языков и народного единства  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Методист</cp:lastModifiedBy>
  <cp:revision>365</cp:revision>
  <cp:lastPrinted>2015-10-17T13:35:07Z</cp:lastPrinted>
  <dcterms:created xsi:type="dcterms:W3CDTF">2015-10-13T08:15:21Z</dcterms:created>
  <dcterms:modified xsi:type="dcterms:W3CDTF">2021-01-21T07:20:06Z</dcterms:modified>
</cp:coreProperties>
</file>