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4F0EA-3746-47D0-8C5E-ABA9D7D22C33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C06DD-3354-415B-8CA8-E353BEE5C05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Разное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Заместитель начальника по УМР</a:t>
            </a:r>
          </a:p>
          <a:p>
            <a:r>
              <a:rPr lang="ru-RU" dirty="0" smtClean="0"/>
              <a:t>Егорова В.В.</a:t>
            </a:r>
          </a:p>
          <a:p>
            <a:r>
              <a:rPr lang="ru-RU" dirty="0" smtClean="0"/>
              <a:t>февраль 2021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Целевое обучение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Поручение: проинформировать обучающихся и родителей (</a:t>
            </a:r>
            <a:r>
              <a:rPr lang="ru-RU" dirty="0" err="1" smtClean="0"/>
              <a:t>закон.пред-ей</a:t>
            </a:r>
            <a:r>
              <a:rPr lang="ru-RU" dirty="0" smtClean="0"/>
              <a:t>) о возможности подачи заявления на целевое обучение.</a:t>
            </a:r>
          </a:p>
          <a:p>
            <a:r>
              <a:rPr lang="ru-RU" dirty="0" smtClean="0"/>
              <a:t>Заявление оформляется в письменном виде на имя Главы Алексеевского МР РТ С.А.Демидова с указанием наименования ВУЗА, направления подготовки, контактных данных.</a:t>
            </a:r>
          </a:p>
          <a:p>
            <a:r>
              <a:rPr lang="ru-RU" dirty="0" smtClean="0"/>
              <a:t>Условия отбора: востребованность выбранного направления подготовки, результаты ЕГЭ не ниже 75 баллов, участие в олимпиадном движении.</a:t>
            </a:r>
          </a:p>
          <a:p>
            <a:pPr>
              <a:buNone/>
            </a:pPr>
            <a:r>
              <a:rPr lang="ru-RU" dirty="0" smtClean="0"/>
              <a:t>Заявления направить в РОО Егоровой ВВ. Срок – до 01.03.2021г.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Финансовая грамотность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Координатор проекта – Национальный банк</a:t>
            </a:r>
          </a:p>
          <a:p>
            <a:r>
              <a:rPr lang="ru-RU" dirty="0" smtClean="0"/>
              <a:t>Реализация проекта находится на контроле руководства, </a:t>
            </a:r>
            <a:r>
              <a:rPr lang="ru-RU" dirty="0" smtClean="0">
                <a:solidFill>
                  <a:srgbClr val="FF0000"/>
                </a:solidFill>
              </a:rPr>
              <a:t>еженедельный мониторинг </a:t>
            </a:r>
            <a:r>
              <a:rPr lang="ru-RU" dirty="0" smtClean="0"/>
              <a:t>направляется главам муниципальных образований (кол-во подключенных школ, активность участия в уроках)</a:t>
            </a:r>
          </a:p>
          <a:p>
            <a:r>
              <a:rPr lang="ru-RU" u="sng" dirty="0" smtClean="0"/>
              <a:t>Школам:</a:t>
            </a:r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организовать активную работу по освоению курса «Финансовая грамотность» через </a:t>
            </a:r>
            <a:r>
              <a:rPr lang="ru-RU" dirty="0" err="1" smtClean="0"/>
              <a:t>онлайн-платформу</a:t>
            </a:r>
            <a:r>
              <a:rPr lang="ru-RU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Включить в план внеурочной деятельности участие в проекте как продолжение учебных предметов «Окружающий мир» (1-4 </a:t>
            </a:r>
            <a:r>
              <a:rPr lang="ru-RU" dirty="0" err="1" smtClean="0"/>
              <a:t>кл</a:t>
            </a:r>
            <a:r>
              <a:rPr lang="ru-RU" dirty="0" smtClean="0"/>
              <a:t>.), «Обществознание» (5-11). Срок – до 01.03.2021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Муртазиной</a:t>
            </a:r>
            <a:r>
              <a:rPr lang="ru-RU" dirty="0" smtClean="0"/>
              <a:t> Н.Ю. распределить учебные комплекты «Финансовая грамотность» (для 2-3кл.) по школам, школам – обеспечить получение. Срок – до 01.03.2021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186</Words>
  <Application>Microsoft Office PowerPoint</Application>
  <PresentationFormat>Экран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Разное</vt:lpstr>
      <vt:lpstr>Целевое обучение</vt:lpstr>
      <vt:lpstr>Финансовая грамотность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Разное</dc:title>
  <dc:creator>роо</dc:creator>
  <cp:lastModifiedBy>роо</cp:lastModifiedBy>
  <cp:revision>2</cp:revision>
  <dcterms:created xsi:type="dcterms:W3CDTF">2021-02-18T10:02:43Z</dcterms:created>
  <dcterms:modified xsi:type="dcterms:W3CDTF">2021-02-18T10:21:42Z</dcterms:modified>
</cp:coreProperties>
</file>