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27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0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4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56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85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1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34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55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48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30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18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F264A-EFF4-43F9-A3BC-045DA8CD417C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441BB-15BD-4D34-8983-44553A2AD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 профилях приема на обучение по образовательным</a:t>
            </a:r>
            <a:br>
              <a:rPr lang="ru-RU" dirty="0"/>
            </a:br>
            <a:r>
              <a:rPr lang="ru-RU" dirty="0"/>
              <a:t>программам </a:t>
            </a:r>
            <a:r>
              <a:rPr lang="ru-RU" dirty="0" err="1"/>
              <a:t>бакалавриата</a:t>
            </a:r>
            <a:r>
              <a:rPr lang="ru-RU" dirty="0"/>
              <a:t> в рамках реализации</a:t>
            </a:r>
            <a:br>
              <a:rPr lang="ru-RU" dirty="0"/>
            </a:br>
            <a:r>
              <a:rPr lang="ru-RU" dirty="0"/>
              <a:t>проекта стипендиальной поддержки подготовки</a:t>
            </a:r>
            <a:br>
              <a:rPr lang="ru-RU" dirty="0"/>
            </a:br>
            <a:r>
              <a:rPr lang="ru-RU" dirty="0"/>
              <a:t>будущих учителей в 2021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992" y="580526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Письмо от 07.12.2020 года №14029/20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471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431159"/>
              </p:ext>
            </p:extLst>
          </p:nvPr>
        </p:nvGraphicFramePr>
        <p:xfrm>
          <a:off x="467544" y="332656"/>
          <a:ext cx="8208912" cy="633192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35801"/>
                <a:gridCol w="2424927"/>
                <a:gridCol w="1011048"/>
                <a:gridCol w="2700089"/>
                <a:gridCol w="1237047"/>
              </a:tblGrid>
              <a:tr h="720078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Профиль подготовки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Вступительные испытания</a:t>
                      </a:r>
                      <a:endParaRPr lang="ru-RU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приоритету)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мест для приема на целевое обучение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  <a:tr h="389429">
                <a:tc gridSpan="5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ФГАОУ ВО «Казанский (Приволжский) федеральный университет» (г.Казань)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205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Начальное образование и иностранный (английский) язык </a:t>
                      </a:r>
                      <a:endParaRPr lang="ru-RU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полилингвальной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образовательной среде)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математика/физика/биология/химия/история/литература/география/информатика и ИКТ/иностранный язык*;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  <a:tr h="899800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и иностранный (английский) язык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полилингвальной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образовательной среде)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математика/физика/биология/химия/география/информатика и ИКТ/иностранный язык*;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  <a:tr h="108205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и иностранный (английский) язык 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полилингвальной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образовательной среде)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история/литература/ /иностранный язык/математика/информатика 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  <a:tr h="899800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(английский) язык и второй иностранный язык 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полилингвальной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образовательной среде)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  <a:tr h="899800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иностранный (английский) язык 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полилингвальной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образовательной среде)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математика/физика/биология/химия/география/информатика и ИКТ/иностранный язык*;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348" marR="4834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80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88229"/>
              </p:ext>
            </p:extLst>
          </p:nvPr>
        </p:nvGraphicFramePr>
        <p:xfrm>
          <a:off x="251520" y="188640"/>
          <a:ext cx="8640959" cy="66289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92088"/>
                <a:gridCol w="2160240"/>
                <a:gridCol w="936104"/>
                <a:gridCol w="3450373"/>
                <a:gridCol w="1302154"/>
              </a:tblGrid>
              <a:tr h="64807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Профиль подготовки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Вступительные испытания</a:t>
                      </a:r>
                      <a:endParaRPr lang="ru-RU" sz="12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приоритету)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мест для приема на целевое обучение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187834">
                <a:tc gridSpan="5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ФГАОУ ВО «Казанский (Приволжский) федеральный университет» (г.Казань)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617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и иностранный (английский) язык 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математика/физика/биология/химия/география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информатика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ИКТ/иностранный язык*;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933396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История, обществознание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история/литература/ /иностранный язык/математика/информатика 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77617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Математика, информатика и информационные технологии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математика/физика/биология/химия/география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информатика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77617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 и математика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математика/физика/биология/химия/география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информатика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461734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года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461734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и иностранный (английский )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  <a:tr h="933396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Начальное образование  и иностранный (английский) язык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математика/физика/биология/химия/история</a:t>
                      </a:r>
                      <a:r>
                        <a:rPr lang="ru-RU" sz="120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литература/география/информатика </a:t>
                      </a: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20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ИКТ /</a:t>
                      </a: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967" marR="4096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84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065501"/>
              </p:ext>
            </p:extLst>
          </p:nvPr>
        </p:nvGraphicFramePr>
        <p:xfrm>
          <a:off x="395536" y="404663"/>
          <a:ext cx="8424936" cy="62512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57794"/>
                <a:gridCol w="2238550"/>
                <a:gridCol w="864096"/>
                <a:gridCol w="3194896"/>
                <a:gridCol w="1269600"/>
              </a:tblGrid>
              <a:tr h="1072407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Профиль подготовки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Вступительные испытания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приоритету)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мест для приема на целевое обучение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</a:tr>
              <a:tr h="522185">
                <a:tc gridSpan="5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Елабужский институт ФГАОУ ВО «Казанский (Приволжский) федеральный университет» (г.Елабуга)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5241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и обществознание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история/литература/иностранный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язык/математика/информатика 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</a:tr>
              <a:tr h="1255241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и литература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история/литература/иностранный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язык/математика/информатика 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</a:tr>
              <a:tr h="1043807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и физика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география/информатика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</a:tr>
              <a:tr h="1043807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и химия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математика/физика/биология/химия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география/информатика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ИКТ*;</a:t>
                      </a:r>
                    </a:p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квота не установлена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442" marR="5444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769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67954"/>
              </p:ext>
            </p:extLst>
          </p:nvPr>
        </p:nvGraphicFramePr>
        <p:xfrm>
          <a:off x="371745" y="332656"/>
          <a:ext cx="8496945" cy="532386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65126"/>
                <a:gridCol w="2510013"/>
                <a:gridCol w="1046523"/>
                <a:gridCol w="2794831"/>
                <a:gridCol w="1280452"/>
              </a:tblGrid>
              <a:tr h="129614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Профиль подготовки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обучения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Вступительные испытания</a:t>
                      </a:r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приоритету)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мест для приема на целевое обучение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5036">
                <a:tc gridSpan="5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ФГБОУ ВО «Набережночелнинский государственный педагогический университет» (г.Набережные Челны)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196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и информатика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язык**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5196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Начальное образование и иностранный язык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язык**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56793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и литература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математика;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язык**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51965"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44.03.05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и обществознание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лет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история;</a:t>
                      </a:r>
                    </a:p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язык**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5805264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*абитуриент может выбрать экзамен по результатам ЕГЭ по одному из этих предметов по своему усмотрению;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**предварительная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1495050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573</Words>
  <Application>Microsoft Office PowerPoint</Application>
  <PresentationFormat>Экран (4:3)</PresentationFormat>
  <Paragraphs>177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О профилях приема на обучение по образовательным программам бакалавриата в рамках реализации проекта стипендиальной поддержки подготовки будущих учителей в 2021 году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Chip</dc:creator>
  <cp:lastModifiedBy>Chip</cp:lastModifiedBy>
  <cp:revision>9</cp:revision>
  <dcterms:created xsi:type="dcterms:W3CDTF">2020-12-15T12:48:13Z</dcterms:created>
  <dcterms:modified xsi:type="dcterms:W3CDTF">2021-01-20T10:19:07Z</dcterms:modified>
</cp:coreProperties>
</file>