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70" r:id="rId2"/>
    <p:sldId id="271" r:id="rId3"/>
    <p:sldId id="273" r:id="rId4"/>
    <p:sldId id="274" r:id="rId5"/>
    <p:sldId id="275" r:id="rId6"/>
    <p:sldId id="276" r:id="rId7"/>
    <p:sldId id="278" r:id="rId8"/>
    <p:sldId id="27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C54A16-A5FB-40B9-8738-B6ADDC1D685E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F7A779-0CCA-4000-B0A6-5291E856CB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67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1" y="1571612"/>
            <a:ext cx="591983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spc="50" dirty="0" smtClean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АНТИТЕРРОР </a:t>
            </a:r>
            <a:r>
              <a:rPr lang="ru-RU" sz="4800" b="1" spc="50" dirty="0" smtClean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БЕЗОПАСНОСТЬ</a:t>
            </a:r>
            <a:r>
              <a:rPr lang="ru-RU" sz="4800" b="1" spc="50" dirty="0" smtClean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endParaRPr lang="ru-RU" sz="3200" b="1" spc="50" dirty="0">
              <a:ln w="11430">
                <a:solidFill>
                  <a:schemeClr val="tx2">
                    <a:lumMod val="75000"/>
                  </a:schemeClr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3" descr="F:\картинки\hello_html_m46504e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3247549"/>
            <a:ext cx="3929058" cy="3610451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1071546"/>
            <a:ext cx="50720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 smtClean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Документы </a:t>
            </a:r>
          </a:p>
          <a:p>
            <a:pPr lvl="0"/>
            <a:r>
              <a:rPr lang="ru-RU" sz="3200" b="1" dirty="0" smtClean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 антитеррористической безопасности ОУ.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1538" y="2967335"/>
            <a:ext cx="57864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rgbClr val="002060"/>
                </a:solidFill>
              </a:rPr>
              <a:t>1.Законодательные и нормативные акты по антитеррористической защищённости.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3714752"/>
            <a:ext cx="57864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rgbClr val="002060"/>
                </a:solidFill>
              </a:rPr>
              <a:t>2.Нормативные документы по организации антитеррористической работы в образовательной организации.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4714884"/>
            <a:ext cx="5857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rgbClr val="002060"/>
                </a:solidFill>
              </a:rPr>
              <a:t>3.Паспорт безопасности образовательной организации.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Comp\Desktop\Новая папка (3)\IMG-20181024-WA00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9970" y="3429000"/>
            <a:ext cx="2028309" cy="3081585"/>
          </a:xfrm>
          <a:prstGeom prst="rect">
            <a:avLst/>
          </a:prstGeom>
          <a:noFill/>
        </p:spPr>
      </p:pic>
      <p:pic>
        <p:nvPicPr>
          <p:cNvPr id="5" name="Picture 2" descr="C:\Users\Comp\Desktop\IMG_20181025_0959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714356"/>
            <a:ext cx="3143272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1071546"/>
            <a:ext cx="457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 антитеррористической работы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14414" y="2967335"/>
            <a:ext cx="56435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1.Ответственный за антитеррористическую безопасность в ОУ 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42976" y="3571876"/>
            <a:ext cx="57150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2.Мероприятия  и контроль за действиями по обеспечению безопасности на всей территории учебного заведения.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8860" y="857232"/>
            <a:ext cx="45400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Организация пропускного режима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2428869"/>
            <a:ext cx="5857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1.Ответственный за организацию и обеспечение пропускного режима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1538" y="3143248"/>
            <a:ext cx="5715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2. Дежурный администратор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3786190"/>
            <a:ext cx="57864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3. Дежурные учителя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 flipH="1">
            <a:off x="184731" y="0"/>
            <a:ext cx="4571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1000109"/>
            <a:ext cx="4572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 безопасности </a:t>
            </a:r>
          </a:p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каникулярное время и в праздничные дни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2571744"/>
            <a:ext cx="77153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b="1" dirty="0" smtClean="0">
              <a:solidFill>
                <a:srgbClr val="002060"/>
              </a:solidFill>
            </a:endParaRPr>
          </a:p>
          <a:p>
            <a:pPr lvl="0"/>
            <a:r>
              <a:rPr lang="ru-RU" b="1" dirty="0" smtClean="0">
                <a:solidFill>
                  <a:srgbClr val="002060"/>
                </a:solidFill>
              </a:rPr>
              <a:t> </a:t>
            </a:r>
          </a:p>
          <a:p>
            <a:pPr lvl="0"/>
            <a:r>
              <a:rPr lang="ru-RU" b="1" dirty="0" smtClean="0"/>
              <a:t>- проведение внепланового инструктажа учителей, технического  персонала, учащихся ОУ; </a:t>
            </a:r>
          </a:p>
          <a:p>
            <a:pPr lvl="0"/>
            <a:r>
              <a:rPr lang="ru-RU" b="1" dirty="0" smtClean="0"/>
              <a:t>- усиление охраны и ужесточение пропускной системы; </a:t>
            </a:r>
          </a:p>
          <a:p>
            <a:pPr lvl="0">
              <a:buFontTx/>
              <a:buChar char="-"/>
            </a:pPr>
            <a:r>
              <a:rPr lang="ru-RU" b="1" dirty="0" smtClean="0"/>
              <a:t>дежурство учителей; </a:t>
            </a:r>
          </a:p>
          <a:p>
            <a:pPr lvl="0">
              <a:buFontTx/>
              <a:buChar char="-"/>
            </a:pPr>
            <a:r>
              <a:rPr lang="ru-RU" b="1" dirty="0" smtClean="0"/>
              <a:t> ежедневная проверка всех помещений, входов и выходов; </a:t>
            </a:r>
          </a:p>
          <a:p>
            <a:pPr>
              <a:buFontTx/>
              <a:buChar char="-"/>
            </a:pPr>
            <a:r>
              <a:rPr lang="ru-RU" b="1" dirty="0" smtClean="0"/>
              <a:t>контроль за работой охранников;</a:t>
            </a:r>
          </a:p>
          <a:p>
            <a:r>
              <a:rPr lang="ru-RU" b="1" dirty="0" smtClean="0"/>
              <a:t>- своевременный вывоз мусора, обеспечение должного санитарного состояния территории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1000109"/>
            <a:ext cx="457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 профилактических мероприятий с детьми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2714620"/>
            <a:ext cx="65008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1.Безопасность учащихся в ОУ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3071810"/>
            <a:ext cx="6500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2.Воспитательная работа антитеррористической направленности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3714753"/>
            <a:ext cx="6429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3.Взаимодействие с правоохранительными органами 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50" name="Picture 2" descr="C:\Users\Comp\Desktop\Новая папка (3)\IMG-20181024-WA00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4357694"/>
            <a:ext cx="2805098" cy="2103824"/>
          </a:xfrm>
          <a:prstGeom prst="rect">
            <a:avLst/>
          </a:prstGeom>
          <a:noFill/>
        </p:spPr>
      </p:pic>
      <p:pic>
        <p:nvPicPr>
          <p:cNvPr id="2051" name="Picture 3" descr="C:\Users\Comp\Desktop\Новая папка (3)\IMG-20181024-WA00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500570"/>
            <a:ext cx="2590784" cy="1943088"/>
          </a:xfrm>
          <a:prstGeom prst="rect">
            <a:avLst/>
          </a:prstGeom>
          <a:noFill/>
        </p:spPr>
      </p:pic>
      <p:pic>
        <p:nvPicPr>
          <p:cNvPr id="2052" name="Picture 4" descr="C:\Users\Comp\Desktop\Новая папка (3)\IMG-20181024-WA00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78" y="1500174"/>
            <a:ext cx="2143140" cy="2000264"/>
          </a:xfrm>
          <a:prstGeom prst="rect">
            <a:avLst/>
          </a:prstGeom>
          <a:noFill/>
        </p:spPr>
      </p:pic>
      <p:pic>
        <p:nvPicPr>
          <p:cNvPr id="2053" name="Picture 5" descr="C:\Users\Comp\Desktop\165537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43636" y="4143380"/>
            <a:ext cx="2794000" cy="1841500"/>
          </a:xfrm>
          <a:prstGeom prst="rect">
            <a:avLst/>
          </a:prstGeom>
          <a:noFill/>
        </p:spPr>
      </p:pic>
      <p:pic>
        <p:nvPicPr>
          <p:cNvPr id="2054" name="Picture 6" descr="C:\Users\Comp\Desktop\154650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596" y="642918"/>
            <a:ext cx="2000264" cy="1643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Comp\Desktop\15160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00108"/>
            <a:ext cx="3107134" cy="2047884"/>
          </a:xfrm>
          <a:prstGeom prst="rect">
            <a:avLst/>
          </a:prstGeom>
          <a:noFill/>
        </p:spPr>
      </p:pic>
      <p:pic>
        <p:nvPicPr>
          <p:cNvPr id="4099" name="Picture 3" descr="C:\Users\Comp\Desktop\15160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4357694"/>
            <a:ext cx="3119452" cy="2047885"/>
          </a:xfrm>
          <a:prstGeom prst="rect">
            <a:avLst/>
          </a:prstGeom>
          <a:noFill/>
        </p:spPr>
      </p:pic>
      <p:pic>
        <p:nvPicPr>
          <p:cNvPr id="4100" name="Picture 4" descr="C:\Users\Comp\Desktop\151388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3500438"/>
            <a:ext cx="3683016" cy="2492386"/>
          </a:xfrm>
          <a:prstGeom prst="rect">
            <a:avLst/>
          </a:prstGeom>
          <a:noFill/>
        </p:spPr>
      </p:pic>
      <p:pic>
        <p:nvPicPr>
          <p:cNvPr id="1026" name="Picture 2" descr="C:\Users\Comp\Desktop\Новая папка (3)\IMG-20181024-WA002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7686" y="928670"/>
            <a:ext cx="4082730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1142985"/>
            <a:ext cx="457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Взаимодействие с правоохранительными органами 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2786058"/>
            <a:ext cx="58579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/>
              <a:t>В ходе тренировок проверяются и отрабатываются практические действия персонала и учащихся ОУ:</a:t>
            </a:r>
          </a:p>
          <a:p>
            <a:pPr lvl="0"/>
            <a:endParaRPr lang="ru-RU" b="1" dirty="0" smtClean="0"/>
          </a:p>
          <a:p>
            <a:pPr lvl="0">
              <a:buFontTx/>
              <a:buChar char="-"/>
            </a:pPr>
            <a:r>
              <a:rPr lang="ru-RU" b="1" dirty="0" smtClean="0"/>
              <a:t>по организации осмотров территории и помещений с целью обнаружения бесхозных вещей и подозрительных предметов;</a:t>
            </a:r>
          </a:p>
          <a:p>
            <a:pPr lvl="0"/>
            <a:endParaRPr lang="ru-RU" b="1" dirty="0" smtClean="0"/>
          </a:p>
          <a:p>
            <a:pPr lvl="0">
              <a:buFontTx/>
              <a:buChar char="-"/>
            </a:pPr>
            <a:r>
              <a:rPr lang="ru-RU" b="1" dirty="0" smtClean="0"/>
              <a:t>организации оповещения;</a:t>
            </a:r>
          </a:p>
          <a:p>
            <a:pPr lvl="0">
              <a:buFontTx/>
              <a:buChar char="-"/>
            </a:pPr>
            <a:endParaRPr lang="ru-RU" b="1" dirty="0" smtClean="0"/>
          </a:p>
          <a:p>
            <a:r>
              <a:rPr lang="ru-RU" b="1" dirty="0" smtClean="0"/>
              <a:t>- организации эвакуации.</a:t>
            </a:r>
            <a:endParaRPr lang="ru-RU" b="1" dirty="0"/>
          </a:p>
        </p:txBody>
      </p:sp>
      <p:pic>
        <p:nvPicPr>
          <p:cNvPr id="3074" name="Picture 2" descr="C:\Users\Comp\Desktop\Новая папка (3)\IMG-20181024-WA00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4572008"/>
            <a:ext cx="2781285" cy="20859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790</TotalTime>
  <Words>184</Words>
  <Application>Microsoft Office PowerPoint</Application>
  <PresentationFormat>Экран (4:3)</PresentationFormat>
  <Paragraphs>35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Городская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Chip220817</cp:lastModifiedBy>
  <cp:revision>84</cp:revision>
  <dcterms:created xsi:type="dcterms:W3CDTF">2018-03-24T04:32:18Z</dcterms:created>
  <dcterms:modified xsi:type="dcterms:W3CDTF">2018-10-25T17:13:23Z</dcterms:modified>
</cp:coreProperties>
</file>