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2" r:id="rId3"/>
    <p:sldId id="263" r:id="rId4"/>
    <p:sldId id="257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200</a:t>
                    </a:r>
                    <a:endParaRPr lang="en-US"/>
                  </a:p>
                </c:rich>
              </c:tx>
              <c:spPr/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</a:t>
                    </a:r>
                    <a:r>
                      <a:rPr lang="ru-RU"/>
                      <a:t>91</a:t>
                    </a:r>
                    <a:endParaRPr lang="en-US"/>
                  </a:p>
                </c:rich>
              </c:tx>
              <c:spPr/>
              <c:dLblPos val="inEnd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153</a:t>
                    </a:r>
                    <a:endParaRPr lang="en-US"/>
                  </a:p>
                </c:rich>
              </c:tx>
              <c:spPr/>
              <c:dLblPos val="inEnd"/>
              <c:showVal val="1"/>
            </c:dLbl>
            <c:dLbl>
              <c:idx val="4"/>
              <c:layout>
                <c:manualLayout>
                  <c:x val="2.0940694755154669E-3"/>
                  <c:y val="0.220335776330933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</a:t>
                    </a:r>
                    <a:r>
                      <a:rPr lang="ru-RU"/>
                      <a:t>23</a:t>
                    </a:r>
                    <a:endParaRPr lang="en-US"/>
                  </a:p>
                </c:rich>
              </c:tx>
              <c:spPr/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86D-4C9F-87D3-36B12DE70426}"/>
                </c:ext>
              </c:extLst>
            </c:dLbl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196</c:v>
                </c:pt>
                <c:pt idx="1">
                  <c:v>166</c:v>
                </c:pt>
                <c:pt idx="2">
                  <c:v>188</c:v>
                </c:pt>
                <c:pt idx="3">
                  <c:v>201</c:v>
                </c:pt>
                <c:pt idx="4">
                  <c:v>164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1EC-4327-9646-1BD3917ED4D3}"/>
            </c:ext>
          </c:extLst>
        </c:ser>
        <c:axId val="99805440"/>
        <c:axId val="101036032"/>
      </c:barChart>
      <c:catAx>
        <c:axId val="99805440"/>
        <c:scaling>
          <c:orientation val="minMax"/>
        </c:scaling>
        <c:axPos val="b"/>
        <c:numFmt formatCode="General" sourceLinked="1"/>
        <c:tickLblPos val="nextTo"/>
        <c:crossAx val="101036032"/>
        <c:crosses val="autoZero"/>
        <c:auto val="1"/>
        <c:lblAlgn val="ctr"/>
        <c:lblOffset val="100"/>
      </c:catAx>
      <c:valAx>
        <c:axId val="101036032"/>
        <c:scaling>
          <c:orientation val="minMax"/>
          <c:max val="250"/>
        </c:scaling>
        <c:axPos val="l"/>
        <c:majorGridlines/>
        <c:numFmt formatCode="General" sourceLinked="1"/>
        <c:tickLblPos val="nextTo"/>
        <c:crossAx val="998054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</c:dLbl>
            <c:dLbl>
              <c:idx val="2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</c:dLbl>
            <c:dLbl>
              <c:idx val="3"/>
              <c:layout>
                <c:manualLayout>
                  <c:x val="4.1880679964167314E-3"/>
                  <c:y val="0.12099731777387951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F7A-44BD-AF91-24CE1056AF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65-4B49-BC7C-AB0B83F7A568}"/>
            </c:ext>
          </c:extLst>
        </c:ser>
        <c:axId val="102081664"/>
        <c:axId val="102083200"/>
      </c:barChart>
      <c:catAx>
        <c:axId val="102081664"/>
        <c:scaling>
          <c:orientation val="minMax"/>
        </c:scaling>
        <c:axPos val="b"/>
        <c:numFmt formatCode="General" sourceLinked="1"/>
        <c:tickLblPos val="nextTo"/>
        <c:crossAx val="102083200"/>
        <c:crosses val="autoZero"/>
        <c:auto val="1"/>
        <c:lblAlgn val="ctr"/>
        <c:lblOffset val="100"/>
      </c:catAx>
      <c:valAx>
        <c:axId val="102083200"/>
        <c:scaling>
          <c:orientation val="minMax"/>
          <c:max val="100"/>
        </c:scaling>
        <c:axPos val="l"/>
        <c:majorGridlines/>
        <c:numFmt formatCode="General" sourceLinked="1"/>
        <c:tickLblPos val="nextTo"/>
        <c:crossAx val="1020816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ECA417-F69A-49F0-A624-B2BB80944E0E}" type="doc">
      <dgm:prSet loTypeId="urn:microsoft.com/office/officeart/2005/8/layout/hierarchy3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8167CB1-3757-4CA0-8093-DB52B5FD0B65}">
      <dgm:prSet phldrT="[Текст]" custT="1"/>
      <dgm:spPr/>
      <dgm:t>
        <a:bodyPr/>
        <a:lstStyle/>
        <a:p>
          <a:r>
            <a:rPr lang="ru-RU" sz="2800" dirty="0" smtClean="0"/>
            <a:t>Интегрированные семинары</a:t>
          </a:r>
        </a:p>
      </dgm:t>
    </dgm:pt>
    <dgm:pt modelId="{808D95BB-D5ED-47A7-9E24-2DC9FFD4CD3B}" type="parTrans" cxnId="{7C886561-E3DE-4B71-8BEE-1EAA0C8E54C1}">
      <dgm:prSet/>
      <dgm:spPr/>
      <dgm:t>
        <a:bodyPr/>
        <a:lstStyle/>
        <a:p>
          <a:endParaRPr lang="ru-RU"/>
        </a:p>
      </dgm:t>
    </dgm:pt>
    <dgm:pt modelId="{FA1C1E3B-0987-4158-BA14-83CEA632EDFE}" type="sibTrans" cxnId="{7C886561-E3DE-4B71-8BEE-1EAA0C8E54C1}">
      <dgm:prSet/>
      <dgm:spPr/>
      <dgm:t>
        <a:bodyPr/>
        <a:lstStyle/>
        <a:p>
          <a:endParaRPr lang="ru-RU"/>
        </a:p>
      </dgm:t>
    </dgm:pt>
    <dgm:pt modelId="{37BD32B5-4F63-464E-A908-40A5171AC6A1}">
      <dgm:prSet phldrT="[Текст]" custT="1"/>
      <dgm:spPr/>
      <dgm:t>
        <a:bodyPr/>
        <a:lstStyle/>
        <a:p>
          <a:r>
            <a:rPr lang="ru-RU" sz="2800" dirty="0" smtClean="0"/>
            <a:t>Практикумы</a:t>
          </a:r>
          <a:endParaRPr lang="ru-RU" sz="2800" dirty="0"/>
        </a:p>
      </dgm:t>
    </dgm:pt>
    <dgm:pt modelId="{5691EAA1-5AAB-4E26-A757-39D62A53FAD3}" type="sibTrans" cxnId="{EBB1FCB8-53CC-4AD0-AFD0-C925ECE42B8D}">
      <dgm:prSet/>
      <dgm:spPr/>
      <dgm:t>
        <a:bodyPr/>
        <a:lstStyle/>
        <a:p>
          <a:endParaRPr lang="ru-RU"/>
        </a:p>
      </dgm:t>
    </dgm:pt>
    <dgm:pt modelId="{07BEF389-887C-4935-BD9B-090ACE849F2B}" type="parTrans" cxnId="{EBB1FCB8-53CC-4AD0-AFD0-C925ECE42B8D}">
      <dgm:prSet/>
      <dgm:spPr/>
      <dgm:t>
        <a:bodyPr/>
        <a:lstStyle/>
        <a:p>
          <a:endParaRPr lang="ru-RU"/>
        </a:p>
      </dgm:t>
    </dgm:pt>
    <dgm:pt modelId="{CFB7E700-CA34-46F5-B1A9-1E9D47C26FC2}">
      <dgm:prSet phldrT="[Текст]" custT="1"/>
      <dgm:spPr/>
      <dgm:t>
        <a:bodyPr/>
        <a:lstStyle/>
        <a:p>
          <a:r>
            <a:rPr lang="ru-RU" sz="2800" dirty="0" smtClean="0"/>
            <a:t>Мастер-классы</a:t>
          </a:r>
          <a:endParaRPr lang="ru-RU" sz="2800" dirty="0"/>
        </a:p>
      </dgm:t>
    </dgm:pt>
    <dgm:pt modelId="{FBE04E10-EC68-4731-AEF9-CAAFF4FB9373}" type="parTrans" cxnId="{9DED50DA-D243-4AA0-947A-AAAC7B56522D}">
      <dgm:prSet/>
      <dgm:spPr/>
      <dgm:t>
        <a:bodyPr/>
        <a:lstStyle/>
        <a:p>
          <a:endParaRPr lang="ru-RU"/>
        </a:p>
      </dgm:t>
    </dgm:pt>
    <dgm:pt modelId="{6B10077D-8903-4799-BE1B-329369FC3229}" type="sibTrans" cxnId="{9DED50DA-D243-4AA0-947A-AAAC7B56522D}">
      <dgm:prSet/>
      <dgm:spPr/>
      <dgm:t>
        <a:bodyPr/>
        <a:lstStyle/>
        <a:p>
          <a:endParaRPr lang="ru-RU"/>
        </a:p>
      </dgm:t>
    </dgm:pt>
    <dgm:pt modelId="{AB7C4F48-93DB-4782-9393-E602638DDB31}">
      <dgm:prSet phldrT="[Текст]" custT="1"/>
      <dgm:spPr/>
      <dgm:t>
        <a:bodyPr/>
        <a:lstStyle/>
        <a:p>
          <a:r>
            <a:rPr lang="ru-RU" sz="2800" dirty="0" smtClean="0"/>
            <a:t>Консультации  учителей- наставников, учителей-экспертов</a:t>
          </a:r>
          <a:endParaRPr lang="ru-RU" sz="2800" dirty="0"/>
        </a:p>
      </dgm:t>
    </dgm:pt>
    <dgm:pt modelId="{18F88F26-04C9-48FA-A180-AAA0B3103462}" type="parTrans" cxnId="{E6A5D53F-7FEB-4D88-8626-29713A455BCE}">
      <dgm:prSet/>
      <dgm:spPr/>
      <dgm:t>
        <a:bodyPr/>
        <a:lstStyle/>
        <a:p>
          <a:endParaRPr lang="ru-RU"/>
        </a:p>
      </dgm:t>
    </dgm:pt>
    <dgm:pt modelId="{EB271D68-360D-4A32-8D20-DFD59EA01A50}" type="sibTrans" cxnId="{E6A5D53F-7FEB-4D88-8626-29713A455BCE}">
      <dgm:prSet/>
      <dgm:spPr/>
      <dgm:t>
        <a:bodyPr/>
        <a:lstStyle/>
        <a:p>
          <a:endParaRPr lang="ru-RU"/>
        </a:p>
      </dgm:t>
    </dgm:pt>
    <dgm:pt modelId="{4A1F7B6C-605A-41FE-830D-B785E9EBB09A}">
      <dgm:prSet phldrT="[Текст]" custT="1"/>
      <dgm:spPr/>
      <dgm:t>
        <a:bodyPr/>
        <a:lstStyle/>
        <a:p>
          <a:r>
            <a:rPr lang="ru-RU" sz="2800" dirty="0" smtClean="0"/>
            <a:t>Проведение пробных диагностических тестирований</a:t>
          </a:r>
          <a:endParaRPr lang="ru-RU" sz="2800" dirty="0"/>
        </a:p>
      </dgm:t>
    </dgm:pt>
    <dgm:pt modelId="{0728744C-8511-42C9-AD9C-377CB7628EE3}" type="parTrans" cxnId="{CA5E2382-F497-4C84-BB14-F66F81F7C3E4}">
      <dgm:prSet/>
      <dgm:spPr/>
      <dgm:t>
        <a:bodyPr/>
        <a:lstStyle/>
        <a:p>
          <a:endParaRPr lang="ru-RU"/>
        </a:p>
      </dgm:t>
    </dgm:pt>
    <dgm:pt modelId="{46FD31D2-A17D-4597-8F94-0D886E8CF64F}" type="sibTrans" cxnId="{CA5E2382-F497-4C84-BB14-F66F81F7C3E4}">
      <dgm:prSet/>
      <dgm:spPr/>
      <dgm:t>
        <a:bodyPr/>
        <a:lstStyle/>
        <a:p>
          <a:endParaRPr lang="ru-RU"/>
        </a:p>
      </dgm:t>
    </dgm:pt>
    <dgm:pt modelId="{0756A541-08F0-460A-81E2-F5800E8A32D2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Методическая служба</a:t>
          </a:r>
          <a:endParaRPr lang="ru-RU" dirty="0"/>
        </a:p>
      </dgm:t>
    </dgm:pt>
    <dgm:pt modelId="{58840E6D-D7D1-4245-A990-F5C8BAD140A8}" type="sibTrans" cxnId="{116B8069-17BC-411D-B1E5-60DFE3E7FA44}">
      <dgm:prSet/>
      <dgm:spPr/>
      <dgm:t>
        <a:bodyPr/>
        <a:lstStyle/>
        <a:p>
          <a:endParaRPr lang="ru-RU"/>
        </a:p>
      </dgm:t>
    </dgm:pt>
    <dgm:pt modelId="{27C31C48-371E-4AAF-AD2F-E9A743FC322E}" type="parTrans" cxnId="{116B8069-17BC-411D-B1E5-60DFE3E7FA44}">
      <dgm:prSet/>
      <dgm:spPr/>
      <dgm:t>
        <a:bodyPr/>
        <a:lstStyle/>
        <a:p>
          <a:endParaRPr lang="ru-RU"/>
        </a:p>
      </dgm:t>
    </dgm:pt>
    <dgm:pt modelId="{455D71C0-9F18-4650-AB23-97BC977F304D}" type="pres">
      <dgm:prSet presAssocID="{B1ECA417-F69A-49F0-A624-B2BB80944E0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00F69D-AEE6-43D8-9563-A53840E31C6C}" type="pres">
      <dgm:prSet presAssocID="{0756A541-08F0-460A-81E2-F5800E8A32D2}" presName="root" presStyleCnt="0"/>
      <dgm:spPr/>
    </dgm:pt>
    <dgm:pt modelId="{3021301D-95DD-4C17-A525-9E901A69BC0B}" type="pres">
      <dgm:prSet presAssocID="{0756A541-08F0-460A-81E2-F5800E8A32D2}" presName="rootComposite" presStyleCnt="0"/>
      <dgm:spPr/>
    </dgm:pt>
    <dgm:pt modelId="{FACD88A0-33FC-42D2-9D4D-16D7D09CBB89}" type="pres">
      <dgm:prSet presAssocID="{0756A541-08F0-460A-81E2-F5800E8A32D2}" presName="rootText" presStyleLbl="node1" presStyleIdx="0" presStyleCnt="1" custScaleX="390091"/>
      <dgm:spPr/>
      <dgm:t>
        <a:bodyPr/>
        <a:lstStyle/>
        <a:p>
          <a:endParaRPr lang="ru-RU"/>
        </a:p>
      </dgm:t>
    </dgm:pt>
    <dgm:pt modelId="{43BD68F2-B2CA-40E2-BEB7-826851591AFC}" type="pres">
      <dgm:prSet presAssocID="{0756A541-08F0-460A-81E2-F5800E8A32D2}" presName="rootConnector" presStyleLbl="node1" presStyleIdx="0" presStyleCnt="1"/>
      <dgm:spPr/>
      <dgm:t>
        <a:bodyPr/>
        <a:lstStyle/>
        <a:p>
          <a:endParaRPr lang="ru-RU"/>
        </a:p>
      </dgm:t>
    </dgm:pt>
    <dgm:pt modelId="{72A1327F-7F36-4B55-81B0-A1C753AFA85D}" type="pres">
      <dgm:prSet presAssocID="{0756A541-08F0-460A-81E2-F5800E8A32D2}" presName="childShape" presStyleCnt="0"/>
      <dgm:spPr/>
    </dgm:pt>
    <dgm:pt modelId="{557826D8-F703-4E00-9BB3-F0127E51BD40}" type="pres">
      <dgm:prSet presAssocID="{808D95BB-D5ED-47A7-9E24-2DC9FFD4CD3B}" presName="Name13" presStyleLbl="parChTrans1D2" presStyleIdx="0" presStyleCnt="5"/>
      <dgm:spPr/>
      <dgm:t>
        <a:bodyPr/>
        <a:lstStyle/>
        <a:p>
          <a:endParaRPr lang="ru-RU"/>
        </a:p>
      </dgm:t>
    </dgm:pt>
    <dgm:pt modelId="{362C26C5-CEAD-41B9-AA13-B948693DF138}" type="pres">
      <dgm:prSet presAssocID="{A8167CB1-3757-4CA0-8093-DB52B5FD0B65}" presName="childText" presStyleLbl="bgAcc1" presStyleIdx="0" presStyleCnt="5" custScaleX="488679" custScaleY="108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8D498-D99A-4C0A-97AE-ED4374DF8EFB}" type="pres">
      <dgm:prSet presAssocID="{07BEF389-887C-4935-BD9B-090ACE849F2B}" presName="Name13" presStyleLbl="parChTrans1D2" presStyleIdx="1" presStyleCnt="5"/>
      <dgm:spPr/>
      <dgm:t>
        <a:bodyPr/>
        <a:lstStyle/>
        <a:p>
          <a:endParaRPr lang="ru-RU"/>
        </a:p>
      </dgm:t>
    </dgm:pt>
    <dgm:pt modelId="{63409672-8DFE-439E-9414-B62FE528DA0A}" type="pres">
      <dgm:prSet presAssocID="{37BD32B5-4F63-464E-A908-40A5171AC6A1}" presName="childText" presStyleLbl="bgAcc1" presStyleIdx="1" presStyleCnt="5" custScaleX="488679" custScaleY="108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677F96-EC4C-4C27-AEA6-6482A69623EB}" type="pres">
      <dgm:prSet presAssocID="{FBE04E10-EC68-4731-AEF9-CAAFF4FB9373}" presName="Name13" presStyleLbl="parChTrans1D2" presStyleIdx="2" presStyleCnt="5"/>
      <dgm:spPr/>
      <dgm:t>
        <a:bodyPr/>
        <a:lstStyle/>
        <a:p>
          <a:endParaRPr lang="ru-RU"/>
        </a:p>
      </dgm:t>
    </dgm:pt>
    <dgm:pt modelId="{A6184D95-D4C3-4FB9-8AFE-25291B31B56E}" type="pres">
      <dgm:prSet presAssocID="{CFB7E700-CA34-46F5-B1A9-1E9D47C26FC2}" presName="childText" presStyleLbl="bgAcc1" presStyleIdx="2" presStyleCnt="5" custScaleX="488679" custScaleY="108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F596C-94E8-403A-97AE-F8EB6764E2EF}" type="pres">
      <dgm:prSet presAssocID="{18F88F26-04C9-48FA-A180-AAA0B3103462}" presName="Name13" presStyleLbl="parChTrans1D2" presStyleIdx="3" presStyleCnt="5"/>
      <dgm:spPr/>
      <dgm:t>
        <a:bodyPr/>
        <a:lstStyle/>
        <a:p>
          <a:endParaRPr lang="ru-RU"/>
        </a:p>
      </dgm:t>
    </dgm:pt>
    <dgm:pt modelId="{C9D69B16-9306-44EA-AAB9-38C9E9838567}" type="pres">
      <dgm:prSet presAssocID="{AB7C4F48-93DB-4782-9393-E602638DDB31}" presName="childText" presStyleLbl="bgAcc1" presStyleIdx="3" presStyleCnt="5" custScaleX="488679" custScaleY="108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A6A6DE-A609-49FB-8366-5A1214AE94E7}" type="pres">
      <dgm:prSet presAssocID="{0728744C-8511-42C9-AD9C-377CB7628EE3}" presName="Name13" presStyleLbl="parChTrans1D2" presStyleIdx="4" presStyleCnt="5"/>
      <dgm:spPr/>
      <dgm:t>
        <a:bodyPr/>
        <a:lstStyle/>
        <a:p>
          <a:endParaRPr lang="ru-RU"/>
        </a:p>
      </dgm:t>
    </dgm:pt>
    <dgm:pt modelId="{BA44DDFF-BB9D-474A-BA04-B5F8F5D65B46}" type="pres">
      <dgm:prSet presAssocID="{4A1F7B6C-605A-41FE-830D-B785E9EBB09A}" presName="childText" presStyleLbl="bgAcc1" presStyleIdx="4" presStyleCnt="5" custScaleX="488679" custScaleY="108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F1324C-63D7-439C-8632-93E3B7A77C56}" type="presOf" srcId="{07BEF389-887C-4935-BD9B-090ACE849F2B}" destId="{3B68D498-D99A-4C0A-97AE-ED4374DF8EFB}" srcOrd="0" destOrd="0" presId="urn:microsoft.com/office/officeart/2005/8/layout/hierarchy3"/>
    <dgm:cxn modelId="{33D82F4D-5BD6-4F1E-A33B-97B31754DFAA}" type="presOf" srcId="{18F88F26-04C9-48FA-A180-AAA0B3103462}" destId="{971F596C-94E8-403A-97AE-F8EB6764E2EF}" srcOrd="0" destOrd="0" presId="urn:microsoft.com/office/officeart/2005/8/layout/hierarchy3"/>
    <dgm:cxn modelId="{7C886561-E3DE-4B71-8BEE-1EAA0C8E54C1}" srcId="{0756A541-08F0-460A-81E2-F5800E8A32D2}" destId="{A8167CB1-3757-4CA0-8093-DB52B5FD0B65}" srcOrd="0" destOrd="0" parTransId="{808D95BB-D5ED-47A7-9E24-2DC9FFD4CD3B}" sibTransId="{FA1C1E3B-0987-4158-BA14-83CEA632EDFE}"/>
    <dgm:cxn modelId="{47B78BD4-C2E4-4A75-95CC-655B97A71B32}" type="presOf" srcId="{0756A541-08F0-460A-81E2-F5800E8A32D2}" destId="{FACD88A0-33FC-42D2-9D4D-16D7D09CBB89}" srcOrd="0" destOrd="0" presId="urn:microsoft.com/office/officeart/2005/8/layout/hierarchy3"/>
    <dgm:cxn modelId="{9DED50DA-D243-4AA0-947A-AAAC7B56522D}" srcId="{0756A541-08F0-460A-81E2-F5800E8A32D2}" destId="{CFB7E700-CA34-46F5-B1A9-1E9D47C26FC2}" srcOrd="2" destOrd="0" parTransId="{FBE04E10-EC68-4731-AEF9-CAAFF4FB9373}" sibTransId="{6B10077D-8903-4799-BE1B-329369FC3229}"/>
    <dgm:cxn modelId="{EBB1FCB8-53CC-4AD0-AFD0-C925ECE42B8D}" srcId="{0756A541-08F0-460A-81E2-F5800E8A32D2}" destId="{37BD32B5-4F63-464E-A908-40A5171AC6A1}" srcOrd="1" destOrd="0" parTransId="{07BEF389-887C-4935-BD9B-090ACE849F2B}" sibTransId="{5691EAA1-5AAB-4E26-A757-39D62A53FAD3}"/>
    <dgm:cxn modelId="{116B8069-17BC-411D-B1E5-60DFE3E7FA44}" srcId="{B1ECA417-F69A-49F0-A624-B2BB80944E0E}" destId="{0756A541-08F0-460A-81E2-F5800E8A32D2}" srcOrd="0" destOrd="0" parTransId="{27C31C48-371E-4AAF-AD2F-E9A743FC322E}" sibTransId="{58840E6D-D7D1-4245-A990-F5C8BAD140A8}"/>
    <dgm:cxn modelId="{5F627D9C-443B-4BF8-AD6F-56B02E12820B}" type="presOf" srcId="{CFB7E700-CA34-46F5-B1A9-1E9D47C26FC2}" destId="{A6184D95-D4C3-4FB9-8AFE-25291B31B56E}" srcOrd="0" destOrd="0" presId="urn:microsoft.com/office/officeart/2005/8/layout/hierarchy3"/>
    <dgm:cxn modelId="{C21CEADE-EF88-4126-A11D-6AE74AC373F5}" type="presOf" srcId="{4A1F7B6C-605A-41FE-830D-B785E9EBB09A}" destId="{BA44DDFF-BB9D-474A-BA04-B5F8F5D65B46}" srcOrd="0" destOrd="0" presId="urn:microsoft.com/office/officeart/2005/8/layout/hierarchy3"/>
    <dgm:cxn modelId="{3B30A9FD-BE4C-4788-9EBF-C5E98B479342}" type="presOf" srcId="{A8167CB1-3757-4CA0-8093-DB52B5FD0B65}" destId="{362C26C5-CEAD-41B9-AA13-B948693DF138}" srcOrd="0" destOrd="0" presId="urn:microsoft.com/office/officeart/2005/8/layout/hierarchy3"/>
    <dgm:cxn modelId="{91C19BB4-67D9-4FA6-B3DB-BD9A420AD33F}" type="presOf" srcId="{0756A541-08F0-460A-81E2-F5800E8A32D2}" destId="{43BD68F2-B2CA-40E2-BEB7-826851591AFC}" srcOrd="1" destOrd="0" presId="urn:microsoft.com/office/officeart/2005/8/layout/hierarchy3"/>
    <dgm:cxn modelId="{047B73F8-EC13-4B97-B311-47319646189E}" type="presOf" srcId="{808D95BB-D5ED-47A7-9E24-2DC9FFD4CD3B}" destId="{557826D8-F703-4E00-9BB3-F0127E51BD40}" srcOrd="0" destOrd="0" presId="urn:microsoft.com/office/officeart/2005/8/layout/hierarchy3"/>
    <dgm:cxn modelId="{DFA84C37-13FF-41BD-8D45-1CA993C78261}" type="presOf" srcId="{AB7C4F48-93DB-4782-9393-E602638DDB31}" destId="{C9D69B16-9306-44EA-AAB9-38C9E9838567}" srcOrd="0" destOrd="0" presId="urn:microsoft.com/office/officeart/2005/8/layout/hierarchy3"/>
    <dgm:cxn modelId="{E6A5D53F-7FEB-4D88-8626-29713A455BCE}" srcId="{0756A541-08F0-460A-81E2-F5800E8A32D2}" destId="{AB7C4F48-93DB-4782-9393-E602638DDB31}" srcOrd="3" destOrd="0" parTransId="{18F88F26-04C9-48FA-A180-AAA0B3103462}" sibTransId="{EB271D68-360D-4A32-8D20-DFD59EA01A50}"/>
    <dgm:cxn modelId="{D69559A7-1992-4B40-897A-159D30FC46D5}" type="presOf" srcId="{FBE04E10-EC68-4731-AEF9-CAAFF4FB9373}" destId="{8C677F96-EC4C-4C27-AEA6-6482A69623EB}" srcOrd="0" destOrd="0" presId="urn:microsoft.com/office/officeart/2005/8/layout/hierarchy3"/>
    <dgm:cxn modelId="{0C85E290-718D-4642-92BD-36A0210F5F36}" type="presOf" srcId="{0728744C-8511-42C9-AD9C-377CB7628EE3}" destId="{FBA6A6DE-A609-49FB-8366-5A1214AE94E7}" srcOrd="0" destOrd="0" presId="urn:microsoft.com/office/officeart/2005/8/layout/hierarchy3"/>
    <dgm:cxn modelId="{CA5E2382-F497-4C84-BB14-F66F81F7C3E4}" srcId="{0756A541-08F0-460A-81E2-F5800E8A32D2}" destId="{4A1F7B6C-605A-41FE-830D-B785E9EBB09A}" srcOrd="4" destOrd="0" parTransId="{0728744C-8511-42C9-AD9C-377CB7628EE3}" sibTransId="{46FD31D2-A17D-4597-8F94-0D886E8CF64F}"/>
    <dgm:cxn modelId="{6A2DC7D3-0262-45F6-9B03-63ABBEFF9021}" type="presOf" srcId="{37BD32B5-4F63-464E-A908-40A5171AC6A1}" destId="{63409672-8DFE-439E-9414-B62FE528DA0A}" srcOrd="0" destOrd="0" presId="urn:microsoft.com/office/officeart/2005/8/layout/hierarchy3"/>
    <dgm:cxn modelId="{69ECD631-FB67-4CA2-8F47-23CADE8E1A4B}" type="presOf" srcId="{B1ECA417-F69A-49F0-A624-B2BB80944E0E}" destId="{455D71C0-9F18-4650-AB23-97BC977F304D}" srcOrd="0" destOrd="0" presId="urn:microsoft.com/office/officeart/2005/8/layout/hierarchy3"/>
    <dgm:cxn modelId="{000736B3-1FDB-4A3D-9007-2A82FA2EBC48}" type="presParOf" srcId="{455D71C0-9F18-4650-AB23-97BC977F304D}" destId="{CF00F69D-AEE6-43D8-9563-A53840E31C6C}" srcOrd="0" destOrd="0" presId="urn:microsoft.com/office/officeart/2005/8/layout/hierarchy3"/>
    <dgm:cxn modelId="{19B57CE2-22A4-4179-B1A1-6A64CB4E4C46}" type="presParOf" srcId="{CF00F69D-AEE6-43D8-9563-A53840E31C6C}" destId="{3021301D-95DD-4C17-A525-9E901A69BC0B}" srcOrd="0" destOrd="0" presId="urn:microsoft.com/office/officeart/2005/8/layout/hierarchy3"/>
    <dgm:cxn modelId="{B403A6F1-899B-450C-B1A5-A83FD35F362F}" type="presParOf" srcId="{3021301D-95DD-4C17-A525-9E901A69BC0B}" destId="{FACD88A0-33FC-42D2-9D4D-16D7D09CBB89}" srcOrd="0" destOrd="0" presId="urn:microsoft.com/office/officeart/2005/8/layout/hierarchy3"/>
    <dgm:cxn modelId="{7FD87129-268E-4346-8CF9-DBC93007D20C}" type="presParOf" srcId="{3021301D-95DD-4C17-A525-9E901A69BC0B}" destId="{43BD68F2-B2CA-40E2-BEB7-826851591AFC}" srcOrd="1" destOrd="0" presId="urn:microsoft.com/office/officeart/2005/8/layout/hierarchy3"/>
    <dgm:cxn modelId="{05E45CCD-BDE0-453D-9A7A-A009A8A8D29D}" type="presParOf" srcId="{CF00F69D-AEE6-43D8-9563-A53840E31C6C}" destId="{72A1327F-7F36-4B55-81B0-A1C753AFA85D}" srcOrd="1" destOrd="0" presId="urn:microsoft.com/office/officeart/2005/8/layout/hierarchy3"/>
    <dgm:cxn modelId="{A306325A-579C-44BD-BD78-CAD03E415EA2}" type="presParOf" srcId="{72A1327F-7F36-4B55-81B0-A1C753AFA85D}" destId="{557826D8-F703-4E00-9BB3-F0127E51BD40}" srcOrd="0" destOrd="0" presId="urn:microsoft.com/office/officeart/2005/8/layout/hierarchy3"/>
    <dgm:cxn modelId="{6B9A3A4C-40F4-4276-8119-53628BF92EF3}" type="presParOf" srcId="{72A1327F-7F36-4B55-81B0-A1C753AFA85D}" destId="{362C26C5-CEAD-41B9-AA13-B948693DF138}" srcOrd="1" destOrd="0" presId="urn:microsoft.com/office/officeart/2005/8/layout/hierarchy3"/>
    <dgm:cxn modelId="{4638CD8F-2EE0-4F78-9A02-E23F8041AEBA}" type="presParOf" srcId="{72A1327F-7F36-4B55-81B0-A1C753AFA85D}" destId="{3B68D498-D99A-4C0A-97AE-ED4374DF8EFB}" srcOrd="2" destOrd="0" presId="urn:microsoft.com/office/officeart/2005/8/layout/hierarchy3"/>
    <dgm:cxn modelId="{6ADDE130-0B06-407D-A899-3207FD68114F}" type="presParOf" srcId="{72A1327F-7F36-4B55-81B0-A1C753AFA85D}" destId="{63409672-8DFE-439E-9414-B62FE528DA0A}" srcOrd="3" destOrd="0" presId="urn:microsoft.com/office/officeart/2005/8/layout/hierarchy3"/>
    <dgm:cxn modelId="{2B0C1216-9B20-4D14-A3E6-A837CE285AC3}" type="presParOf" srcId="{72A1327F-7F36-4B55-81B0-A1C753AFA85D}" destId="{8C677F96-EC4C-4C27-AEA6-6482A69623EB}" srcOrd="4" destOrd="0" presId="urn:microsoft.com/office/officeart/2005/8/layout/hierarchy3"/>
    <dgm:cxn modelId="{A04DD973-80C2-4EB0-9A05-F314F9086FFD}" type="presParOf" srcId="{72A1327F-7F36-4B55-81B0-A1C753AFA85D}" destId="{A6184D95-D4C3-4FB9-8AFE-25291B31B56E}" srcOrd="5" destOrd="0" presId="urn:microsoft.com/office/officeart/2005/8/layout/hierarchy3"/>
    <dgm:cxn modelId="{2EF7E374-6BB8-4440-95AB-5865DA4F7AF3}" type="presParOf" srcId="{72A1327F-7F36-4B55-81B0-A1C753AFA85D}" destId="{971F596C-94E8-403A-97AE-F8EB6764E2EF}" srcOrd="6" destOrd="0" presId="urn:microsoft.com/office/officeart/2005/8/layout/hierarchy3"/>
    <dgm:cxn modelId="{5DF0000D-934E-43DD-A9A2-B5CF668F234D}" type="presParOf" srcId="{72A1327F-7F36-4B55-81B0-A1C753AFA85D}" destId="{C9D69B16-9306-44EA-AAB9-38C9E9838567}" srcOrd="7" destOrd="0" presId="urn:microsoft.com/office/officeart/2005/8/layout/hierarchy3"/>
    <dgm:cxn modelId="{C73F458A-26C8-49F7-91F2-5159DF20C754}" type="presParOf" srcId="{72A1327F-7F36-4B55-81B0-A1C753AFA85D}" destId="{FBA6A6DE-A609-49FB-8366-5A1214AE94E7}" srcOrd="8" destOrd="0" presId="urn:microsoft.com/office/officeart/2005/8/layout/hierarchy3"/>
    <dgm:cxn modelId="{595916BE-3C94-4D62-8479-ADA159135479}" type="presParOf" srcId="{72A1327F-7F36-4B55-81B0-A1C753AFA85D}" destId="{BA44DDFF-BB9D-474A-BA04-B5F8F5D65B46}" srcOrd="9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A13FE-C930-475D-9105-2B71623F57EE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004B1-01F1-49A5-9E2A-DD729EB41B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Shape 708"/>
          <p:cNvSpPr txBox="1">
            <a:spLocks noGrp="1"/>
          </p:cNvSpPr>
          <p:nvPr>
            <p:ph type="body" idx="1"/>
          </p:nvPr>
        </p:nvSpPr>
        <p:spPr>
          <a:xfrm>
            <a:off x="685801" y="4343403"/>
            <a:ext cx="5486400" cy="4114799"/>
          </a:xfrm>
          <a:prstGeom prst="rect">
            <a:avLst/>
          </a:prstGeom>
        </p:spPr>
        <p:txBody>
          <a:bodyPr spcFirstLastPara="1" wrap="square" lIns="91608" tIns="91608" rIns="91608" bIns="91608" anchor="t" anchorCtr="0">
            <a:noAutofit/>
          </a:bodyPr>
          <a:lstStyle/>
          <a:p>
            <a:endParaRPr dirty="0"/>
          </a:p>
        </p:txBody>
      </p:sp>
      <p:sp>
        <p:nvSpPr>
          <p:cNvPr id="709" name="Shape 7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247DC-CBB8-4EAE-9346-E582849F7C09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31.05.2021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7E734-7958-4BB5-926C-188D72848B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307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18E9-EB48-4A41-90DE-7C2C05E3CC3D}" type="datetimeFigureOut">
              <a:rPr lang="ru-RU" smtClean="0"/>
              <a:pPr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1420A-78C5-481F-9813-D7C9A9454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7565" y="-99392"/>
            <a:ext cx="8966435" cy="12961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Методическое сопровождение подготовки к ГИА-2021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3469568423"/>
              </p:ext>
            </p:extLst>
          </p:nvPr>
        </p:nvGraphicFramePr>
        <p:xfrm>
          <a:off x="642910" y="1124744"/>
          <a:ext cx="821537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0197256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Ресурсные центры по подготовке обучающихся к ГИА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071802" y="2000240"/>
            <a:ext cx="5286412" cy="928694"/>
          </a:xfrm>
        </p:spPr>
        <p:txBody>
          <a:bodyPr>
            <a:normAutofit fontScale="55000" lnSpcReduction="2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Балтасинская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СОШ»</a:t>
            </a:r>
          </a:p>
          <a:p>
            <a:pPr algn="l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Обществознание</a:t>
            </a:r>
          </a:p>
          <a:p>
            <a:pPr algn="l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Английский язык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tbl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21431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071810"/>
            <a:ext cx="2214578" cy="140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714884"/>
            <a:ext cx="2286016" cy="154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571604" y="3357562"/>
            <a:ext cx="4286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Балтасинская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гимназия»</a:t>
            </a:r>
          </a:p>
          <a:p>
            <a:pPr algn="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Химия</a:t>
            </a:r>
          </a:p>
          <a:p>
            <a:pPr algn="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Биология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5214950"/>
            <a:ext cx="4429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Мало-Лызинская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СОШ»</a:t>
            </a: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07504" y="4149080"/>
            <a:ext cx="3067523" cy="2110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КОЛИЧЕСТВЕННЫЕ ПОКАЗАТЕЛИ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4149915164"/>
              </p:ext>
            </p:extLst>
          </p:nvPr>
        </p:nvGraphicFramePr>
        <p:xfrm>
          <a:off x="0" y="1301187"/>
          <a:ext cx="6121485" cy="2214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945169251"/>
              </p:ext>
            </p:extLst>
          </p:nvPr>
        </p:nvGraphicFramePr>
        <p:xfrm>
          <a:off x="2843808" y="3746649"/>
          <a:ext cx="6064849" cy="188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662" y="3310971"/>
            <a:ext cx="64322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Количество участников ЕГЭ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5661248"/>
            <a:ext cx="56981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Доля выпускников, получивших аттестат о среднем общем образовании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Картинки по запросу егэ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6023732" y="1571612"/>
            <a:ext cx="3120268" cy="1959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8359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357189"/>
            <a:ext cx="8401050" cy="785812"/>
          </a:xfrm>
        </p:spPr>
        <p:txBody>
          <a:bodyPr/>
          <a:lstStyle/>
          <a:p>
            <a:pPr algn="ctr"/>
            <a:r>
              <a:rPr lang="ru-RU" altLang="ru-RU" sz="3600" b="1" dirty="0" smtClean="0">
                <a:ln w="3175"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баллы ЕГЭ-2020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92643117"/>
              </p:ext>
            </p:extLst>
          </p:nvPr>
        </p:nvGraphicFramePr>
        <p:xfrm>
          <a:off x="573770" y="1445533"/>
          <a:ext cx="8143875" cy="455453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093953"/>
                <a:gridCol w="3770984"/>
                <a:gridCol w="1645227"/>
                <a:gridCol w="1633711"/>
              </a:tblGrid>
              <a:tr h="35034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Предметы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3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Район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РТ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Русский язык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75,67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74,67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Математика</a:t>
                      </a: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П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61,98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59,52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Физика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58,80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60,03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Химия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63,67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59,16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Биология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58,53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56,13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История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72,50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64,09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Обществознание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72,89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63,41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Информатика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62,50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66,61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География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72,75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68,89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Литература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78,0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69,89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350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Английский язык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76,33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76,66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105149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627" y="214314"/>
            <a:ext cx="8258175" cy="1000125"/>
          </a:xfrm>
        </p:spPr>
        <p:txBody>
          <a:bodyPr/>
          <a:lstStyle/>
          <a:p>
            <a:pPr algn="ctr"/>
            <a:r>
              <a:rPr lang="ru-RU" altLang="ru-RU" sz="3200" b="1" dirty="0" smtClean="0">
                <a:ln w="0"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altLang="ru-RU" sz="3200" b="1" dirty="0" err="1" smtClean="0">
                <a:ln w="0"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высокобалльников</a:t>
            </a:r>
            <a:r>
              <a:rPr lang="ru-RU" altLang="ru-RU" sz="3200" b="1" dirty="0" smtClean="0">
                <a:ln w="0"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3 года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541317158"/>
              </p:ext>
            </p:extLst>
          </p:nvPr>
        </p:nvGraphicFramePr>
        <p:xfrm>
          <a:off x="500065" y="1285875"/>
          <a:ext cx="8143875" cy="522923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96421"/>
                <a:gridCol w="2575391"/>
                <a:gridCol w="785783"/>
                <a:gridCol w="781794"/>
                <a:gridCol w="903856"/>
                <a:gridCol w="903856"/>
                <a:gridCol w="848387"/>
                <a:gridCol w="848387"/>
              </a:tblGrid>
              <a:tr h="29709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№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Наименование ОУ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2018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2019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2020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448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кол-во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кол-во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кол-во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/>
                        <a:t>Балтасинская</a:t>
                      </a:r>
                      <a:r>
                        <a:rPr lang="ru-RU" sz="1600" dirty="0"/>
                        <a:t> СОШ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22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29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29,2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30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31,90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34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2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/>
                        <a:t>Балтасинская</a:t>
                      </a:r>
                      <a:r>
                        <a:rPr lang="ru-RU" sz="1600" dirty="0"/>
                        <a:t> гимназия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33,3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11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26,20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3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/>
                        <a:t>Ципьинская</a:t>
                      </a:r>
                      <a:r>
                        <a:rPr lang="ru-RU" sz="1600"/>
                        <a:t>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14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29,79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5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4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Ср.-Кушкетская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22,2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4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22,22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72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5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Мало-Лызинская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24,2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17,6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3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30,00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6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Бурбашская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1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11,11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5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7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Карадуванская гимназия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21,5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38,4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6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31,59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8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Кугунурская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4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26,76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9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Нуринерская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3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8,30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10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Нурминская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19,3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9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50,0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11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Салаусский лицей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33,3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3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17,60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12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Смаильская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1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4,54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13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Тюнтерская СОШ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17,6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2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11,11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14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/>
                        <a:t>Янгуловская</a:t>
                      </a:r>
                      <a:r>
                        <a:rPr lang="ru-RU" sz="1600" dirty="0"/>
                        <a:t> СОШ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/>
                        <a:t>0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7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РАЙОН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112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20,93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24,18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/>
                        <a:t>91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/>
                        <a:t>24,13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4160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276</Words>
  <Application>Microsoft Office PowerPoint</Application>
  <PresentationFormat>Экран (4:3)</PresentationFormat>
  <Paragraphs>206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Ресурсные центры по подготовке обучающихся к ГИА</vt:lpstr>
      <vt:lpstr>КОЛИЧЕСТВЕННЫЕ ПОКАЗАТЕЛИ</vt:lpstr>
      <vt:lpstr>Средние баллы ЕГЭ-2020</vt:lpstr>
      <vt:lpstr>Доля высокобалльников за 3 года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Средние баллы ЕГЭ-2020</dc:title>
  <dc:creator>Я</dc:creator>
  <cp:lastModifiedBy>Я</cp:lastModifiedBy>
  <cp:revision>4</cp:revision>
  <dcterms:created xsi:type="dcterms:W3CDTF">2021-05-31T07:14:54Z</dcterms:created>
  <dcterms:modified xsi:type="dcterms:W3CDTF">2021-05-31T09:20:53Z</dcterms:modified>
</cp:coreProperties>
</file>