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70" r:id="rId10"/>
    <p:sldId id="271" r:id="rId11"/>
    <p:sldId id="267" r:id="rId12"/>
    <p:sldId id="266" r:id="rId13"/>
    <p:sldId id="268" r:id="rId14"/>
    <p:sldId id="264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8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69B7A-C522-4271-8F2C-D1A0210C3EE4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D66C-FF9C-4FBA-87BE-0090A3F9E3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263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69B7A-C522-4271-8F2C-D1A0210C3EE4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D66C-FF9C-4FBA-87BE-0090A3F9E3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743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69B7A-C522-4271-8F2C-D1A0210C3EE4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D66C-FF9C-4FBA-87BE-0090A3F9E3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929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69B7A-C522-4271-8F2C-D1A0210C3EE4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D66C-FF9C-4FBA-87BE-0090A3F9E3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685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69B7A-C522-4271-8F2C-D1A0210C3EE4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D66C-FF9C-4FBA-87BE-0090A3F9E3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12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69B7A-C522-4271-8F2C-D1A0210C3EE4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D66C-FF9C-4FBA-87BE-0090A3F9E3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700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69B7A-C522-4271-8F2C-D1A0210C3EE4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D66C-FF9C-4FBA-87BE-0090A3F9E3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571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69B7A-C522-4271-8F2C-D1A0210C3EE4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D66C-FF9C-4FBA-87BE-0090A3F9E3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704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69B7A-C522-4271-8F2C-D1A0210C3EE4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D66C-FF9C-4FBA-87BE-0090A3F9E3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07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69B7A-C522-4271-8F2C-D1A0210C3EE4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D66C-FF9C-4FBA-87BE-0090A3F9E3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67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69B7A-C522-4271-8F2C-D1A0210C3EE4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D66C-FF9C-4FBA-87BE-0090A3F9E3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016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69B7A-C522-4271-8F2C-D1A0210C3EE4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6D66C-FF9C-4FBA-87BE-0090A3F9E3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851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images.wallpaperscraft.ru/image/single/pole_pshenitsa_koloski_143242_800x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9686"/>
            <a:ext cx="9372281" cy="686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47531" y="1268761"/>
            <a:ext cx="8796469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400" b="1" i="1" dirty="0" smtClean="0">
                <a:latin typeface="Times New Roman" pitchFamily="18" charset="0"/>
                <a:cs typeface="Aharoni" pitchFamily="2" charset="-79"/>
              </a:rPr>
              <a:t>“СОЗДАЙ СВОЁ ВОЛШЕБСТВО С НАМИ</a:t>
            </a:r>
            <a:endParaRPr lang="en-US" sz="4400" b="1" i="1" dirty="0" smtClean="0">
              <a:latin typeface="Times New Roman" pitchFamily="18" charset="0"/>
              <a:cs typeface="Aharoni" pitchFamily="2" charset="-79"/>
            </a:endParaRPr>
          </a:p>
          <a:p>
            <a:pPr algn="ctr">
              <a:lnSpc>
                <a:spcPct val="150000"/>
              </a:lnSpc>
            </a:pPr>
            <a:r>
              <a:rPr lang="ru-RU" sz="4400" b="1" i="1" dirty="0" smtClean="0">
                <a:latin typeface="Times New Roman" pitchFamily="18" charset="0"/>
                <a:cs typeface="Aharoni" pitchFamily="2" charset="-79"/>
              </a:rPr>
              <a:t> </a:t>
            </a:r>
            <a:r>
              <a:rPr lang="ru-RU" sz="4000" b="1" i="1" dirty="0" smtClean="0">
                <a:latin typeface="Times New Roman" pitchFamily="18" charset="0"/>
                <a:cs typeface="Arabic Typesetting" pitchFamily="66" charset="-78"/>
              </a:rPr>
              <a:t>(</a:t>
            </a:r>
            <a:r>
              <a:rPr lang="en-US" sz="4000" b="1" i="1" dirty="0" smtClean="0">
                <a:latin typeface="Arabic Typesetting" pitchFamily="66" charset="-78"/>
                <a:cs typeface="Arabic Typesetting" pitchFamily="66" charset="-78"/>
              </a:rPr>
              <a:t>STRAW</a:t>
            </a:r>
            <a:r>
              <a:rPr lang="tt-RU" sz="4000" b="1" i="1" dirty="0" smtClean="0">
                <a:latin typeface="Arabic Typesetting" pitchFamily="66" charset="-78"/>
                <a:cs typeface="Arabic Typesetting" pitchFamily="66" charset="-78"/>
              </a:rPr>
              <a:t>  </a:t>
            </a:r>
            <a:r>
              <a:rPr lang="tt-RU" sz="4000" b="1" i="1" dirty="0" smtClean="0">
                <a:latin typeface="Times New Roman" pitchFamily="18" charset="0"/>
                <a:cs typeface="Arabic Typesetting" pitchFamily="66" charset="-78"/>
              </a:rPr>
              <a:t>ТЕХНОЛОГИЯ- “ТАНЦУЮЩИЕ КУКЛЫ”)”</a:t>
            </a:r>
            <a:endParaRPr lang="ru-RU" sz="4000" b="1" i="1" dirty="0">
              <a:latin typeface="Times New Roman" pitchFamily="18" charset="0"/>
              <a:cs typeface="Arabic Typesetting" pitchFamily="66" charset="-7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48606" y="270021"/>
            <a:ext cx="76278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МБДОУ «Детский сад присмотра и оздоровления №19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«Красная Шапочка» ЗМР РТ»  </a:t>
            </a: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14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9" y="0"/>
            <a:ext cx="9439343" cy="6858000"/>
          </a:xfrm>
        </p:spPr>
      </p:pic>
    </p:spTree>
    <p:extLst>
      <p:ext uri="{BB962C8B-B14F-4D97-AF65-F5344CB8AC3E}">
        <p14:creationId xmlns:p14="http://schemas.microsoft.com/office/powerpoint/2010/main" val="202232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9933" cy="6858000"/>
          </a:xfrm>
        </p:spPr>
      </p:pic>
      <p:sp>
        <p:nvSpPr>
          <p:cNvPr id="7" name="AutoShape 2" descr="http://drevoroda.ru/assets/images/stati/8/kukla-strigushka/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978042"/>
            <a:ext cx="7850987" cy="496855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71800" y="364014"/>
            <a:ext cx="4737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t-RU" b="1" i="1" dirty="0" smtClean="0">
                <a:latin typeface="Times New Roman" pitchFamily="18" charset="0"/>
                <a:cs typeface="Times New Roman" pitchFamily="18" charset="0"/>
              </a:rPr>
              <a:t>ИЗГОТОВЛЕНИЕ  КУКЛЫ ИЗ СОЛОМЫ 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52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9933" cy="68580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444122"/>
            <a:ext cx="6120680" cy="61944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8811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9933" cy="68580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76672"/>
            <a:ext cx="3960440" cy="40892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700808"/>
            <a:ext cx="4126207" cy="4746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8811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9933" cy="68580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3651870" cy="4869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124744"/>
            <a:ext cx="4083918" cy="5445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8811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9933" cy="68580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32656"/>
            <a:ext cx="3597864" cy="4797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276528"/>
            <a:ext cx="3523185" cy="5221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8811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9933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548680"/>
            <a:ext cx="6528725" cy="489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8599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9933" cy="68580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33264"/>
            <a:ext cx="3456384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556792"/>
            <a:ext cx="3705876" cy="4941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9682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9933" cy="68580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97" y="620688"/>
            <a:ext cx="7452320" cy="5589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9682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9933" cy="6858000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3327834" cy="4437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478912"/>
            <a:ext cx="3474386" cy="4632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762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9933" cy="68580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62" y="453454"/>
            <a:ext cx="3317565" cy="44234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60" y="1539719"/>
            <a:ext cx="3492388" cy="46565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762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9933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759430"/>
            <a:ext cx="2664296" cy="3552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146" y="476672"/>
            <a:ext cx="2862318" cy="3816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84684"/>
            <a:ext cx="2700300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9640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9933" cy="68580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76672"/>
            <a:ext cx="8532440" cy="4968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6024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9933" cy="68580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364" y="1628800"/>
            <a:ext cx="6017581" cy="4513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590193" y="655821"/>
            <a:ext cx="6323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t-RU" sz="3600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82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38</Words>
  <Application>Microsoft Office PowerPoint</Application>
  <PresentationFormat>Экран (4:3)</PresentationFormat>
  <Paragraphs>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Назиля</dc:creator>
  <cp:lastModifiedBy>Назиля</cp:lastModifiedBy>
  <cp:revision>9</cp:revision>
  <dcterms:created xsi:type="dcterms:W3CDTF">2022-06-29T05:06:20Z</dcterms:created>
  <dcterms:modified xsi:type="dcterms:W3CDTF">2022-06-30T10:10:48Z</dcterms:modified>
</cp:coreProperties>
</file>