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74" r:id="rId7"/>
    <p:sldId id="265" r:id="rId8"/>
    <p:sldId id="266" r:id="rId9"/>
    <p:sldId id="271" r:id="rId10"/>
    <p:sldId id="272" r:id="rId11"/>
    <p:sldId id="273" r:id="rId12"/>
    <p:sldId id="27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17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36" autoAdjust="0"/>
  </p:normalViewPr>
  <p:slideViewPr>
    <p:cSldViewPr>
      <p:cViewPr>
        <p:scale>
          <a:sx n="92" d="100"/>
          <a:sy n="92" d="100"/>
        </p:scale>
        <p:origin x="-2100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5345C5B-C2C5-405D-A2AF-421BE7091C51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DD26C1E-B874-493F-B34F-2244649BF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1CA74-EFBC-49C3-B005-9FDB7D8A0E32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5C46A-A401-4ED0-97CE-5E6C7745B2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98BE6-02D4-4515-8FD2-AC049D7148A1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CA276-72FB-4E7D-94B2-50316F2B0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EEB94-F7B6-4A11-94A2-CEF91037C883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C29BC-869B-4122-9F43-D75A34687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46B65-FB85-4C23-B3E7-BD0650197763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EADC0-FC0A-4319-8471-7072C5369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AC25B-40F0-448C-8D7E-98D2FB2305B6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29DF-B2A4-48CA-9060-E04459441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7FCE0-10AD-4929-B6CB-362221C34C50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B2939-BAB9-41DF-B6BD-D3C39D3B0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3164B-8A2D-403F-AA65-EBABE08321B5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75518-63FA-44A1-AE6B-76CFDD3A7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05B5F-677E-4635-A6AC-90EB128AA2F4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8ECF2-9A67-4F39-9A5A-AB2B030EAF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14883-965B-47A2-988C-3062CC597973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4C626-922F-4EBF-AC2B-84AF7F2B3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F4FA3-C077-4658-9F38-8BA4848D0A8D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DF660-29C5-4E63-AA3C-FF5C9B4A7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09570-1346-4327-B453-13F03D2B78E2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6F4C0-7601-4ECC-B04E-88C348E893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AF9697-0856-4ED5-993A-458592CC25C4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4F7AAD-2332-4B2D-8BB2-CE13453CB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redir?via_page=1&amp;type=sr&amp;redir=eJzLKCkpsNLXLynLz8zNLNJLLdU3tNBVdTFQdXJSdTFUtTAGs11gJFDECcy2hCgyAZOmSNLO-gwMhqbGFpbGRkaG5gxTp_fcq5SQffRN21Prz4K0XgBVxR4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4894263" cy="1368425"/>
          </a:xfrm>
          <a:ln>
            <a:solidFill>
              <a:schemeClr val="bg1">
                <a:lumMod val="95000"/>
              </a:schemeClr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b="1" dirty="0">
              <a:latin typeface="Monotype Corsiva" pitchFamily="66" charset="0"/>
              <a:cs typeface="Aparajita" pitchFamily="34" charset="0"/>
            </a:endParaRPr>
          </a:p>
        </p:txBody>
      </p:sp>
      <p:sp>
        <p:nvSpPr>
          <p:cNvPr id="2052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9750" y="4786313"/>
            <a:ext cx="5472113" cy="1379537"/>
          </a:xfrm>
        </p:spPr>
        <p:txBody>
          <a:bodyPr/>
          <a:lstStyle/>
          <a:p>
            <a:endParaRPr lang="ru-RU" sz="4400" b="1" smtClean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0825" y="3357563"/>
            <a:ext cx="5761038" cy="31670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Свет мой зеркальце, скажи, и всю правду доложи…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Кто на свете всех милее, всех мудрей и веселее?</a:t>
            </a:r>
          </a:p>
        </p:txBody>
      </p:sp>
      <p:pic>
        <p:nvPicPr>
          <p:cNvPr id="20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103188"/>
            <a:ext cx="2951162" cy="407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602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87"/>
          </a:xfrm>
        </p:spPr>
        <p:txBody>
          <a:bodyPr/>
          <a:lstStyle/>
          <a:p>
            <a:r>
              <a:rPr lang="ru-RU" b="1" smtClean="0">
                <a:latin typeface="Monotype Corsiva" pitchFamily="66" charset="0"/>
              </a:rPr>
              <a:t>Ну а зеркальце, в ответ:</a:t>
            </a:r>
            <a:br>
              <a:rPr lang="ru-RU" b="1" smtClean="0">
                <a:latin typeface="Monotype Corsiva" pitchFamily="66" charset="0"/>
              </a:rPr>
            </a:br>
            <a:r>
              <a:rPr lang="ru-RU" b="1" smtClean="0">
                <a:latin typeface="Monotype Corsiva" pitchFamily="66" charset="0"/>
              </a:rPr>
              <a:t>«Ты мила, сомнений – нет…»</a:t>
            </a:r>
          </a:p>
        </p:txBody>
      </p:sp>
      <p:pic>
        <p:nvPicPr>
          <p:cNvPr id="3076" name="preview-image" descr="http://tvoimir.eu/wp-content/uploads/2016/10/18lunnijdentvoimir.jpg">
            <a:hlinkClick r:id="rId3"/>
          </p:cNvPr>
          <p:cNvPicPr preferRelativeResize="0"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75" y="1928813"/>
            <a:ext cx="5643563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468313" y="333375"/>
            <a:ext cx="8280400" cy="14398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Ну а зеркальце в ответ: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</a:rPr>
              <a:t>«Ты мила, сомнений – нет…»</a:t>
            </a:r>
          </a:p>
        </p:txBody>
      </p:sp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1928813"/>
            <a:ext cx="3744912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8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92925"/>
          </a:xfrm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5000625" y="0"/>
            <a:ext cx="4143375" cy="6500813"/>
          </a:xfrm>
        </p:spPr>
        <p:txBody>
          <a:bodyPr/>
          <a:lstStyle/>
          <a:p>
            <a:r>
              <a:rPr lang="ru-RU" sz="5000" b="1" i="1" u="sng" smtClean="0">
                <a:solidFill>
                  <a:srgbClr val="FF0000"/>
                </a:solidFill>
                <a:latin typeface="Monotype Corsiva" pitchFamily="66" charset="0"/>
              </a:rPr>
              <a:t>Гребнева Екатерина</a:t>
            </a:r>
            <a:r>
              <a:rPr lang="ru-RU" sz="50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5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5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5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  <a:t>Красна Девица </a:t>
            </a:r>
            <a:r>
              <a:rPr lang="ru-RU" sz="3500" b="1" i="1" smtClean="0">
                <a:latin typeface="Monotype Corsiva" pitchFamily="66" charset="0"/>
              </a:rPr>
              <a:t>Авиастроительного района г. Казани</a:t>
            </a:r>
            <a: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35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500" b="1" i="1" smtClean="0">
                <a:latin typeface="Monotype Corsiva" pitchFamily="66" charset="0"/>
              </a:rPr>
              <a:t>Ученица 9 Г класса МБОУ «Школа № 62»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48263" y="188913"/>
            <a:ext cx="3887787" cy="64801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/>
              </a:rPr>
              <a:t>Зарипова Залина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FF0000"/>
                </a:solidFill>
                <a:latin typeface="Monotype Corsiva" panose="03010101010201010101" pitchFamily="66" charset="0"/>
              </a:rPr>
              <a:t>Красна Девица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Monotype Corsiva" panose="03010101010201010101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/>
              </a:rPr>
              <a:t>Ютазинского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/>
              </a:rPr>
              <a:t> района </a:t>
            </a:r>
            <a:endParaRPr lang="ru-RU" sz="2800">
              <a:solidFill>
                <a:schemeClr val="tx1">
                  <a:lumMod val="95000"/>
                  <a:lumOff val="5000"/>
                </a:schemeClr>
              </a:solidFill>
              <a:latin typeface="Monotype Corsiva" panose="03010101010201010101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Monotype Corsiva" panose="03010101010201010101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/>
              </a:rPr>
              <a:t>Ученица 8 А класса 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Monotype Corsiva" panose="03010101010201010101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/>
              </a:rPr>
              <a:t>МБОУ «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/>
              </a:rPr>
              <a:t>Ютазинская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/>
              </a:rPr>
              <a:t> СОШ»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57188" y="5462588"/>
            <a:ext cx="4643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357188" y="642938"/>
            <a:ext cx="0" cy="48244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57188" y="636588"/>
            <a:ext cx="464343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000625" y="642938"/>
            <a:ext cx="0" cy="48037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5" name="Рисунок 4" descr="Изображение выглядит как внутренний, человек, танцор, красны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 t="15359" r="-714" b="23529"/>
          <a:stretch>
            <a:fillRect/>
          </a:stretch>
        </p:blipFill>
        <p:spPr bwMode="auto">
          <a:xfrm>
            <a:off x="804863" y="638175"/>
            <a:ext cx="36226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49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6994525" cy="1444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b="1" dirty="0">
              <a:latin typeface="Monotype Corsiva" pitchFamily="66" charset="0"/>
            </a:endParaRPr>
          </a:p>
        </p:txBody>
      </p:sp>
      <p:pic>
        <p:nvPicPr>
          <p:cNvPr id="5124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24250" y="-7705725"/>
            <a:ext cx="20939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24250" y="-7705725"/>
            <a:ext cx="20939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24250" y="-7705725"/>
            <a:ext cx="20939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395288" y="260350"/>
            <a:ext cx="8424862" cy="8651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…</a:t>
            </a:r>
            <a:r>
              <a:rPr lang="ru-RU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Но меж тем мудра, умна ты…</a:t>
            </a:r>
            <a:br>
              <a:rPr lang="ru-RU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</a:br>
            <a:r>
              <a:rPr lang="ru-RU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и в учебе и в делах…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8" name="Рисунок 6" descr="Изображение выглядит как человек, в позе, стоит, фотография&#10;&#10;Описание создано с очень высокой степенью достоверности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588" y="2333625"/>
            <a:ext cx="6035675" cy="4525963"/>
          </a:xfrm>
        </p:spPr>
      </p:pic>
      <p:pic>
        <p:nvPicPr>
          <p:cNvPr id="5129" name="Рисунок 2" descr="Изображение выглядит как текст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2675" y="1190625"/>
            <a:ext cx="2914650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52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8313" y="260350"/>
            <a:ext cx="8266112" cy="1168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Весела и позитивна…</a:t>
            </a:r>
            <a:br>
              <a:rPr lang="ru-RU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</a:br>
            <a:r>
              <a:rPr lang="ru-RU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Креативна и спортивна…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9" name="Рисунок 4" descr="Изображение выглядит как человек, стол, мужчина, ед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863" y="3636963"/>
            <a:ext cx="4281487" cy="322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6" descr="Изображение выглядит как человек, трава, внешний, в позе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350" y="1420813"/>
            <a:ext cx="5043488" cy="28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3" descr="Изображение выглядит как текст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00000">
            <a:off x="6350000" y="855663"/>
            <a:ext cx="2211388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13" descr="Изображение выглядит как еда, знак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3550" y="4113213"/>
            <a:ext cx="38893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87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171" name="Picture 2" descr="Изображение выглядит как ткань, коврик&#10;&#10;Описание создано с очень высокой степенью достовер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12" descr="Изображение выглядит как снимок экран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75" y="-44450"/>
            <a:ext cx="23971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15" descr="Изображение выглядит как ед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5725" y="3417888"/>
            <a:ext cx="2470150" cy="344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9" descr="Изображение выглядит как внешний, человек, трава, стоит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6350" y="3435350"/>
            <a:ext cx="6094413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Рисунок 11" descr="Изображение выглядит как человек, в позе, фотография, внешни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1650" y="-1588"/>
            <a:ext cx="6108700" cy="342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b="1" dirty="0">
              <a:latin typeface="Monotype Corsiva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8313" y="188913"/>
            <a:ext cx="8207375" cy="81121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… </a:t>
            </a:r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И в искусстве знаешь толк…</a:t>
            </a:r>
            <a:endParaRPr lang="ru-RU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7" name="Рисунок 5" descr="Изображение выглядит как человек, в позе, фотография, групп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1438" y="1006475"/>
            <a:ext cx="6538912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5" descr="Изображение выглядит как еда, цветок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350" y="2714625"/>
            <a:ext cx="2944813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25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smtClean="0">
              <a:latin typeface="Monotype Corsiva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188" y="188913"/>
            <a:ext cx="7993062" cy="88265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На паркете ты – «Царевна»…</a:t>
            </a:r>
            <a:endParaRPr lang="ru-RU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21" name="Рисунок 8" descr="Изображение выглядит как занавеска, внутренний, человек, красны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 l="15826" r="21565" b="378"/>
          <a:stretch>
            <a:fillRect/>
          </a:stretch>
        </p:blipFill>
        <p:spPr bwMode="auto">
          <a:xfrm>
            <a:off x="2438400" y="985838"/>
            <a:ext cx="6711950" cy="490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Рисунок 7" descr="Изображение выглядит как текст, ед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350" y="1060450"/>
            <a:ext cx="2441575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Рисунок 9" descr="Изображение выглядит как текст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60488" y="3721100"/>
            <a:ext cx="24415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Рисунок 11" descr="Изображение выглядит как текст, книга, ед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91350" y="3873500"/>
            <a:ext cx="2138363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25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b="1" smtClean="0">
                <a:latin typeface="Monotype Corsiva" pitchFamily="66" charset="0"/>
              </a:rPr>
              <a:t>А в общественной работе  ты успела доказать, что достойна быть примером  для  пришедших в первый класс…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8313" y="117475"/>
            <a:ext cx="8280400" cy="138271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А в общественной работе  ты успела доказать, что достойна быть примером  для  пришедших в первый класс…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5" name="Рисунок 4" descr="Изображение выглядит как человек, группа, внутренний, люди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3421063"/>
            <a:ext cx="4598988" cy="343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6" descr="Изображение выглядит как человек, внутренний, стол, мужчин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8100" y="1422400"/>
            <a:ext cx="5243513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962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Monotype Corsiva" pitchFamily="66" charset="0"/>
              </a:rPr>
              <a:t>Но важнее всех на свете- радость быть с родной семье…</a:t>
            </a:r>
          </a:p>
        </p:txBody>
      </p:sp>
      <p:pic>
        <p:nvPicPr>
          <p:cNvPr id="11268" name="Picture 3" descr="D:\фотосессия 2014 г\DSC_69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78163" y="-8031163"/>
            <a:ext cx="19224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546100" y="333375"/>
            <a:ext cx="8137525" cy="16557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Но важнее всех на свете- радость быть с родной семье…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270" name="Рисунок 4" descr="Изображение выглядит как человек, внутренний, в позе, женщин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2863" y="1985963"/>
            <a:ext cx="3878262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26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Monotype Corsiva" pitchFamily="66" charset="0"/>
              </a:rPr>
              <a:t>Ведь ты для них, как «Свет в оконце», Всех милее , без прикрас…!!!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188" y="188913"/>
            <a:ext cx="7848600" cy="143986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Ведь ты для них, как «Свет в оконце», Всех милее , без прикрас…!!!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3" name="Рисунок 4" descr="Изображение выглядит как человек, желтый, девочка, молодо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8200" y="1776413"/>
            <a:ext cx="4841875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274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3315" name="Picture 2" descr="Изображение выглядит как ткань, коврик&#10;&#10;Описание создано с очень высокой степенью достовер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/>
            </a:extLst>
          </p:cNvPr>
          <p:cNvSpPr txBox="1"/>
          <p:nvPr/>
        </p:nvSpPr>
        <p:spPr>
          <a:xfrm>
            <a:off x="2193925" y="2870200"/>
            <a:ext cx="3979863" cy="646113"/>
          </a:xfrm>
          <a:prstGeom prst="rect">
            <a:avLst/>
          </a:prstGeom>
          <a:solidFill>
            <a:srgbClr val="C00000"/>
          </a:solidFill>
        </p:spPr>
        <p:txBody>
          <a:bodyPr>
            <a:spAutoFit/>
          </a:bodyPr>
          <a:lstStyle/>
          <a:p>
            <a:r>
              <a:rPr lang="ru-RU" sz="3600">
                <a:solidFill>
                  <a:srgbClr val="D99694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174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Arial</vt:lpstr>
      <vt:lpstr>Monotype Corsiva</vt:lpstr>
      <vt:lpstr>Aparajita</vt:lpstr>
      <vt:lpstr>Тема Office</vt:lpstr>
      <vt:lpstr>Слайд 1</vt:lpstr>
      <vt:lpstr>Ну а зеркальце, в ответ: «Ты мила, сомнений – нет…»</vt:lpstr>
      <vt:lpstr>Гребнева Екатерина  Красна Девица Авиастроительного района г. Казани   Ученица 9 Г класса МБОУ «Школа № 62»</vt:lpstr>
      <vt:lpstr>Слайд 4</vt:lpstr>
      <vt:lpstr>Слайд 5</vt:lpstr>
      <vt:lpstr>Слайд 6</vt:lpstr>
      <vt:lpstr>Слайд 7</vt:lpstr>
      <vt:lpstr>Слайд 8</vt:lpstr>
      <vt:lpstr>А в общественной работе  ты успела доказать, что достойна быть примером  для  пришедших в первый класс…</vt:lpstr>
      <vt:lpstr>Но важнее всех на свете- радость быть с родной семье…</vt:lpstr>
      <vt:lpstr>Ведь ты для них, как «Свет в оконце», Всех милее , без прикрас…!!!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 мой зеркальце скажи и всю правду доложи…</dc:title>
  <dc:creator>ж</dc:creator>
  <cp:lastModifiedBy>User</cp:lastModifiedBy>
  <cp:revision>171</cp:revision>
  <dcterms:created xsi:type="dcterms:W3CDTF">2018-10-06T17:15:38Z</dcterms:created>
  <dcterms:modified xsi:type="dcterms:W3CDTF">2020-01-22T10:56:01Z</dcterms:modified>
</cp:coreProperties>
</file>