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5" r:id="rId13"/>
    <p:sldId id="274" r:id="rId14"/>
    <p:sldId id="273" r:id="rId15"/>
    <p:sldId id="272" r:id="rId16"/>
    <p:sldId id="271" r:id="rId17"/>
    <p:sldId id="270" r:id="rId18"/>
    <p:sldId id="269" r:id="rId19"/>
    <p:sldId id="268" r:id="rId20"/>
    <p:sldId id="26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esktop\Санатории 00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esktop\Санатории 000\Слайд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esktop\Санатории 000\Слайд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esktop\Санатории 000\Слайд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esktop\Санатории 000\Слайд5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esktop\Санатории 000\Слайд6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esktop\Санатории 000\Слайд7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esktop\Санатории 000\Слайд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esktop\Санатории 000\Слайд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esktop\Санатории 000\Слайд1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esktop\Санатории 000\Слайд1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Admin\Desktop\Санатории 000\Слайд1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Admin\Desktop\Санатории 000\Слайд1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Admin\Desktop\Санатории 000\Слайд1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Admin\Desktop\Санатории 000\Слайд15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Admin\Desktop\Санатории 000\Слайд16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Admin\Desktop\Санатории 000\Слайд17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Admin\Desktop\Санатории 000\Слайд1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Admin\Desktop\Санатории 000\Слайд1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Users\Admin\Desktop\Санатории 000\Слайд2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PresentationFormat>Экран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4</cp:revision>
  <dcterms:created xsi:type="dcterms:W3CDTF">2015-03-30T22:25:19Z</dcterms:created>
  <dcterms:modified xsi:type="dcterms:W3CDTF">2015-04-04T16:08:10Z</dcterms:modified>
</cp:coreProperties>
</file>