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EE560-91AD-9E17-DE00-2271E74B2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64768E-EAED-5804-D74F-6A2DDA7B5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BC3D8-F3FB-6A63-20FD-44EC559D6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1E21CB-591D-57E5-727E-9534AFF62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6D54FA-69EE-FDE7-AAE9-FF6710607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40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0A749-0752-EDAE-147D-25316330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57556F-3DC2-3076-0F7A-604B11430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78BC82-727D-5495-5D5F-B17FF5921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B57AAC-9BF8-BC8B-49B2-A2D467BD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D1E06E-5F00-1DB2-EFDF-97A24913F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55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ED58B-C3EB-CDAB-1D7D-F9565876B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B88B2-E751-06E7-6B9E-9746ECB4E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654CE6-4215-E091-EFE8-A51E818A3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9B6A38-FF45-AF21-20D2-600441E6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549D7-3CA3-C6EA-5977-B4DA007E9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36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4212E-5FA8-1DC9-7A53-DBD41A7C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C37276-E91B-D8ED-C4BD-38CE8176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72CB5B-4AAB-D296-ECF8-26B33DBEF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77114A-817E-EE5E-541A-09C369A4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B1EAE1-984F-C766-3AA4-14FCF7C16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E16AE0-5F19-32D5-45A2-3B22604B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3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37871-E26F-9ECB-982F-F227A636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EAC8F5-C686-1602-AF1F-B4F9E2C2E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5546E7-4ECF-D0D0-0F8F-7E857F965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4B8A6D-33E1-49AD-9AC3-932D3B3AE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0737F1-492A-A07B-88E6-B7FA7C3CB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C58DE0-F496-F241-200F-9FF5984F8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EC3916-9C1C-27F0-8CD1-DC9EEB9CE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21CF86-3450-0A5E-C39C-FE8A955AD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79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639B4-9FB6-48D3-EC73-36FF9609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CD75882-A698-85F9-743B-A649B8E7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AD09B9C-B99A-D134-55F7-93503471D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D09674-A381-6316-174B-6F3628D9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20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F585CA-7A5C-9BA8-2CD9-11C6FE0C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B05EBB-1232-713D-BEFC-12EA2601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7DE326-6C4D-E55A-D80E-9C0B1A39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802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D1942B-E3FC-43C9-55DF-B570B4353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8C2688-F29A-EE8F-94FC-06E7C7DE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69AC65-F007-EE4C-62B5-14866923D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707B62-41D3-21E6-D023-C447694C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875FA5-6B9A-9463-5234-1B0680A1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8BFDA6-17B5-8E31-3EA7-0215253C1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4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7646B-DBD7-06D5-CE6D-293D92E1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12D58B-CE04-4C15-F6AD-AC9906A36E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1CA913-8BCE-C840-1CE5-047523CD8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1FC3FF-7A81-FFBF-4072-23000499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60C858-9596-FF9E-E22C-FF5CAAF8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CB9F8C-5A29-740A-04B0-66C83883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14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D326B-87B2-F216-006E-F747A4BB8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F550BF-DA73-E716-0AE0-150B6C730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764477-5AC9-90FD-4A29-2BB75448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860F21-28AF-06DB-D672-9A98DCF55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0CBA98-C1A2-3FB5-3BF2-90D9B313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1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4A37BB-D71A-8F76-DC42-F1F7AFA8D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B83DF5-24C4-4F96-550F-AE38EF353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8D148A-09C4-A940-BC32-0466E798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1BEE5F-4601-B04F-2D60-0318CD52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F3702C-7621-7FD9-0ED8-BAC342070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66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895A7-9DD1-E89D-59D0-EC81F98D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1D8B89-A2D1-A43E-4314-16B2A4F38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CA696D-A62A-91D3-3A64-4B3CFC52B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23405-3C4D-C54B-9517-589F52CF7681}" type="datetimeFigureOut">
              <a:rPr lang="ru-RU"/>
              <a:t>22.11.2023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5F6DD-A798-FFBA-CA6F-25D882C949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3CD4FF-3571-F76A-777E-2F5B0A75C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BA29E-9B3D-604D-941D-D27CF341E52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62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0FCEF9-2E02-5C14-0B57-62B76030A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21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3E3659-4B96-7764-A178-896C37C9C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4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3C7F09-6B75-52B9-C583-8390CA13F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37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28D1D9-0C26-3683-3DE5-B54743FB8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3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FBA827-8F32-44F3-3559-76381A8D8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3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B5B384-1391-7C6F-9463-1B94DAC34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7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22394E-62F5-AEF5-6860-347DF88E5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571"/>
            <a:ext cx="12192000" cy="684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99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7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adelia140608@gmail.com</dc:creator>
  <cp:lastModifiedBy>adelia140608@gmail.com</cp:lastModifiedBy>
  <cp:revision>1</cp:revision>
  <dcterms:created xsi:type="dcterms:W3CDTF">2023-11-22T19:03:31Z</dcterms:created>
  <dcterms:modified xsi:type="dcterms:W3CDTF">2023-11-22T19:11:20Z</dcterms:modified>
</cp:coreProperties>
</file>