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6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5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4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2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3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8811-EF09-4ACE-8B53-53CDADB6F7D3}" type="datetimeFigureOut">
              <a:rPr lang="ru-RU" smtClean="0"/>
              <a:t>02.08.2021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9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adionetplus.ru/uploads/posts/2014-03/1395373760_www.radionetplus.ru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0"/>
            <a:ext cx="9607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08815" y="47251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Программа «Музыкальные </a:t>
            </a:r>
            <a:r>
              <a:rPr lang="ru-RU" dirty="0" err="1" smtClean="0"/>
              <a:t>шумелочки</a:t>
            </a:r>
            <a:r>
              <a:rPr lang="ru-RU" dirty="0" smtClean="0"/>
              <a:t>» </a:t>
            </a:r>
          </a:p>
          <a:p>
            <a:r>
              <a:rPr lang="ru-RU" dirty="0" smtClean="0"/>
              <a:t>рассчитана </a:t>
            </a:r>
            <a:r>
              <a:rPr lang="ru-RU"/>
              <a:t>на </a:t>
            </a:r>
            <a:r>
              <a:rPr lang="ru-RU" smtClean="0"/>
              <a:t>1 год</a:t>
            </a:r>
            <a:endParaRPr lang="ru-RU" dirty="0" smtClean="0"/>
          </a:p>
          <a:p>
            <a:r>
              <a:rPr lang="ru-RU" dirty="0" smtClean="0"/>
              <a:t>(старший дошкольный возраст).</a:t>
            </a:r>
            <a:endParaRPr lang="ru-RU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1448430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Дополнительная  платная образовательная услуга</a:t>
            </a:r>
          </a:p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«Музыкальные </a:t>
            </a:r>
            <a:r>
              <a:rPr lang="ru-RU" sz="3600" dirty="0" err="1" smtClean="0">
                <a:solidFill>
                  <a:srgbClr val="0070C0"/>
                </a:solidFill>
              </a:rPr>
              <a:t>шумелочки</a:t>
            </a:r>
            <a:r>
              <a:rPr lang="ru-RU" sz="3600" dirty="0" smtClean="0">
                <a:solidFill>
                  <a:srgbClr val="0070C0"/>
                </a:solidFill>
              </a:rPr>
              <a:t>»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rnnm.ucoz.ru/kartini/0_4a35d_cd16b20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3"/>
            <a:ext cx="5184576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1707" y="2996952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Трофимова Наталья Юрьевна</a:t>
            </a:r>
          </a:p>
          <a:p>
            <a:pPr algn="ctr"/>
            <a:r>
              <a:rPr lang="ru-RU" sz="2000" dirty="0"/>
              <a:t>м</a:t>
            </a:r>
            <a:r>
              <a:rPr lang="ru-RU" sz="2000" dirty="0" smtClean="0"/>
              <a:t>узыкальный руководитель первой квалификационной категории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52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1"/>
            <a:ext cx="5003899" cy="108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9643" y="692696"/>
            <a:ext cx="8194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 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00379" y="692696"/>
            <a:ext cx="6948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«Начать использовать то, что даровано природой, необходимо как можно раньше, поскольку неиспользуемое, невостребованное извне атрофируется…» В.М. Бехтерев.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2194" y="1635453"/>
            <a:ext cx="8141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Особенностью программы, является интеграция на занятиях поисковой, познавательной, речевой деятельности, предложенной детям в лёгкой игровой и импровизационной форме.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5357" y="2632537"/>
            <a:ext cx="875328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Результатом реализации программы   следует считать:</a:t>
            </a:r>
          </a:p>
          <a:p>
            <a:r>
              <a:rPr lang="ru-RU" dirty="0"/>
              <a:t>•	</a:t>
            </a:r>
            <a:r>
              <a:rPr lang="ru-RU" dirty="0" err="1"/>
              <a:t>сформированность</a:t>
            </a:r>
            <a:r>
              <a:rPr lang="ru-RU" dirty="0"/>
              <a:t> эмоциональной отзывчивости на музыку;</a:t>
            </a:r>
          </a:p>
          <a:p>
            <a:r>
              <a:rPr lang="ru-RU" dirty="0"/>
              <a:t>•	умение передавать выразительные музыкальные образы;</a:t>
            </a:r>
          </a:p>
          <a:p>
            <a:r>
              <a:rPr lang="ru-RU" dirty="0"/>
              <a:t>•	умение воспринимать и передавать в пении, движении основные средства выразительности музыкальных произведений;</a:t>
            </a:r>
          </a:p>
          <a:p>
            <a:r>
              <a:rPr lang="ru-RU" dirty="0"/>
              <a:t>•	</a:t>
            </a:r>
            <a:r>
              <a:rPr lang="ru-RU" dirty="0" err="1"/>
              <a:t>сформированность</a:t>
            </a:r>
            <a:r>
              <a:rPr lang="ru-RU" dirty="0"/>
              <a:t> двигательных навыков и качеств (координация, ловкость и точность движений, пластичность);</a:t>
            </a:r>
          </a:p>
          <a:p>
            <a:r>
              <a:rPr lang="ru-RU" dirty="0"/>
              <a:t>•	умение передавать игровые образы, используя песенные, танцевальные, игровые импровизации;</a:t>
            </a:r>
          </a:p>
          <a:p>
            <a:r>
              <a:rPr lang="ru-RU" dirty="0"/>
              <a:t>•	умение проявлять активность, самостоятельность и творчество в разных видах музыкальной деятельности;</a:t>
            </a:r>
          </a:p>
          <a:p>
            <a:r>
              <a:rPr lang="ru-RU" dirty="0"/>
              <a:t>•	умение ребёнка ориентироваться в пространстве и координировать движения крупной, мелкой моторики в соответствии с музыкой и пением, игрой на детских  музыкальных и шумовых  инструментах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59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1133" y="-99392"/>
            <a:ext cx="5975350" cy="141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2551837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 </a:t>
            </a:r>
            <a:r>
              <a:rPr lang="ru-RU" sz="2800" dirty="0" smtClean="0"/>
              <a:t>  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525" y="638423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обучение речевым, певческим, двигательным навыкам;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развитие музыкальных, творческих, коммуникативных способностей;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умственных умений и действий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познавательную активность;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устойчивый интерес к действию;</a:t>
            </a:r>
          </a:p>
          <a:p>
            <a:pPr lvl="0"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саморегуляцию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самоконтроль;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внимание, память, мышление;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ориентировку в пространстве.</a:t>
            </a:r>
          </a:p>
          <a:p>
            <a:pPr algn="just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воспитание общей музыкальной, речевой, двигательной культуры;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эстетическое отношение к окружающему;</a:t>
            </a:r>
          </a:p>
          <a:p>
            <a:pPr lvl="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развитие чувств, эмоций высшего порядка.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40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c85.com/imagelib/56f2eea0d88c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74345"/>
            <a:ext cx="8280920" cy="6044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Коррекционные: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слухового, зрительного, тактильного   восприятия, мимической мускулатуры, дыхательной системы, артикуляционного аппарата, свойства голоса (высоту, темп, динамику, ритм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координации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движений и нормализация их темпа и ритма;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выразительных средств: интонации, мимики, жестов, движения.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Оздоровительные: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укрепление сердечно-сосудистой, двигательной систем, костно-мышечного аппарата;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моторики: общей, мелкой, артикуляционной;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«мышечного чувства» (способности снимать эмоциональное и физическое напряжение);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быстроты двигательной реакции.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7546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ebidom.ru/files/backgrounds/bg5_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50505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5975350" cy="119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1362074"/>
            <a:ext cx="9251950" cy="473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871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143</Words>
  <Application>Microsoft Office PowerPoint</Application>
  <PresentationFormat>Экран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23</cp:revision>
  <dcterms:created xsi:type="dcterms:W3CDTF">2016-08-13T14:22:09Z</dcterms:created>
  <dcterms:modified xsi:type="dcterms:W3CDTF">2021-08-02T18:12:29Z</dcterms:modified>
</cp:coreProperties>
</file>