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6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5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4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2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3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9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adionetplus.ru/uploads/posts/2014-03/1395373760_www.radionetplus.ru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0"/>
            <a:ext cx="9607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08815" y="47251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Программа «</a:t>
            </a:r>
            <a:r>
              <a:rPr lang="ru-RU" dirty="0" err="1" smtClean="0"/>
              <a:t>Мукасолька</a:t>
            </a:r>
            <a:r>
              <a:rPr lang="ru-RU" dirty="0" smtClean="0"/>
              <a:t>» </a:t>
            </a:r>
          </a:p>
          <a:p>
            <a:r>
              <a:rPr lang="ru-RU" dirty="0" smtClean="0"/>
              <a:t>рассчитана </a:t>
            </a:r>
            <a:r>
              <a:rPr lang="ru-RU" dirty="0"/>
              <a:t>на 2 года </a:t>
            </a:r>
            <a:endParaRPr lang="ru-RU" dirty="0" smtClean="0"/>
          </a:p>
          <a:p>
            <a:r>
              <a:rPr lang="ru-RU" dirty="0" smtClean="0"/>
              <a:t>(младший дошкольный возраст).</a:t>
            </a:r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1448430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Дополнительная  платная образовательная услуга</a:t>
            </a:r>
          </a:p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«</a:t>
            </a:r>
            <a:r>
              <a:rPr lang="ru-RU" sz="3600" dirty="0" err="1" smtClean="0">
                <a:solidFill>
                  <a:srgbClr val="0070C0"/>
                </a:solidFill>
              </a:rPr>
              <a:t>Мукасолька</a:t>
            </a:r>
            <a:r>
              <a:rPr lang="ru-RU" sz="3600" dirty="0" smtClean="0">
                <a:solidFill>
                  <a:srgbClr val="0070C0"/>
                </a:solidFill>
              </a:rPr>
              <a:t>»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rnnm.ucoz.ru/kartini/0_4a35d_cd16b20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3"/>
            <a:ext cx="5184576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1707" y="2996952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Хабибуллина </a:t>
            </a:r>
            <a:r>
              <a:rPr lang="ru-RU" sz="2000" dirty="0" err="1" smtClean="0"/>
              <a:t>Алсу</a:t>
            </a:r>
            <a:r>
              <a:rPr lang="ru-RU" sz="2000" dirty="0" smtClean="0"/>
              <a:t> </a:t>
            </a:r>
            <a:r>
              <a:rPr lang="ru-RU" sz="2000" dirty="0" err="1" smtClean="0"/>
              <a:t>Рафгатовна</a:t>
            </a:r>
            <a:r>
              <a:rPr lang="ru-RU" sz="2000" dirty="0" smtClean="0"/>
              <a:t>,</a:t>
            </a:r>
          </a:p>
          <a:p>
            <a:pPr algn="ctr"/>
            <a:r>
              <a:rPr lang="ru-RU" sz="2000" dirty="0"/>
              <a:t>в</a:t>
            </a:r>
            <a:r>
              <a:rPr lang="ru-RU" sz="2000" dirty="0" smtClean="0"/>
              <a:t>оспитатель первой квалификационной категории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52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1"/>
            <a:ext cx="5003899" cy="108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9643" y="692696"/>
            <a:ext cx="8194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 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33604" y="690753"/>
            <a:ext cx="8856984" cy="6144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212529"/>
                </a:solidFill>
                <a:latin typeface="Times New Roman"/>
                <a:ea typeface="Calibri"/>
                <a:cs typeface="Times New Roman"/>
              </a:rPr>
              <a:t>Малышам от природы свойственна энергичность, любознательность, поэтому очень важно поддерживать и стимулировать познавательную активность ребёнка увлекательной деятельностью, которая откроет для него новые творческие возможности самореализации и развития. Занятия лепкой помогут малышам развить художественное воображение, изучить основные геометрические формы, познакомят с пластическими свойствами материалов, разовьют ручную умелость и координацию движений, а также внимание и наблюдательность.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Новые жизненные условия, в которые поставлены современные обучающиеся, вступающие в жизнь, выдвигают свои требования: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•	быть мыслящими, инициативными, самостоятельными, вырабатывать свои новые оригинальные решения;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•	быть ориентированными на лучшие конечные результаты. 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  Реализация этих требований предполагает человека с творческими способностями.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Среди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многообразия видов творческой деятельности занимает лепка. Этот вид деятельности связан с эмоциональной стороной жизни человека, в ней находят своё отражение особенности восприятия человеком окружающего мира: природы, общественной жизни, а также особенности развития воображения. В лепке проявляются многие психические процессы, но, пожалуй, наиболее ярко - творческое воображение и мышление.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459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2551837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 </a:t>
            </a:r>
            <a:r>
              <a:rPr lang="ru-RU" sz="2800" dirty="0" smtClean="0"/>
              <a:t>  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5517" y="188640"/>
            <a:ext cx="8712968" cy="678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Цель данной программы</a:t>
            </a:r>
            <a:r>
              <a:rPr lang="ru-RU" dirty="0">
                <a:latin typeface="Times New Roman"/>
                <a:ea typeface="Calibri"/>
                <a:cs typeface="Times New Roman"/>
              </a:rPr>
              <a:t>:  Формирование художественно-творческих способностей через обеспечение эмоционально - образного восприятия действительности, развитие эстетических чувств и представлений, образного мышления и воображения.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Тестопластика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Задачи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: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1. Воспитание интереса к искусству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тестопластики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2. Ознакомление со способами и приемами лепки из соленого теста.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3. Побуждение к самостоятельному поиску методов и приемов, способов выполнения.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4. Развитие творческих способностей и фантазий детей.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5. Повышать сенсорную чувствительность (способность тонкому восприятию формы, фактуры, цвета, веса, пластики, пропорций).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6.Развивать общую умелость, мелкую моторику, а также пространственное мышление и воображение.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7.формировать умение планировать работу по реализации замысла, предвидеть результат и достигать его, при необходимости внося коррективы в первоначальный замысел.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8.Учить ориентироваться в проблемных ситуациях.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9.Развивать аналитические способности, память, внимание, волю, глазомер, пространственное воображение мелкую моторику рук, соразмерность движения рук,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сенсомоторику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образное и логическое мышление, художественный вкус дошкольников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540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0728" y="188640"/>
            <a:ext cx="5975350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6501" y="1152233"/>
            <a:ext cx="8352928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10.Воспитывать трудолюбие, терпение, аккуратность, усидчивость, целенаправленность, критичность, эстетический вкус, чувство удовлетворения от совместной работы.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11.Воспитывать чувство взаимопомощи и коллективизма,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12.Воспитывать самостоятельность в работе, воспитывать волевые качества.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01" y="3140968"/>
            <a:ext cx="8784976" cy="295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Ожидаемые результаты программы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Овладение детьми разными способами и приемами работы с соленым тестом.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Развитие внимания, памяти, мышления, пространственного воображения; мелкой моторики рук, творческих способностей и фантазии.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Знакомством с историей возникновения лепки из солёного теста.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Изготавливать объёмные изображения людей и животных, предавая их простейшие движения.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  <a:cs typeface="Times New Roman"/>
              </a:rPr>
              <a:t>Объединять изображённые предметы, соблюдая пропорции предметов и соотнося их между собой.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546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3600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2551837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dirty="0" smtClean="0">
                <a:solidFill>
                  <a:prstClr val="black"/>
                </a:solidFill>
              </a:rPr>
              <a:t>  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260648"/>
            <a:ext cx="8712968" cy="6790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Литература: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1.О.А.Соломенникова «Радость творчества» ознакомление детей с народным искусством для занятий с детьми 5-7лет, программа дополнительного образования,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И.:«Мозаика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– Синтез», М. 2006г.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2.К.Силаева,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И.Михайлова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«Соленое тесто», И.: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Эксмо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», М.2007г.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3.Н.Б.Халезова «Декоративная лепка в детском саду» пособие для воспитателя, И.: ТВ. Центр «Сфера», М. 2005г.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4.Г.С.Швайко «Занятия по изобразительной деятельности в детском саду» программа, конспекты, пособие для педагогов дошкольных учреждений, Гуманитарный издательский центр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Владос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», М. 2006г.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6.И.Гусева «Соленое тесто», 2006г.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7.Гильмутдинова О. А «Занятия лепкой с детьми дошкольного и младшего школьного возраста», Казань, 2005г.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8.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И.Хананова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«Соленое тесто», Москва, 2007г.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9.И.А. Лыкова «Лепим с мамой»,2009г.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10.Г. Чаянова «Соленое тесто для начинающих»,2009г.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11.М.О.Синеглазова «Удивительное соленое тесто», Москва, 2006г.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529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415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19</cp:revision>
  <dcterms:created xsi:type="dcterms:W3CDTF">2016-08-13T14:22:09Z</dcterms:created>
  <dcterms:modified xsi:type="dcterms:W3CDTF">2021-01-09T15:28:04Z</dcterms:modified>
</cp:coreProperties>
</file>