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70" r:id="rId7"/>
    <p:sldId id="26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6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5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6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4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2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3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95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0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B8811-EF09-4ACE-8B53-53CDADB6F7D3}" type="datetimeFigureOut">
              <a:rPr lang="ru-RU" smtClean="0"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1E89-6D06-4217-B809-98F17F8B4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9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adionetplus.ru/uploads/posts/2014-03/1395373760_www.radionetplus.ru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" y="0"/>
            <a:ext cx="9607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20689"/>
            <a:ext cx="5975350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08815" y="41490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Программа </a:t>
            </a:r>
            <a:r>
              <a:rPr lang="ru-RU" dirty="0"/>
              <a:t>«</a:t>
            </a:r>
            <a:r>
              <a:rPr lang="ru-RU" dirty="0" err="1"/>
              <a:t>Здравики</a:t>
            </a:r>
            <a:r>
              <a:rPr lang="ru-RU" dirty="0"/>
              <a:t>» рассчитана на 3 </a:t>
            </a:r>
            <a:r>
              <a:rPr lang="ru-RU" dirty="0" smtClean="0"/>
              <a:t>года (средняя группа, старшая группа, подготовительная к школе группа).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6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rnnm.ucoz.ru/kartini/0_4a35d_cd16b209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83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2"/>
            <a:ext cx="5184576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9992" y="2996951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Софьина Полина Анатольевна, инструктор по физической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культуре,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22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6"/>
          <a:stretch/>
        </p:blipFill>
        <p:spPr bwMode="auto">
          <a:xfrm>
            <a:off x="0" y="-568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899" y="0"/>
            <a:ext cx="5003899" cy="108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080119"/>
            <a:ext cx="73448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x-none">
                <a:latin typeface="Times New Roman"/>
                <a:ea typeface="Times New Roman"/>
              </a:rPr>
              <a:t>Гимнастика с элементами хатха-йоги доступна детям дошкольного возраста. В отличие от других физических упражнений, имеющий динамический характер, в гимнастике хатха-йоги, основное внимание уделяется статическому поддержанию поз. Их выполнение требует плавных, осмысленных движений, спокойного ритма и оказывает на организм умеренную нагрузку.</a:t>
            </a:r>
            <a:endParaRPr lang="ru-RU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x-none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Йога – сочетание физических упражнений на расслабление и дыхательной гимнастике. Доступность системы в том, что выполнение физических упражнений не требует никаких снарядов и специальных упражнений.</a:t>
            </a:r>
            <a:endParaRPr lang="ru-RU" sz="1100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  Занятие йогой для детей – это профилактика сколиоза, астмы, простудных заболеваний.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459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280919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40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7525" y="18818"/>
            <a:ext cx="856895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Задачи </a:t>
            </a:r>
            <a:r>
              <a:rPr lang="ru-RU" b="1" dirty="0" err="1">
                <a:latin typeface="Times New Roman"/>
                <a:ea typeface="Times New Roman"/>
              </a:rPr>
              <a:t>йогабола</a:t>
            </a:r>
            <a:r>
              <a:rPr lang="ru-RU" b="1" dirty="0">
                <a:latin typeface="Times New Roman"/>
                <a:ea typeface="Times New Roman"/>
              </a:rPr>
              <a:t>: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🚩В старшем дошкольном возрасте 5-7 лет включаются </a:t>
            </a:r>
            <a:r>
              <a:rPr lang="ru-RU" dirty="0" err="1">
                <a:latin typeface="Times New Roman"/>
                <a:ea typeface="Times New Roman"/>
              </a:rPr>
              <a:t>асаны</a:t>
            </a:r>
            <a:r>
              <a:rPr lang="ru-RU" dirty="0">
                <a:latin typeface="Times New Roman"/>
                <a:ea typeface="Times New Roman"/>
              </a:rPr>
              <a:t> (упражнения) с предметами-это </a:t>
            </a:r>
            <a:r>
              <a:rPr lang="ru-RU" dirty="0" err="1">
                <a:latin typeface="Times New Roman"/>
                <a:ea typeface="Times New Roman"/>
              </a:rPr>
              <a:t>йогабол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err="1">
                <a:latin typeface="Times New Roman"/>
                <a:ea typeface="Times New Roman"/>
              </a:rPr>
              <a:t>Йогабол</a:t>
            </a:r>
            <a:r>
              <a:rPr lang="ru-RU" dirty="0">
                <a:latin typeface="Times New Roman"/>
                <a:ea typeface="Times New Roman"/>
              </a:rPr>
              <a:t> рекомендован к использованию детьми, имеющими проблемы с позвоночником, мышечным развитием и координации движений. Это идеальная профилактика сколиоза у детей. 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Задачи </a:t>
            </a:r>
            <a:r>
              <a:rPr lang="ru-RU" dirty="0" err="1">
                <a:latin typeface="Times New Roman"/>
                <a:ea typeface="Times New Roman"/>
              </a:rPr>
              <a:t>йогабола</a:t>
            </a:r>
            <a:r>
              <a:rPr lang="ru-RU" dirty="0">
                <a:latin typeface="Times New Roman"/>
                <a:ea typeface="Times New Roman"/>
              </a:rPr>
              <a:t>: - укрепляют мышцы спины и брюшного пресса, создают хороший мышечным корсет. Способствует формированию правильного дыхания. Формирует навык правильной осанки. 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Йога </a:t>
            </a:r>
            <a:r>
              <a:rPr lang="ru-RU" b="1" dirty="0" err="1">
                <a:latin typeface="Times New Roman"/>
                <a:ea typeface="Times New Roman"/>
              </a:rPr>
              <a:t>челлендж</a:t>
            </a:r>
            <a:r>
              <a:rPr lang="ru-RU" b="1" dirty="0">
                <a:latin typeface="Times New Roman"/>
                <a:ea typeface="Times New Roman"/>
              </a:rPr>
              <a:t> (йога в паре).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В переводе с английского «</a:t>
            </a:r>
            <a:r>
              <a:rPr lang="ru-RU" dirty="0" err="1">
                <a:latin typeface="Times New Roman"/>
                <a:ea typeface="Times New Roman"/>
              </a:rPr>
              <a:t>челлендж</a:t>
            </a:r>
            <a:r>
              <a:rPr lang="ru-RU" dirty="0">
                <a:latin typeface="Times New Roman"/>
                <a:ea typeface="Times New Roman"/>
              </a:rPr>
              <a:t>» переводится как «вызов, соревнование». </a:t>
            </a:r>
            <a:r>
              <a:rPr lang="ru-RU" dirty="0" err="1">
                <a:latin typeface="Times New Roman"/>
                <a:ea typeface="Times New Roman"/>
              </a:rPr>
              <a:t>Челледж</a:t>
            </a:r>
            <a:r>
              <a:rPr lang="ru-RU" dirty="0">
                <a:latin typeface="Times New Roman"/>
                <a:ea typeface="Times New Roman"/>
              </a:rPr>
              <a:t> — одно из направлений традиционной йоги. Это своеобразное объединение </a:t>
            </a:r>
            <a:r>
              <a:rPr lang="ru-RU" dirty="0" err="1">
                <a:latin typeface="Times New Roman"/>
                <a:ea typeface="Times New Roman"/>
              </a:rPr>
              <a:t>хатха</a:t>
            </a:r>
            <a:r>
              <a:rPr lang="ru-RU" dirty="0">
                <a:latin typeface="Times New Roman"/>
                <a:ea typeface="Times New Roman"/>
              </a:rPr>
              <a:t>-йоги, медитации, техники дыхания, которое стало весьма популярным способом гимнастических упражнений для детей и взрослых.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Задачи йога-</a:t>
            </a:r>
            <a:r>
              <a:rPr lang="ru-RU" b="1" dirty="0" err="1">
                <a:latin typeface="Times New Roman"/>
                <a:ea typeface="Times New Roman"/>
              </a:rPr>
              <a:t>челлендж</a:t>
            </a:r>
            <a:r>
              <a:rPr lang="ru-RU" b="1" dirty="0">
                <a:latin typeface="Times New Roman"/>
                <a:ea typeface="Times New Roman"/>
              </a:rPr>
              <a:t>: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Увеличения взаимопонимания между партнерами.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Развития доверия к партнеру.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Для интересного времяпровождения (чтобы не было скучно, выполняя </a:t>
            </a:r>
            <a:r>
              <a:rPr lang="ru-RU" dirty="0" err="1">
                <a:latin typeface="Times New Roman"/>
                <a:ea typeface="Times New Roman"/>
              </a:rPr>
              <a:t>асаны</a:t>
            </a:r>
            <a:r>
              <a:rPr lang="ru-RU" dirty="0">
                <a:latin typeface="Times New Roman"/>
                <a:ea typeface="Times New Roman"/>
              </a:rPr>
              <a:t> в одиночку).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Для растяжки мышц тела и развития терпения.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Для того, чтобы прийти друг другу на помощь, при выполнении парных </a:t>
            </a:r>
            <a:r>
              <a:rPr lang="ru-RU" dirty="0" err="1">
                <a:latin typeface="Times New Roman"/>
                <a:ea typeface="Times New Roman"/>
              </a:rPr>
              <a:t>асан</a:t>
            </a:r>
            <a:r>
              <a:rPr lang="ru-RU" dirty="0">
                <a:latin typeface="Times New Roman"/>
                <a:ea typeface="Times New Roman"/>
              </a:rPr>
              <a:t>.</a:t>
            </a:r>
            <a:endParaRPr lang="ru-RU" sz="11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Для </a:t>
            </a:r>
            <a:r>
              <a:rPr lang="ru-RU" dirty="0" err="1">
                <a:latin typeface="Times New Roman"/>
                <a:ea typeface="Times New Roman"/>
              </a:rPr>
              <a:t>гиперактивных</a:t>
            </a:r>
            <a:r>
              <a:rPr lang="ru-RU" dirty="0">
                <a:latin typeface="Times New Roman"/>
                <a:ea typeface="Times New Roman"/>
              </a:rPr>
              <a:t> детей упражнения йоги </a:t>
            </a:r>
            <a:r>
              <a:rPr lang="ru-RU" dirty="0" err="1">
                <a:latin typeface="Times New Roman"/>
                <a:ea typeface="Times New Roman"/>
              </a:rPr>
              <a:t>челлендж</a:t>
            </a:r>
            <a:r>
              <a:rPr lang="ru-RU" dirty="0">
                <a:latin typeface="Times New Roman"/>
                <a:ea typeface="Times New Roman"/>
              </a:rPr>
              <a:t> — это один из способов разрядки избыточной энергии и способ превратить ее в творческую. </a:t>
            </a:r>
            <a:endParaRPr lang="ru-RU" sz="1100" dirty="0">
              <a:latin typeface="Times New Roman"/>
              <a:ea typeface="Times New Roman"/>
            </a:endParaRPr>
          </a:p>
          <a:p>
            <a:pPr marL="914400" algn="ctr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 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353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76672"/>
            <a:ext cx="835292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latin typeface="Times New Roman"/>
                <a:ea typeface="Times New Roman"/>
              </a:rPr>
              <a:t>Ожидаемые результаты реализации программы</a:t>
            </a:r>
            <a:r>
              <a:rPr lang="ru-RU" dirty="0">
                <a:latin typeface="Times New Roman"/>
                <a:ea typeface="Times New Roman"/>
              </a:rPr>
              <a:t>:</a:t>
            </a:r>
            <a:endParaRPr lang="ru-RU" sz="11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Повышение уровня физической подготовленности и развития физических качеств у дошкольников, имевших низкий уровень их развития.</a:t>
            </a:r>
            <a:endParaRPr lang="ru-RU" sz="11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Стабилизация эмоционального фона у детей.</a:t>
            </a:r>
            <a:endParaRPr lang="ru-RU" sz="11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Потребность в ведении здорового образа жизни у детей и родителей.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094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shops.org/uploads/taginator/Sep-2013/fony-detskij-dlya-fotoshop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1"/>
          <a:stretch/>
        </p:blipFill>
        <p:spPr bwMode="auto">
          <a:xfrm>
            <a:off x="6889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1062" y="116632"/>
            <a:ext cx="9052937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Литература.</a:t>
            </a:r>
            <a:endParaRPr lang="ru-RU" sz="12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 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ru-RU" dirty="0" smtClean="0">
                <a:latin typeface="Times New Roman"/>
                <a:ea typeface="Times New Roman"/>
              </a:rPr>
              <a:t>Белов </a:t>
            </a:r>
            <a:r>
              <a:rPr lang="ru-RU" dirty="0">
                <a:latin typeface="Times New Roman"/>
                <a:ea typeface="Times New Roman"/>
              </a:rPr>
              <a:t>В.И. Йога для всех М. «КСП» 1997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endParaRPr lang="ru-RU" sz="1200" dirty="0" smtClean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2.Латохина </a:t>
            </a:r>
            <a:r>
              <a:rPr lang="ru-RU" dirty="0">
                <a:latin typeface="Times New Roman"/>
                <a:ea typeface="Times New Roman"/>
              </a:rPr>
              <a:t>Л.И. </a:t>
            </a:r>
            <a:r>
              <a:rPr lang="ru-RU" dirty="0" err="1">
                <a:latin typeface="Times New Roman"/>
                <a:ea typeface="Times New Roman"/>
              </a:rPr>
              <a:t>Хатха</a:t>
            </a:r>
            <a:r>
              <a:rPr lang="ru-RU" dirty="0">
                <a:latin typeface="Times New Roman"/>
                <a:ea typeface="Times New Roman"/>
              </a:rPr>
              <a:t>-йога для детей М., Просвещение. 1993.</a:t>
            </a:r>
            <a:endParaRPr lang="ru-RU" sz="1200" dirty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3.Латохина </a:t>
            </a:r>
            <a:r>
              <a:rPr lang="ru-RU" dirty="0">
                <a:latin typeface="Times New Roman"/>
                <a:ea typeface="Times New Roman"/>
              </a:rPr>
              <a:t>Л.И. Творим здоровье души и тела. СПб,1997.</a:t>
            </a:r>
            <a:endParaRPr lang="ru-RU" sz="1200" dirty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4.В.Осипова</a:t>
            </a:r>
            <a:r>
              <a:rPr lang="ru-RU" dirty="0">
                <a:latin typeface="Times New Roman"/>
                <a:ea typeface="Times New Roman"/>
              </a:rPr>
              <a:t>. Поза ребенка «</a:t>
            </a:r>
            <a:r>
              <a:rPr lang="ru-RU" dirty="0" err="1">
                <a:latin typeface="Times New Roman"/>
                <a:ea typeface="Times New Roman"/>
              </a:rPr>
              <a:t>Хатха</a:t>
            </a:r>
            <a:r>
              <a:rPr lang="ru-RU" dirty="0">
                <a:latin typeface="Times New Roman"/>
                <a:ea typeface="Times New Roman"/>
              </a:rPr>
              <a:t>-Йога в детском саду». Ж. Обруч №3-1997.</a:t>
            </a:r>
            <a:endParaRPr lang="ru-RU" sz="1200" dirty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5.Рашосорока </a:t>
            </a:r>
            <a:r>
              <a:rPr lang="ru-RU" dirty="0" err="1">
                <a:latin typeface="Times New Roman"/>
                <a:ea typeface="Times New Roman"/>
              </a:rPr>
              <a:t>Хатха</a:t>
            </a:r>
            <a:r>
              <a:rPr lang="ru-RU" dirty="0">
                <a:latin typeface="Times New Roman"/>
                <a:ea typeface="Times New Roman"/>
              </a:rPr>
              <a:t> – йога Научно-издательский центр «Альфа» Санкт-Петербург 1991.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6.Бабенкова </a:t>
            </a:r>
            <a:r>
              <a:rPr lang="ru-RU" dirty="0">
                <a:latin typeface="Times New Roman"/>
                <a:ea typeface="Times New Roman"/>
              </a:rPr>
              <a:t>Е.А. Как помочь детям стать здоровыми. Методическое пособие преподавателям физической культуры. 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Москва. – “Издательство </a:t>
            </a:r>
            <a:r>
              <a:rPr lang="ru-RU" dirty="0" err="1">
                <a:latin typeface="Times New Roman"/>
                <a:ea typeface="Times New Roman"/>
              </a:rPr>
              <a:t>Астрель</a:t>
            </a:r>
            <a:r>
              <a:rPr lang="ru-RU" dirty="0">
                <a:latin typeface="Times New Roman"/>
                <a:ea typeface="Times New Roman"/>
              </a:rPr>
              <a:t>”, 2003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7.Игнатьева Т.П. Практическая </a:t>
            </a:r>
            <a:r>
              <a:rPr lang="ru-RU" dirty="0" err="1">
                <a:latin typeface="Times New Roman"/>
                <a:ea typeface="Times New Roman"/>
              </a:rPr>
              <a:t>Хатха</a:t>
            </a:r>
            <a:r>
              <a:rPr lang="ru-RU" dirty="0">
                <a:latin typeface="Times New Roman"/>
                <a:ea typeface="Times New Roman"/>
              </a:rPr>
              <a:t>-йога для детей. Гармонизирующие комплексы. Санкт-Петербург.– Издательский дом </a:t>
            </a:r>
            <a:r>
              <a:rPr lang="ru-RU" dirty="0" smtClean="0">
                <a:latin typeface="Times New Roman"/>
                <a:ea typeface="Times New Roman"/>
              </a:rPr>
              <a:t>“</a:t>
            </a:r>
            <a:r>
              <a:rPr lang="ru-RU" dirty="0">
                <a:latin typeface="Times New Roman"/>
                <a:ea typeface="Times New Roman"/>
              </a:rPr>
              <a:t>Нева”, 2003к. -</a:t>
            </a:r>
            <a:r>
              <a:rPr lang="ru-RU" dirty="0" err="1">
                <a:latin typeface="Times New Roman"/>
                <a:ea typeface="Times New Roman"/>
              </a:rPr>
              <a:t>Сталкер</a:t>
            </a:r>
            <a:r>
              <a:rPr lang="ru-RU" dirty="0">
                <a:latin typeface="Times New Roman"/>
                <a:ea typeface="Times New Roman"/>
              </a:rPr>
              <a:t>, </a:t>
            </a:r>
            <a:r>
              <a:rPr lang="ru-RU" dirty="0" err="1">
                <a:latin typeface="Times New Roman"/>
                <a:ea typeface="Times New Roman"/>
              </a:rPr>
              <a:t>ам</a:t>
            </a:r>
            <a:r>
              <a:rPr lang="ru-RU" dirty="0">
                <a:latin typeface="Times New Roman"/>
                <a:ea typeface="Times New Roman"/>
              </a:rPr>
              <a:t> по физическому воспитанию детей.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8.Орлова </a:t>
            </a:r>
            <a:r>
              <a:rPr lang="ru-RU" dirty="0">
                <a:latin typeface="Times New Roman"/>
                <a:ea typeface="Times New Roman"/>
              </a:rPr>
              <a:t>Л. Йога для всех. Полное иллюстрированное пособие. Минск. – “</a:t>
            </a:r>
            <a:r>
              <a:rPr lang="ru-RU" dirty="0" err="1">
                <a:latin typeface="Times New Roman"/>
                <a:ea typeface="Times New Roman"/>
              </a:rPr>
              <a:t>Харвест</a:t>
            </a:r>
            <a:r>
              <a:rPr lang="ru-RU" dirty="0">
                <a:latin typeface="Times New Roman"/>
                <a:ea typeface="Times New Roman"/>
              </a:rPr>
              <a:t>”, 2007</a:t>
            </a:r>
            <a:endParaRPr lang="ru-RU" sz="1200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9.Липень </a:t>
            </a:r>
            <a:r>
              <a:rPr lang="ru-RU" dirty="0">
                <a:latin typeface="Times New Roman"/>
                <a:ea typeface="Times New Roman"/>
              </a:rPr>
              <a:t>А.А. Детская оздоровительная йога. Пособие для инструкторов по йоге. Санкт-Петербург. – “Питер-пресс”, </a:t>
            </a:r>
            <a:r>
              <a:rPr lang="ru-RU" dirty="0" smtClean="0">
                <a:latin typeface="Times New Roman"/>
                <a:ea typeface="Times New Roman"/>
              </a:rPr>
              <a:t>2009</a:t>
            </a:r>
            <a:endParaRPr lang="ru-RU" sz="1200" dirty="0" smtClean="0">
              <a:latin typeface="Times New Roman"/>
              <a:ea typeface="Times New Roman"/>
            </a:endParaRPr>
          </a:p>
          <a:p>
            <a:pPr marL="91440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10.Правдина Н.Б. Йога для детей. Практическое пособие для детей и родителей. Москва. </a:t>
            </a:r>
            <a:endParaRPr lang="ru-RU" sz="1200" dirty="0" smtClean="0">
              <a:latin typeface="Times New Roman"/>
              <a:ea typeface="Times New Roman"/>
            </a:endParaRPr>
          </a:p>
          <a:p>
            <a:pPr marL="91440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200" dirty="0">
              <a:latin typeface="Times New Roman"/>
              <a:ea typeface="Times New Roman"/>
            </a:endParaRPr>
          </a:p>
          <a:p>
            <a:pPr marL="91440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23456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234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эльвира</cp:lastModifiedBy>
  <cp:revision>16</cp:revision>
  <dcterms:created xsi:type="dcterms:W3CDTF">2016-08-13T14:22:09Z</dcterms:created>
  <dcterms:modified xsi:type="dcterms:W3CDTF">2021-01-09T15:06:39Z</dcterms:modified>
</cp:coreProperties>
</file>