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6" r:id="rId5"/>
    <p:sldId id="267" r:id="rId6"/>
    <p:sldId id="268" r:id="rId7"/>
    <p:sldId id="269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764705"/>
            <a:ext cx="597535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3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835274"/>
            <a:ext cx="4608513" cy="174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84604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Цель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дополнительной образовательной программы: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приобщение детей к иностранному языку и культуре разных народов.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дать детям элементарные представления об иностранном языке;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формировать умения понимать и произносить простейшие слова;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изучить простейшие по конструкции и содержанию фразы;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формирование первичных навыков диалогической и монологической речи на английском языке;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развитие речевого слуха, памяти, внимания, мышления;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развитие языковой догадки, мышления, творчества;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воспитание интереса и уважения к культуре других народов;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воспитание интереса и уважения к традициям и обычаям других народов на материале национальных сказок,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потешек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поговорок; через изучение фольклорных песен, танцев.</a:t>
            </a: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484784"/>
            <a:ext cx="7704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Ожидаемые результаты</a:t>
            </a:r>
            <a:r>
              <a:rPr lang="ru-RU" sz="2400" dirty="0" smtClean="0"/>
              <a:t>:</a:t>
            </a:r>
          </a:p>
          <a:p>
            <a:endParaRPr lang="ru-RU" sz="2400" dirty="0"/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у детей формируются знания об иностранном языке;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формируются умения понимать простейшие слова и предложения;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активный словарный запас обогащается быстро;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успешно формируются умения детей подражать слышимым звукосочетаниям и словам;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воспитывается  интерес  и уважение к культуре других народов.</a:t>
            </a:r>
          </a:p>
        </p:txBody>
      </p:sp>
    </p:spTree>
    <p:extLst>
      <p:ext uri="{BB962C8B-B14F-4D97-AF65-F5344CB8AC3E}">
        <p14:creationId xmlns:p14="http://schemas.microsoft.com/office/powerpoint/2010/main" val="32164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3017" y="1268760"/>
            <a:ext cx="8424936" cy="474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Образовательные технологии: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здоровьесберегающие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технологии (артикуляционная гимнастика, пальчиковая гимнастика, физкультурные минутки,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психогимнастика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самомассаж, дыхательная гимнастика, гимнастика для глаз);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технологии проектной деятельности (самостоятельные или коллективно творческие работы, имеющие не только познавательную, но и прагматичную ценность. Осуществляются как внутри одной возрастной группы так и  внутри ДОУ как «дни творчества»)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технология исследовательской деятельности (наблюдения, эвристические беседы, моделирование ситуации, опыты, фиксация результатов: наблюдений, опытов, экспериментов,  трудовой деятельности, использование художественного слова)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	</a:t>
            </a: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497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9532" y="116632"/>
            <a:ext cx="8424936" cy="589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 информационно-коммуникационные технологии (сканирование, интернет, принтер, презентация, развивающие и обучающие мультфильмы.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Nursery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Rhymes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and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kids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songs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» для разучивания стихов и песен на английском языке. </a:t>
            </a:r>
            <a:r>
              <a:rPr lang="ru-RU" sz="1400" dirty="0">
                <a:ea typeface="Calibri"/>
                <a:cs typeface="Times New Roman"/>
              </a:rPr>
              <a:t>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Super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Simple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Engish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»,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Gogo's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adventures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with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English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» и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Muzzy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in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Gondoland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» - развивающие тематические мультфильмы для малышей.</a:t>
            </a:r>
            <a:r>
              <a:rPr lang="ru-RU" sz="1400" dirty="0"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 легкой доступной форме дети закрепляют лексику в диалогической и монологической формах по разным темам (Знакомство. Животные. Цвета. Фрукты/овощи/еда. Счет. Глаголы действия - открой, закрой, подойди, возьми и т.д. Могу/не могу. Люблю/не люблю. Фрагменты мультфильма используются как образец монологической и диалогической речи дошколят, закрепляются грамматические структуры и фразеологические обороты. Песни из мультфильма на закрепление лексики или грамматики просты и легки в запоминании.);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личностно- ориентированные технологии (конкурсы на лучшего чтеца, актера, певца; творческие тематические выставки – экспозиции (народные костюмы/еда/ музыкальные инструменты и т.д.);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	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ru-RU" sz="1400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45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9532" y="116632"/>
            <a:ext cx="842493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ru-RU" sz="1400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052736"/>
            <a:ext cx="7416824" cy="4361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игровая технология - фонетические, лексические, грамматические игры. (у дошкольников развивается умение отличать реальные явления от нереальных; драматизация небольших сюжетов позволяет многократное повторение лексики в моно/диалогической речи, закрепляя грамматические структуры и фразеологические обороты. Народные танцы, игры развивают в детях ритм, воспитывают волю и служат самоорганизации. Разучивание песен развивает фонематический слух)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•	технология проблемного обучения (педагог ставит проблему, дошколята самостоятельно или под его руководством находят решения – частично поисковой метод); (ребенок ставит проблему, воспитатель помогает ее решить: у ребенка воспитывается способность самостоятельно формулировать проблему).</a:t>
            </a: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497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ebidom.ru/files/backgrounds/bg5_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50505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99392"/>
            <a:ext cx="547260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1109663"/>
            <a:ext cx="9251950" cy="524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871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160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17</cp:revision>
  <dcterms:created xsi:type="dcterms:W3CDTF">2016-08-13T14:22:09Z</dcterms:created>
  <dcterms:modified xsi:type="dcterms:W3CDTF">2020-12-26T09:04:19Z</dcterms:modified>
</cp:coreProperties>
</file>