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94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8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04664" y="323528"/>
            <a:ext cx="6048672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398 комбинированного вида» </a:t>
            </a:r>
            <a:endParaRPr kumimoji="0" lang="ru-RU" sz="8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Советского района г. Казани</a:t>
            </a:r>
            <a:endParaRPr kumimoji="0" lang="ru-RU" sz="2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4664" y="1835696"/>
            <a:ext cx="6048672" cy="172819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ЦВЕТИК-СЕМИЦВЕТИК</a:t>
            </a:r>
            <a:endParaRPr lang="ru-RU" sz="4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4664" y="5364088"/>
            <a:ext cx="6120680" cy="34928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возраст с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до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 лет и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предусматривает время проведения с сентября по май.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проводятся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один раз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неделю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Продолжительность: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вторая младшая группа -15 минут; средняя группа – 20 минут; старшая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– 25 минут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 подготовительная к школе группа – до 30 минут.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рассчитана на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в каждой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возрастной группе.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hveto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805351">
            <a:off x="3384368" y="2219260"/>
            <a:ext cx="4452588" cy="4482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6712" y="251520"/>
            <a:ext cx="5472608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276872" y="4572000"/>
            <a:ext cx="4320480" cy="16561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Рябова </a:t>
            </a:r>
          </a:p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Анастасия Александровна</a:t>
            </a:r>
          </a:p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Педагог-психолог</a:t>
            </a:r>
          </a:p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Первая квалификационная категория</a:t>
            </a:r>
            <a:endParaRPr lang="ru-RU" sz="22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edu.tatar.ru/upload/anketas/453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47664"/>
            <a:ext cx="3212976" cy="42839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online-com-ua-transparent-backgr-aelyzcx17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00192"/>
            <a:ext cx="6858000" cy="25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04664" y="251520"/>
            <a:ext cx="604867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и задачи программы </a:t>
            </a:r>
            <a:endParaRPr kumimoji="0" lang="ru-RU" sz="4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2656" y="1835696"/>
            <a:ext cx="6264696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условий для естественного психологического развития ребенка.</a:t>
            </a:r>
            <a:endParaRPr lang="ru-RU" sz="2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0648" y="3923928"/>
            <a:ext cx="6336704" cy="496855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20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	</a:t>
            </a:r>
            <a:endParaRPr lang="ru-RU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Развитие эмоциональной сферы. Введение ребенка в мир человеческих эмоций.		</a:t>
            </a:r>
          </a:p>
          <a:p>
            <a:pPr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Развитие коммуникативных умений, необходимых для успешного развития процесса общения.</a:t>
            </a:r>
          </a:p>
          <a:p>
            <a:pPr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Развитие волевой сферы – произвольности и психических процессов, </a:t>
            </a:r>
            <a:r>
              <a:rPr lang="ru-RU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необходимых для успешного обучения в школе.</a:t>
            </a:r>
          </a:p>
          <a:p>
            <a:pPr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Развитие личностной сферы – формирование адекватной самооценки, повышение уверенности в себе.</a:t>
            </a:r>
          </a:p>
          <a:p>
            <a:pPr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 Развитие интеллектуальной сферы – развитие мыслительных умений, наглядно-действенного, наглядно-образного, словесно-логического, творческого и критического мышления.</a:t>
            </a:r>
          </a:p>
          <a:p>
            <a:pPr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6. Формирование позитивной мотивации к обучению.</a:t>
            </a:r>
          </a:p>
          <a:p>
            <a:pPr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7. Развитие познавательных и психических процессов – восприятия, памяти, внимания, воображения.</a:t>
            </a:r>
          </a:p>
          <a:p>
            <a:pPr lvl="0"/>
            <a:endParaRPr lang="ru-RU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  <a:p>
            <a:pPr lvl="0"/>
            <a:endParaRPr lang="ru-RU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2996952" y="3131840"/>
            <a:ext cx="936104" cy="72008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20688" y="251520"/>
            <a:ext cx="5832648" cy="14401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60648" y="1907705"/>
            <a:ext cx="6336704" cy="518457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16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Целевые ориентиры на этапе завершения : </a:t>
            </a:r>
            <a:endParaRPr lang="ru-RU" sz="16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</a:t>
            </a:r>
          </a:p>
          <a:p>
            <a:pPr algn="just"/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способен выбирать себе род занятий, участников по совместной деятельности; 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</a:t>
            </a:r>
          </a:p>
          <a:p>
            <a:pPr algn="just"/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 </a:t>
            </a:r>
          </a:p>
          <a:p>
            <a:pPr algn="just"/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обладает развитым воображением, которое реализуется в разных видах деятельности, и прежде всего в игре; </a:t>
            </a:r>
          </a:p>
          <a:p>
            <a:pPr algn="just"/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владеет разными формами и видами игры, различает условную и реальную ситуации, умеет подчиняться разным правилам и социальным нормам; </a:t>
            </a:r>
          </a:p>
        </p:txBody>
      </p:sp>
      <p:pic>
        <p:nvPicPr>
          <p:cNvPr id="4" name="Рисунок 3" descr="1018575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04575">
            <a:off x="3051845" y="6600550"/>
            <a:ext cx="3315923" cy="23569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20688" y="251520"/>
            <a:ext cx="5832648" cy="14401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60648" y="1907705"/>
            <a:ext cx="6336704" cy="69127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16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Целевые ориентиры на этапе завершения : </a:t>
            </a:r>
            <a:endParaRPr lang="ru-RU" sz="16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 </a:t>
            </a:r>
          </a:p>
          <a:p>
            <a:pPr algn="just"/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ребенка развита крупная и мелкая моторика; </a:t>
            </a:r>
          </a:p>
          <a:p>
            <a:pPr algn="just"/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 подвижен, вынослив, владеет основными движениями, может контролировать свои движения и управлять ими; </a:t>
            </a:r>
          </a:p>
          <a:p>
            <a:pPr algn="just"/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 </a:t>
            </a:r>
          </a:p>
          <a:p>
            <a:pPr algn="just"/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</a:t>
            </a:r>
          </a:p>
          <a:p>
            <a:pPr algn="just"/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</a:t>
            </a:r>
          </a:p>
          <a:p>
            <a:pPr algn="just"/>
            <a:r>
              <a:rPr lang="ru-RU" sz="16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ребенок способен к принятию собственных решений, опираясь на свои знания и умения в различных видах деятельности. </a:t>
            </a:r>
            <a:endParaRPr lang="ru-RU" sz="16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460</Words>
  <Application>Microsoft Office PowerPoint</Application>
  <PresentationFormat>Экран (4:3)</PresentationFormat>
  <Paragraphs>41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 группа</dc:creator>
  <cp:lastModifiedBy>7 группа</cp:lastModifiedBy>
  <cp:revision>34</cp:revision>
  <dcterms:created xsi:type="dcterms:W3CDTF">2020-12-21T08:09:28Z</dcterms:created>
  <dcterms:modified xsi:type="dcterms:W3CDTF">2020-12-28T13:02:16Z</dcterms:modified>
</cp:coreProperties>
</file>