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2000"/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835696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Звукоград</a:t>
            </a: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4664" y="5652120"/>
            <a:ext cx="6120680" cy="32403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неделю (индивидуально)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– до 30 минут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_5dc6e_66f376fa_X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15499">
            <a:off x="3471273" y="2670056"/>
            <a:ext cx="3590556" cy="3590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20688" y="251520"/>
            <a:ext cx="5472608" cy="1080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2656" y="5076056"/>
            <a:ext cx="5013176" cy="19442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Ильюшкина</a:t>
            </a:r>
            <a:endParaRPr lang="ru-RU" sz="2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Юлия Александровна</a:t>
            </a:r>
            <a:endParaRPr lang="ru-RU" sz="2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Учитель-логопед </a:t>
            </a:r>
          </a:p>
          <a:p>
            <a:pPr algn="ctr"/>
            <a:r>
              <a:rPr lang="ru-RU" sz="22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квалификационная категория</a:t>
            </a:r>
            <a:endParaRPr lang="ru-RU" sz="22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edu.tatar.ru/upload/anketas/4539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475656"/>
            <a:ext cx="34290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/>
              <a:t>  </a:t>
            </a:r>
            <a:r>
              <a:rPr lang="ru-RU" sz="24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звуковой культуры речи у детей 5-7 лет </a:t>
            </a:r>
            <a:r>
              <a:rPr lang="ru-RU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через.</a:t>
            </a:r>
            <a:endParaRPr lang="ru-RU" sz="24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3995936"/>
            <a:ext cx="6336704" cy="48245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4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4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lvl="0" algn="just"/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положительного настроя на совместную деятельность</a:t>
            </a:r>
          </a:p>
          <a:p>
            <a:pPr lvl="0" algn="just"/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снятие речевого негативизма, воспитания у детей потребности в речевом общении</a:t>
            </a:r>
          </a:p>
          <a:p>
            <a:pPr lvl="0" algn="just"/>
            <a:r>
              <a:rPr lang="en-US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формированием и развитием артикуляционной моторики</a:t>
            </a:r>
          </a:p>
          <a:p>
            <a:pPr lvl="0" algn="just"/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правильному звукопроизношению, в определённой последовательности: постановка звука, автоматизация звука в слогах, словах, фразах, скороговорках, связной речи.</a:t>
            </a:r>
          </a:p>
          <a:p>
            <a:pPr lvl="0" algn="just"/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умению говорить внятно, отчётливо, выразительно и неторопливо</a:t>
            </a:r>
          </a:p>
          <a:p>
            <a:pPr lvl="0" algn="just"/>
            <a:r>
              <a:rPr lang="en-US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у детей фонематического слуха, навыков звукового анализа и синтеза, параллельно с коррекцией звукопроизношения</a:t>
            </a:r>
          </a:p>
          <a:p>
            <a:pPr lvl="0" algn="just"/>
            <a:r>
              <a:rPr lang="en-US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словарного, грамматического строя речи, навыков связной речи в соответствии с возрастной нормой</a:t>
            </a:r>
          </a:p>
          <a:p>
            <a:pPr lvl="0" algn="just"/>
            <a:r>
              <a:rPr lang="en-US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развитием конструктивного </a:t>
            </a:r>
            <a:r>
              <a:rPr lang="ru-RU" sz="15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праксиса</a:t>
            </a:r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тонкой ручной моторики, графических навыков, ориентировке в пространстве, двигательного, слухового внимания, логического мышления через реализацию сказок, игр, игровых упражнений.</a:t>
            </a:r>
          </a:p>
          <a:p>
            <a:pPr algn="just"/>
            <a:r>
              <a:rPr lang="ru-RU" sz="15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96952" y="3347864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215</Words>
  <Application>Microsoft Office PowerPoint</Application>
  <PresentationFormat>Экран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14</cp:revision>
  <dcterms:created xsi:type="dcterms:W3CDTF">2020-12-21T08:09:28Z</dcterms:created>
  <dcterms:modified xsi:type="dcterms:W3CDTF">2020-12-28T13:17:15Z</dcterms:modified>
</cp:coreProperties>
</file>