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316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8000"/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0B31-4219-4670-8F41-6199AE27419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04664" y="323528"/>
            <a:ext cx="6048672" cy="11521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автономное дошкольное образовательное учреждение «Детский сад № 398 комбинированного вида» </a:t>
            </a:r>
            <a:endParaRPr kumimoji="0" lang="ru-RU" sz="8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Советского района г. Казани</a:t>
            </a:r>
            <a:endParaRPr kumimoji="0" lang="ru-RU" sz="2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4664" y="1691680"/>
            <a:ext cx="6048672" cy="18722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«КАРАТЭ»</a:t>
            </a:r>
            <a:endParaRPr lang="ru-RU" sz="4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6672" y="5148064"/>
            <a:ext cx="6120680" cy="37444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возраст с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 до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 и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предусматривает время проведения с сентября по май.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проводятся два раза в неделю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Продолжительность: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старшая группа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25 минут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Подготовительная к школе группа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30 минут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64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в каждой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возрастной группе.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kartinki-3963-2904173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763963">
            <a:off x="3546394" y="3519853"/>
            <a:ext cx="3573016" cy="20023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6712" y="251520"/>
            <a:ext cx="5472608" cy="14401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56792" y="5004048"/>
            <a:ext cx="5013176" cy="194421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Савельев</a:t>
            </a:r>
            <a:endParaRPr lang="ru-RU" sz="220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лександр Игоревич</a:t>
            </a:r>
            <a:endParaRPr lang="ru-RU" sz="220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</a:p>
        </p:txBody>
      </p:sp>
      <p:pic>
        <p:nvPicPr>
          <p:cNvPr id="4098" name="Picture 2" descr="КАРАТЕ КЕКУСИНКАЙ КАЗАНЬ-АЛЕКСАНДР САВЕЛЬЕВ ( ДО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35696"/>
            <a:ext cx="3501008" cy="43204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04664" y="323528"/>
            <a:ext cx="604867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Цели и задачи программы </a:t>
            </a:r>
            <a:endParaRPr kumimoji="0" lang="ru-RU" sz="4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0648" y="1979712"/>
            <a:ext cx="6192688" cy="13681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/>
              <a:t>  </a:t>
            </a:r>
            <a:endParaRPr lang="en-US" sz="2000" b="1" dirty="0" smtClean="0"/>
          </a:p>
          <a:p>
            <a:endParaRPr lang="en-US" sz="2000" b="1" i="1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b="1" i="1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цель </a:t>
            </a:r>
            <a:r>
              <a:rPr lang="ru-RU" sz="20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программы: </a:t>
            </a:r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подготовка спортсмена, имеющего высокие спортивные достижения и моральные качества, готового к защите себя, своих близких и своей Родины.</a:t>
            </a:r>
          </a:p>
          <a:p>
            <a:endParaRPr lang="ru-RU" sz="20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/>
          </a:p>
          <a:p>
            <a:pPr algn="just"/>
            <a:endParaRPr lang="ru-RU" sz="20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0648" y="4139952"/>
            <a:ext cx="6336704" cy="46805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b="1" i="1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600" b="1" i="1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1600" b="1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программы: </a:t>
            </a:r>
            <a:endParaRPr lang="ru-RU" sz="1600" b="1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укрепление здоровья;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2) развитие физических и волевых качеств;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3) усвоение знаний по теории каратэ;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4) овладение техническими и тактическими действиями в каратэ, обучение судейству;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5) совершенствование навыков. Для ведения каратэ в соревнованиях, инструкторско-методических навыков и судейства.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Основные задачи обучения, в свою очередь, включают в себя целый ряд частных задач: приобретение знаний и умений по методике обучения и тренировки, по правилам соревнований профилактике травматизма и т. д.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Задача привития занимающимся умений и навыков каратэ включает овладение </a:t>
            </a:r>
            <a:r>
              <a:rPr lang="ru-RU" sz="16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общеразвивающими</a:t>
            </a:r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специальными упражнениями, действиями и упражнениями из других видов спорта, приемами, защитами, сложными техническими и тактическими действиями.</a:t>
            </a:r>
          </a:p>
          <a:p>
            <a:endParaRPr lang="en-US" sz="1600" dirty="0" smtClean="0"/>
          </a:p>
          <a:p>
            <a:endParaRPr lang="ru-RU" sz="16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3140968" y="3491880"/>
            <a:ext cx="720080" cy="57606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251520"/>
            <a:ext cx="5544616" cy="15121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32656" y="2339752"/>
            <a:ext cx="6076056" cy="640871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3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Укрепление психофизического здоровья воспитанников.</a:t>
            </a:r>
          </a:p>
          <a:p>
            <a:pPr algn="just">
              <a:buNone/>
            </a:pPr>
            <a:r>
              <a:rPr lang="ru-RU" sz="3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	Овладение основами знаний и умений в области каратэ.</a:t>
            </a:r>
          </a:p>
          <a:p>
            <a:pPr algn="just">
              <a:buNone/>
            </a:pPr>
            <a:r>
              <a:rPr lang="ru-RU" sz="3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	Наличие и рост количества воспитанников, имеющих спортивные разряды.</a:t>
            </a:r>
          </a:p>
          <a:p>
            <a:pPr algn="just">
              <a:buNone/>
            </a:pPr>
            <a:r>
              <a:rPr lang="ru-RU" sz="3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	Сплочение детского коллектива.</a:t>
            </a:r>
          </a:p>
          <a:p>
            <a:pPr algn="just">
              <a:buNone/>
            </a:pPr>
            <a:r>
              <a:rPr lang="ru-RU" sz="3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	Передача и усвоение подростками положительного социального опыта через совместную деятельность детей и взрослых.</a:t>
            </a:r>
          </a:p>
          <a:p>
            <a:pPr algn="just">
              <a:buNone/>
            </a:pPr>
            <a:r>
              <a:rPr lang="ru-RU" sz="3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6.	Снижение асоциальных проявлений в детской среде.</a:t>
            </a:r>
          </a:p>
          <a:p>
            <a:endParaRPr lang="ru-RU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251520"/>
            <a:ext cx="5544616" cy="15121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8640" y="1907704"/>
            <a:ext cx="6408712" cy="69127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>
              <a:lnSpc>
                <a:spcPct val="110000"/>
              </a:lnSpc>
              <a:buNone/>
            </a:pPr>
            <a:endParaRPr lang="ru-RU" sz="31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1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К концу 1 года обучения учащиеся должен знать:</a:t>
            </a:r>
          </a:p>
          <a:p>
            <a:pPr algn="just">
              <a:buNone/>
            </a:pP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•	простейшие элементы «</a:t>
            </a:r>
            <a:r>
              <a:rPr lang="ru-RU" sz="31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кихона</a:t>
            </a: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» ;</a:t>
            </a:r>
          </a:p>
          <a:p>
            <a:pPr algn="just">
              <a:buNone/>
            </a:pP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•	технику безопасности при занятиях в спортзале;</a:t>
            </a:r>
          </a:p>
          <a:p>
            <a:pPr algn="just">
              <a:buNone/>
            </a:pP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Должны уметь:</a:t>
            </a:r>
          </a:p>
          <a:p>
            <a:pPr algn="just">
              <a:buNone/>
            </a:pP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•	выполнять гимнастические элементы;</a:t>
            </a:r>
          </a:p>
          <a:p>
            <a:pPr algn="just">
              <a:buNone/>
            </a:pP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•	выполнять ОФУ;</a:t>
            </a:r>
          </a:p>
          <a:p>
            <a:pPr algn="just">
              <a:buNone/>
            </a:pP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•	выполнять простейшие элементы «</a:t>
            </a:r>
            <a:r>
              <a:rPr lang="ru-RU" sz="31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кихона</a:t>
            </a: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algn="just">
              <a:buNone/>
            </a:pPr>
            <a:r>
              <a:rPr lang="ru-RU" sz="31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К концу 2 года обучения учащиеся должны знать:</a:t>
            </a:r>
          </a:p>
          <a:p>
            <a:pPr algn="just">
              <a:buNone/>
            </a:pP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•	Этикет, спортивную терминологию;</a:t>
            </a:r>
          </a:p>
          <a:p>
            <a:pPr algn="just">
              <a:buNone/>
            </a:pP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•	элементы «</a:t>
            </a:r>
            <a:r>
              <a:rPr lang="ru-RU" sz="31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кихона</a:t>
            </a: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»  10 «</a:t>
            </a:r>
            <a:r>
              <a:rPr lang="ru-RU" sz="31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кю</a:t>
            </a: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algn="just">
              <a:buNone/>
            </a:pP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•	элементы «</a:t>
            </a:r>
            <a:r>
              <a:rPr lang="ru-RU" sz="31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кумитэ</a:t>
            </a: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>
              <a:buNone/>
            </a:pP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Должны  уметь:</a:t>
            </a:r>
          </a:p>
          <a:p>
            <a:pPr algn="just">
              <a:buNone/>
            </a:pP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•	выполнять элементы «</a:t>
            </a:r>
            <a:r>
              <a:rPr lang="ru-RU" sz="31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кихона</a:t>
            </a: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» 10 «</a:t>
            </a:r>
            <a:r>
              <a:rPr lang="ru-RU" sz="31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кю</a:t>
            </a: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algn="just">
              <a:buNone/>
            </a:pP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•	выполнять элементы базового «</a:t>
            </a:r>
            <a:r>
              <a:rPr lang="ru-RU" sz="31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кумитэ</a:t>
            </a:r>
            <a:r>
              <a:rPr lang="ru-RU" sz="31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endParaRPr lang="ru-RU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255</Words>
  <Application>Microsoft Office PowerPoint</Application>
  <PresentationFormat>Экран (4:3)</PresentationFormat>
  <Paragraphs>53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 группа</dc:creator>
  <cp:lastModifiedBy>7 группа</cp:lastModifiedBy>
  <cp:revision>21</cp:revision>
  <dcterms:created xsi:type="dcterms:W3CDTF">2020-12-21T08:09:28Z</dcterms:created>
  <dcterms:modified xsi:type="dcterms:W3CDTF">2021-01-11T05:27:22Z</dcterms:modified>
</cp:coreProperties>
</file>