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316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5000"/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0B31-4219-4670-8F41-6199AE27419F}" type="datetimeFigureOut">
              <a:rPr lang="ru-RU" smtClean="0"/>
              <a:pPr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336F3-6E17-4028-B2E6-58CEC907C2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4664" y="323528"/>
            <a:ext cx="6048672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«Детский сад № 398 комбинированного вида» </a:t>
            </a:r>
            <a:endParaRPr kumimoji="0" lang="ru-RU" sz="8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Советского района г. Казани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664" y="1691680"/>
            <a:ext cx="6048672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Занимательная математика «</a:t>
            </a:r>
            <a:r>
              <a:rPr lang="ru-RU" sz="44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Игралочка</a:t>
            </a:r>
            <a:r>
              <a:rPr lang="ru-RU" sz="4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…»</a:t>
            </a:r>
            <a:endParaRPr lang="ru-RU" sz="4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6672" y="5148064"/>
            <a:ext cx="6120680" cy="37444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возраст с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 до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 и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предусматривает время проведения с сентября по май.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проводятся два раза в неделю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Продолжительность: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группа – 20 мнут; старшая группа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25 минут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к школе группа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30 минут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рассчитана на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64 </a:t>
            </a:r>
            <a:r>
              <a:rPr lang="ru-RU" sz="20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в каждой </a:t>
            </a:r>
            <a:r>
              <a:rPr lang="ru-RU" sz="2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возрастной группе.</a:t>
            </a:r>
            <a:endParaRPr lang="ru-RU" sz="2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alf_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692736">
            <a:off x="3993776" y="2832520"/>
            <a:ext cx="2815205" cy="28152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6712" y="251520"/>
            <a:ext cx="5472608" cy="14401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56792" y="5004048"/>
            <a:ext cx="5013176" cy="19442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Миронова  </a:t>
            </a:r>
          </a:p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Ольга Викторовна </a:t>
            </a:r>
          </a:p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 </a:t>
            </a:r>
          </a:p>
          <a:p>
            <a:pPr algn="ctr"/>
            <a:r>
              <a:rPr lang="ru-RU" sz="2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Высшая квалификационная категория</a:t>
            </a:r>
            <a:endParaRPr lang="ru-RU" sz="22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ttps://edu.tatar.ru/upload/anketas/451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63688"/>
            <a:ext cx="3456384" cy="4608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34-343686_number-clipart-for-kid-png-123-clipart-p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648" y="6615138"/>
            <a:ext cx="5328592" cy="25288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04664" y="323528"/>
            <a:ext cx="6048672" cy="13681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и задачи программы </a:t>
            </a:r>
            <a:endParaRPr kumimoji="0" lang="ru-RU" sz="4400" b="0" i="0" u="none" strike="noStrike" cap="none" normalizeH="0" baseline="0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0648" y="2123728"/>
            <a:ext cx="6192688" cy="13681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/>
              <a:t>  </a:t>
            </a:r>
            <a:endParaRPr lang="en-US" sz="2000" b="1" dirty="0" smtClean="0"/>
          </a:p>
          <a:p>
            <a:endParaRPr lang="en-US" sz="2000" b="1" i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 </a:t>
            </a:r>
            <a:r>
              <a:rPr lang="ru-RU" sz="20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Всестороннее развитие ребенка – развитие его мотивационной сферы, интеллектуальных и творческих сил.</a:t>
            </a:r>
          </a:p>
          <a:p>
            <a:endParaRPr lang="ru-RU" sz="20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/>
          </a:p>
          <a:p>
            <a:pPr algn="just"/>
            <a:endParaRPr lang="ru-RU" sz="20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0648" y="4355976"/>
            <a:ext cx="6336704" cy="44644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программы: </a:t>
            </a:r>
            <a:endParaRPr lang="ru-RU" sz="1600" b="1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Формирование мотивации учения, ориентированной на удовлетворение познавательных интересов, радость творчества.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Формирование приемов умственных действий (анализ, синтез, сравнение, обобщение, классификация, аналогия).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Развитие вариативного мышления, фантазии, творческих способностей.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Развитие речи, умения аргументировать свои высказывания, строить простейшие умозаключения.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Увеличение объема внимания и памяти.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Выработка умения целенаправленно владеть волевыми усилиями, устанавливать правильные отношения со сверстниками и взрослыми, видеть себя глазами окружающих.</a:t>
            </a:r>
          </a:p>
          <a:p>
            <a:pPr algn="just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Формирование </a:t>
            </a:r>
            <a:r>
              <a:rPr lang="ru-RU" sz="1600" dirty="0" err="1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общеучебных</a:t>
            </a:r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умений и навыков (умения обдумывать и планировать свои действия, осуществлять решение в соответствии с заданными правилами, проверять результат своих действий и т.д.)</a:t>
            </a:r>
            <a:endParaRPr lang="ru-RU" sz="16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3140968" y="3707904"/>
            <a:ext cx="720080" cy="57606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251520"/>
            <a:ext cx="5544616" cy="15121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8640" y="1907704"/>
            <a:ext cx="6408712" cy="69127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ru-RU" sz="1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концу обучения по программе «</a:t>
            </a:r>
            <a:r>
              <a:rPr lang="ru-RU" sz="1500" b="1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Игралочка</a:t>
            </a:r>
            <a:r>
              <a:rPr lang="ru-RU" sz="1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…» </a:t>
            </a: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основным результатом должно стать формирование у детей интереса к познанию, их продвижение в развитии познавательных процессов, внимания, памяти, речи, мыслительных операций.</a:t>
            </a:r>
          </a:p>
          <a:p>
            <a:pPr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Параллельно у детей формируются следующие </a:t>
            </a:r>
            <a:r>
              <a:rPr lang="ru-RU" sz="1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умения:</a:t>
            </a:r>
            <a:endParaRPr lang="ru-RU" sz="15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sz="1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Уровень А</a:t>
            </a:r>
            <a:endParaRPr lang="ru-RU" sz="15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находить в окружающей обстановке много предметов и один предмет.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сравнивать группы предметов на основе составления пар выражать словами, каких предметов больше (меньше), каких поровну.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считать в пределах 5 в прямом порядке.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сравнивать, опираясь на наглядность, рядом стоящие числа в пределах 5.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непосредственно сравнивать предметы по длине, ширине, высоте, раскладывать до 5 предметов в возрастающем порядке, выражать в речи соотношение между ними (шире – уже, длиннее – короче и т.д.).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узнавать и называть квадрат, круг, треугольник.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называть части суток, устанавливать их последовательность.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определять направление движении от себя (направо, налево, вперед, назад, вверх, вниз).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показывать правую и левую руки, предметы, расположенные справа и слева от неживого объекта.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2696" y="251520"/>
            <a:ext cx="5544616" cy="15121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88640" y="1907704"/>
            <a:ext cx="6408712" cy="69127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ru-RU" sz="1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15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1500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выделять и выражать в речи признаки сходства и различия двух предметов по цвету, форме, размеру.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продолжить ряд из предметов или фигур с одним изменяющимся признаком. Умение самостоятельно составлять подобные ряды.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в простейших случаях находить общий признак группы, состоящий из 4-5 предметов, находить «лишний» предмет.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считать в пределах 10 в прямом порядке.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соотносить запись чисел 1 -10 с количеством и порядком предметов.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изображать графически «столько же» предметов, сколько в заданной группе, содержащей до 5 предметов.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сравнивать, опираясь на наглядность, рядом стоящие числа в пределах 10.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правильно устанавливать пространственно-временные отношения, отношения, ориентироваться по элементарному плану, находить последовательность событий и нарушение последовательности.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 узнавать и называть квадрат, круг, треугольник, прямоугольник, шар, куб, находить в окружающей обстановке предметы, сходные по форме.</a:t>
            </a:r>
          </a:p>
          <a:p>
            <a:pPr lvl="0" algn="just">
              <a:lnSpc>
                <a:spcPct val="110000"/>
              </a:lnSpc>
            </a:pPr>
            <a:r>
              <a:rPr lang="ru-RU" sz="15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Умение, наряду с непосредственным сравнением по длине, ширине, высоте, измерять длину и вместимость с помощью условных мер.</a:t>
            </a:r>
          </a:p>
          <a:p>
            <a:pPr algn="just">
              <a:lnSpc>
                <a:spcPct val="110000"/>
              </a:lnSpc>
            </a:pPr>
            <a:r>
              <a:rPr lang="ru-RU" sz="1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601</Words>
  <Application>Microsoft Office PowerPoint</Application>
  <PresentationFormat>Экран (4:3)</PresentationFormat>
  <Paragraphs>53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 группа</dc:creator>
  <cp:lastModifiedBy>7 группа</cp:lastModifiedBy>
  <cp:revision>16</cp:revision>
  <dcterms:created xsi:type="dcterms:W3CDTF">2020-12-21T08:09:28Z</dcterms:created>
  <dcterms:modified xsi:type="dcterms:W3CDTF">2020-12-28T12:51:47Z</dcterms:modified>
</cp:coreProperties>
</file>