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6" r:id="rId4"/>
    <p:sldId id="275" r:id="rId5"/>
    <p:sldId id="281" r:id="rId6"/>
    <p:sldId id="273" r:id="rId7"/>
    <p:sldId id="287" r:id="rId8"/>
    <p:sldId id="270" r:id="rId9"/>
    <p:sldId id="271" r:id="rId10"/>
    <p:sldId id="290" r:id="rId11"/>
    <p:sldId id="291" r:id="rId12"/>
    <p:sldId id="269" r:id="rId13"/>
    <p:sldId id="260" r:id="rId14"/>
    <p:sldId id="278" r:id="rId15"/>
    <p:sldId id="262" r:id="rId16"/>
    <p:sldId id="288" r:id="rId17"/>
    <p:sldId id="265" r:id="rId18"/>
    <p:sldId id="289" r:id="rId19"/>
    <p:sldId id="266" r:id="rId20"/>
    <p:sldId id="282" r:id="rId21"/>
    <p:sldId id="279" r:id="rId22"/>
    <p:sldId id="280" r:id="rId23"/>
    <p:sldId id="267" r:id="rId24"/>
    <p:sldId id="284" r:id="rId25"/>
    <p:sldId id="285" r:id="rId26"/>
    <p:sldId id="286" r:id="rId27"/>
    <p:sldId id="268" r:id="rId28"/>
    <p:sldId id="283" r:id="rId29"/>
    <p:sldId id="259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1A0C7C3-C0A0-4D67-9A63-EF4F4C03AE42}">
          <p14:sldIdLst>
            <p14:sldId id="256"/>
            <p14:sldId id="274"/>
            <p14:sldId id="276"/>
            <p14:sldId id="275"/>
            <p14:sldId id="281"/>
            <p14:sldId id="273"/>
            <p14:sldId id="287"/>
            <p14:sldId id="270"/>
            <p14:sldId id="271"/>
            <p14:sldId id="290"/>
            <p14:sldId id="291"/>
            <p14:sldId id="269"/>
            <p14:sldId id="260"/>
            <p14:sldId id="278"/>
          </p14:sldIdLst>
        </p14:section>
        <p14:section name="Раздел без заголовка" id="{242A3C53-93A9-4B1A-BEBE-8ED1D36A6A27}">
          <p14:sldIdLst>
            <p14:sldId id="262"/>
            <p14:sldId id="288"/>
            <p14:sldId id="265"/>
            <p14:sldId id="289"/>
            <p14:sldId id="266"/>
            <p14:sldId id="282"/>
            <p14:sldId id="279"/>
            <p14:sldId id="280"/>
            <p14:sldId id="267"/>
            <p14:sldId id="284"/>
            <p14:sldId id="285"/>
            <p14:sldId id="286"/>
            <p14:sldId id="268"/>
            <p14:sldId id="283"/>
            <p14:sldId id="25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9414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8" autoAdjust="0"/>
    <p:restoredTop sz="94660"/>
  </p:normalViewPr>
  <p:slideViewPr>
    <p:cSldViewPr>
      <p:cViewPr varScale="1">
        <p:scale>
          <a:sx n="69" d="100"/>
          <a:sy n="69" d="100"/>
        </p:scale>
        <p:origin x="-136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3E07-0C77-48A8-82E0-062AB83EE0AA}" type="datetimeFigureOut">
              <a:rPr lang="ru-RU" smtClean="0"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8D9F-C848-4A52-BE89-2CD7E4452B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706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3E07-0C77-48A8-82E0-062AB83EE0AA}" type="datetimeFigureOut">
              <a:rPr lang="ru-RU" smtClean="0"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8D9F-C848-4A52-BE89-2CD7E4452B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482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3E07-0C77-48A8-82E0-062AB83EE0AA}" type="datetimeFigureOut">
              <a:rPr lang="ru-RU" smtClean="0"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8D9F-C848-4A52-BE89-2CD7E4452B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297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3E07-0C77-48A8-82E0-062AB83EE0AA}" type="datetimeFigureOut">
              <a:rPr lang="ru-RU" smtClean="0"/>
              <a:t>08.12.2017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8D9F-C848-4A52-BE89-2CD7E4452B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397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3E07-0C77-48A8-82E0-062AB83EE0AA}" type="datetimeFigureOut">
              <a:rPr lang="ru-RU" smtClean="0"/>
              <a:t>08.12.2017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8D9F-C848-4A52-BE89-2CD7E4452B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841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3E07-0C77-48A8-82E0-062AB83EE0AA}" type="datetimeFigureOut">
              <a:rPr lang="ru-RU" smtClean="0"/>
              <a:t>08.12.2017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8D9F-C848-4A52-BE89-2CD7E4452B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552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3E07-0C77-48A8-82E0-062AB83EE0AA}" type="datetimeFigureOut">
              <a:rPr lang="ru-RU" smtClean="0"/>
              <a:t>08.12.2017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8D9F-C848-4A52-BE89-2CD7E4452B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878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3E07-0C77-48A8-82E0-062AB83EE0AA}" type="datetimeFigureOut">
              <a:rPr lang="ru-RU" smtClean="0"/>
              <a:t>08.12.2017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8D9F-C848-4A52-BE89-2CD7E4452B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182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3E07-0C77-48A8-82E0-062AB83EE0AA}" type="datetimeFigureOut">
              <a:rPr lang="ru-RU" smtClean="0"/>
              <a:t>08.12.2017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8D9F-C848-4A52-BE89-2CD7E4452B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639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3E07-0C77-48A8-82E0-062AB83EE0AA}" type="datetimeFigureOut">
              <a:rPr lang="ru-RU" smtClean="0"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8D9F-C848-4A52-BE89-2CD7E4452B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400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3E07-0C77-48A8-82E0-062AB83EE0AA}" type="datetimeFigureOut">
              <a:rPr lang="ru-RU" smtClean="0"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8D9F-C848-4A52-BE89-2CD7E4452B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950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53E07-0C77-48A8-82E0-062AB83EE0AA}" type="datetimeFigureOut">
              <a:rPr lang="ru-RU" smtClean="0"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38D9F-C848-4A52-BE89-2CD7E4452B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682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767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7864" y="0"/>
            <a:ext cx="5796136" cy="5085184"/>
          </a:xfrm>
        </p:spPr>
        <p:txBody>
          <a:bodyPr>
            <a:noAutofit/>
          </a:bodyPr>
          <a:lstStyle/>
          <a:p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Муниципальное бюджетное общеобразовательное учреждение «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Апастовская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средняя общеобразовательная школа с углубленным изучением отдельных предметов» 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Апастовского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муниципального района 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Picture 2" descr="C:\Users\Раиля\Desktop\Новая папка (5)\IMG-20171207-WA00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140968"/>
            <a:ext cx="6020946" cy="33843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483767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767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332656"/>
            <a:ext cx="5760640" cy="1872208"/>
          </a:xfrm>
        </p:spPr>
        <p:txBody>
          <a:bodyPr>
            <a:noAutofit/>
          </a:bodyPr>
          <a:lstStyle/>
          <a:p>
            <a:r>
              <a:rPr lang="ru-RU" altLang="ru-RU" i="1" kern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lackadder ITC" pitchFamily="82" charset="0"/>
                <a:ea typeface="+mj-ea"/>
                <a:cs typeface="+mj-cs"/>
              </a:rPr>
              <a:t>Нет любви более искренней, чем любовь к еде.</a:t>
            </a:r>
            <a:br>
              <a:rPr lang="ru-RU" altLang="ru-RU" i="1" kern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lackadder ITC" pitchFamily="82" charset="0"/>
                <a:ea typeface="+mj-ea"/>
                <a:cs typeface="+mj-cs"/>
              </a:rPr>
            </a:br>
            <a:r>
              <a:rPr lang="ru-RU" altLang="ru-RU" i="1" kern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lackadder ITC" pitchFamily="82" charset="0"/>
                <a:ea typeface="+mj-ea"/>
                <a:cs typeface="+mj-cs"/>
              </a:rPr>
              <a:t>                                                  Б. Шоу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Picture 12" descr="Рисунок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420888"/>
            <a:ext cx="5040982" cy="36726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641179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01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91880" y="188640"/>
            <a:ext cx="4968551" cy="1872208"/>
          </a:xfrm>
        </p:spPr>
        <p:txBody>
          <a:bodyPr>
            <a:noAutofit/>
          </a:bodyPr>
          <a:lstStyle/>
          <a:p>
            <a:r>
              <a:rPr lang="ru-RU" alt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lackadder ITC" pitchFamily="82" charset="0"/>
              </a:rPr>
              <a:t>ВКУСНЫЙ </a:t>
            </a:r>
            <a:r>
              <a:rPr lang="ru-RU" altLang="ru-RU" sz="28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lackadder ITC" pitchFamily="82" charset="0"/>
              </a:rPr>
              <a:t>И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8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lackadder ITC" pitchFamily="82" charset="0"/>
              </a:rPr>
              <a:t>ПИТАТЕЛЬНЫЙ </a:t>
            </a:r>
            <a:r>
              <a:rPr lang="ru-RU" alt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lackadder ITC" pitchFamily="82" charset="0"/>
              </a:rPr>
              <a:t>ЗАВТРАК ПОМОЖЕТ </a:t>
            </a:r>
            <a:r>
              <a:rPr lang="ru-RU" altLang="ru-RU" sz="28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lackadder ITC" pitchFamily="82" charset="0"/>
              </a:rPr>
              <a:t>УКРЕПИТЬ ЗДОРОВЬЕ </a:t>
            </a:r>
            <a:br>
              <a:rPr lang="ru-RU" altLang="ru-RU" sz="28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lackadder ITC" pitchFamily="82" charset="0"/>
              </a:rPr>
            </a:br>
            <a:r>
              <a:rPr lang="ru-RU" altLang="ru-RU" sz="28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lackadder ITC" pitchFamily="82" charset="0"/>
              </a:rPr>
              <a:t>ЛЮБОГО ШКОЛЬНИКА</a:t>
            </a:r>
            <a:r>
              <a:rPr lang="ru-RU" altLang="ru-RU" sz="28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lackadder ITC" pitchFamily="82" charset="0"/>
              </a:rPr>
              <a:t>…</a:t>
            </a:r>
          </a:p>
          <a:p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9111" y="3819462"/>
            <a:ext cx="3203848" cy="2402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924944"/>
            <a:ext cx="5040560" cy="33385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2958152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767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63888" y="304800"/>
            <a:ext cx="5305400" cy="1627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 ДОБРОЖЕЛАТЕЛЬНОСТЬ, ЛЮБОВЬ И ВНИМАНИЕ СОТРУДНИКОВ  СОЗДАЮТ </a:t>
            </a:r>
            <a:br>
              <a:rPr lang="ru-RU" altLang="ru-RU" sz="2400" b="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ПСИХОЛОГИЧЕСКИ КОМФОРТНУЮ ОБСТАНОВКУ</a:t>
            </a:r>
            <a:r>
              <a:rPr lang="ru-RU" altLang="ru-RU" sz="2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465" y="2792506"/>
            <a:ext cx="4281751" cy="3732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Объект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60" y="2792506"/>
            <a:ext cx="4187957" cy="3732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2958152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767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31642"/>
            <a:ext cx="7272807" cy="63393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46052546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767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79912" y="13645"/>
            <a:ext cx="4968551" cy="1872208"/>
          </a:xfrm>
        </p:spPr>
        <p:txBody>
          <a:bodyPr>
            <a:noAutofit/>
          </a:bodyPr>
          <a:lstStyle/>
          <a:p>
            <a:r>
              <a:rPr lang="ru-RU" altLang="ru-RU" sz="4000" i="1" dirty="0" smtClean="0">
                <a:latin typeface="Algerian" pitchFamily="82" charset="0"/>
              </a:rPr>
              <a:t> </a:t>
            </a:r>
            <a:r>
              <a:rPr lang="ru-RU" altLang="ru-RU" sz="4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lgerian" pitchFamily="82" charset="0"/>
              </a:rPr>
              <a:t>ДЕЖУРНЫЕ</a:t>
            </a:r>
            <a:r>
              <a:rPr lang="ru-RU" altLang="ru-RU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askerville Old Face" pitchFamily="18" charset="0"/>
              </a:rPr>
              <a:t> - ГЛАВНЫЕ ПОМОЩНИКИ ПОВАРОВ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772816"/>
            <a:ext cx="4680520" cy="3100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47" y="4005064"/>
            <a:ext cx="3600400" cy="2384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11641179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767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3" y="424420"/>
            <a:ext cx="5350255" cy="4012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12975"/>
            <a:ext cx="5328592" cy="35523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19603630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767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35896" y="188640"/>
            <a:ext cx="4968551" cy="1872208"/>
          </a:xfrm>
        </p:spPr>
        <p:txBody>
          <a:bodyPr>
            <a:noAutofit/>
          </a:bodyPr>
          <a:lstStyle/>
          <a:p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Оборудование</a:t>
            </a:r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756" y="1340768"/>
            <a:ext cx="4032448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736" y="3855808"/>
            <a:ext cx="2838400" cy="21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34181" y="4447539"/>
            <a:ext cx="2387669" cy="1790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98875" y="3951312"/>
            <a:ext cx="2583723" cy="1937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64649232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92" y="-4643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260648"/>
            <a:ext cx="4968551" cy="1872208"/>
          </a:xfrm>
        </p:spPr>
        <p:txBody>
          <a:bodyPr>
            <a:noAutofit/>
          </a:bodyPr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Зал красивый, аккуратный,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Современный и опрятный.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Здесь за стол приятно сесть</a:t>
            </a: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/>
                <a:cs typeface="Times New Roman"/>
              </a:rPr>
              <a:t> </a:t>
            </a:r>
          </a:p>
          <a:p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ea typeface="Times New Roman"/>
              </a:rPr>
              <a:t>И что - </a:t>
            </a:r>
            <a:r>
              <a:rPr lang="ru-RU" sz="2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ea typeface="Times New Roman"/>
              </a:rPr>
              <a:t>нибудь</a:t>
            </a: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ea typeface="Times New Roman"/>
              </a:rPr>
              <a:t> вкусненькое 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ea typeface="Times New Roman"/>
              </a:rPr>
              <a:t>поесть!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996952"/>
            <a:ext cx="4387196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996952"/>
            <a:ext cx="4320480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64649232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92" y="-4643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25121"/>
            <a:ext cx="4968551" cy="864096"/>
          </a:xfrm>
        </p:spPr>
        <p:txBody>
          <a:bodyPr>
            <a:noAutofit/>
          </a:bodyPr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Ассортимент приготовленных блюд</a:t>
            </a:r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7" y="1654370"/>
            <a:ext cx="4608513" cy="3456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212976"/>
            <a:ext cx="4566708" cy="3425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65576474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92" y="-4643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501008"/>
            <a:ext cx="4067944" cy="3050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57153"/>
            <a:ext cx="4086281" cy="27064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902" y="3595263"/>
            <a:ext cx="3816596" cy="28624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589211"/>
            <a:ext cx="3131840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8572823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390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23928" y="260648"/>
            <a:ext cx="4968551" cy="1872208"/>
          </a:xfrm>
        </p:spPr>
        <p:txBody>
          <a:bodyPr>
            <a:no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Выставка - дегустация «Приятного аппетита»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268760"/>
            <a:ext cx="4392488" cy="2618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887670"/>
            <a:ext cx="4427984" cy="29328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98" y="2890245"/>
            <a:ext cx="4090251" cy="3466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21414722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4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136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9413" y="332656"/>
            <a:ext cx="4176464" cy="1584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ЦЕХ ПЕРВИЧНОЙ   ОБРАБОТКИ</a:t>
            </a:r>
            <a:endParaRPr lang="ru-RU" sz="1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89274" y="2319638"/>
            <a:ext cx="4374571" cy="3280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31640" y="3573016"/>
            <a:ext cx="345638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260954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4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136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4139952" y="0"/>
            <a:ext cx="4190999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just" eaLnBrk="0" hangingPunct="0">
              <a:spcBef>
                <a:spcPct val="20000"/>
              </a:spcBef>
              <a:defRPr/>
            </a:pPr>
            <a:r>
              <a:rPr lang="ru-RU" kern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3200" kern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ГОРЯЧИЙ </a:t>
            </a:r>
            <a:r>
              <a:rPr lang="ru-RU" sz="3200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ЦЕХ</a:t>
            </a:r>
            <a:endParaRPr lang="ru-RU" sz="3200" kern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95269" y="4383963"/>
            <a:ext cx="2726617" cy="2044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4053" y="3198303"/>
            <a:ext cx="3066997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466" y="970562"/>
            <a:ext cx="4307969" cy="32309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74626762"/>
      </p:ext>
    </p:extLst>
  </p:cSld>
  <p:clrMapOvr>
    <a:masterClrMapping/>
  </p:clrMapOvr>
  <p:transition spd="slow" advTm="10000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136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767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707904" y="-171400"/>
            <a:ext cx="5436096" cy="1321296"/>
          </a:xfrm>
          <a:prstGeom prst="rect">
            <a:avLst/>
          </a:prstGeom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endParaRPr lang="ru-RU" sz="2800" kern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ru-RU" sz="2800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ПРИГОТОВЛЕНИЕ 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ru-RU" sz="2800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БЛЮД    </a:t>
            </a:r>
            <a:endParaRPr lang="ru-RU" sz="2800" kern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631" y="1628800"/>
            <a:ext cx="3776698" cy="2501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645024"/>
            <a:ext cx="3707904" cy="2780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341577"/>
            <a:ext cx="3203848" cy="2402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260954"/>
      </p:ext>
    </p:extLst>
  </p:cSld>
  <p:clrMapOvr>
    <a:masterClrMapping/>
  </p:clrMapOvr>
  <p:transition spd="slow" advTm="10000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136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767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203849" y="-27677"/>
            <a:ext cx="5400599" cy="2232541"/>
          </a:xfrm>
          <a:prstGeom prst="rect">
            <a:avLst/>
          </a:prstGeo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endParaRPr lang="ru-RU" b="1" kern="0" cap="all" dirty="0">
              <a:ln/>
              <a:solidFill>
                <a:srgbClr val="4F81BD"/>
              </a:solidFill>
              <a:effectLst>
                <a:outerShdw blurRad="19685" dist="12700" dir="5400000" algn="tl" rotWithShape="0">
                  <a:srgbClr val="4F81BD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ru-RU" sz="2800" b="1" kern="0" cap="all" dirty="0">
                <a:ln/>
                <a:solidFill>
                  <a:srgbClr val="4F81BD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kern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ПРИГОТОВЛЕНИЕ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ru-RU" sz="2800" b="1" kern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ЧАЯ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ru-RU" sz="2800" b="1" kern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С ЛИМОНОМ</a:t>
            </a:r>
            <a: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kern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56010" y="2552903"/>
            <a:ext cx="4512500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401322"/>
            <a:ext cx="3563888" cy="267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632211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136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767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203849" y="-27677"/>
            <a:ext cx="5400599" cy="2232541"/>
          </a:xfrm>
          <a:prstGeom prst="rect">
            <a:avLst/>
          </a:prstGeo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endParaRPr lang="ru-RU" b="1" kern="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ru-RU" sz="2800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kern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ПРИГОТОВЛЕНИЕ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ru-RU" sz="2800" b="1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ЗАВТРАКА</a:t>
            </a:r>
            <a:r>
              <a:rPr lang="ru-RU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kern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521792"/>
            <a:ext cx="3851920" cy="2888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868" y="1570487"/>
            <a:ext cx="4463480" cy="3347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260954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136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59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203849" y="-27677"/>
            <a:ext cx="5400599" cy="2232541"/>
          </a:xfrm>
          <a:prstGeom prst="rect">
            <a:avLst/>
          </a:prstGeo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endParaRPr lang="ru-RU" b="1" kern="0" cap="all" dirty="0">
              <a:ln/>
              <a:solidFill>
                <a:srgbClr val="4F81BD"/>
              </a:solidFill>
              <a:effectLst>
                <a:outerShdw blurRad="19685" dist="12700" dir="5400000" algn="tl" rotWithShape="0">
                  <a:srgbClr val="4F81BD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ru-RU" sz="2800" b="1" kern="0" cap="all" dirty="0">
                <a:ln/>
                <a:solidFill>
                  <a:srgbClr val="4F81BD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РАЗДАЧА</a:t>
            </a:r>
            <a:endParaRPr lang="ru-RU" sz="2800" b="1" kern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406" y="1074173"/>
            <a:ext cx="4139952" cy="3104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97633"/>
            <a:ext cx="4464496" cy="29570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203849" y="-42098"/>
            <a:ext cx="5400599" cy="2232541"/>
          </a:xfrm>
          <a:prstGeom prst="rect">
            <a:avLst/>
          </a:prstGeo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endParaRPr lang="ru-RU" b="1" kern="0" cap="all" dirty="0">
              <a:ln/>
              <a:solidFill>
                <a:srgbClr val="4F81BD"/>
              </a:solidFill>
              <a:effectLst>
                <a:outerShdw blurRad="19685" dist="12700" dir="5400000" algn="tl" rotWithShape="0">
                  <a:srgbClr val="4F81BD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ru-RU" sz="2800" b="1" kern="0" cap="all" dirty="0">
                <a:ln/>
                <a:solidFill>
                  <a:srgbClr val="4F81BD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РАЗДАЧА</a:t>
            </a:r>
            <a:endParaRPr lang="ru-RU" sz="2800" b="1" kern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012002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36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419872" y="188640"/>
            <a:ext cx="5544616" cy="1656184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ru-RU" sz="2400" b="1" kern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3200" kern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ЗДОРОВЬЕ </a:t>
            </a:r>
            <a:endParaRPr lang="ru-RU" sz="3200" kern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ru-RU" sz="3200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ДЕТЕЙ </a:t>
            </a:r>
            <a:r>
              <a:rPr lang="ru-RU" sz="3200" kern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ОБЩАЯ ЗАБОТА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5549" y="2498963"/>
            <a:ext cx="4224469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28445" y="2188380"/>
            <a:ext cx="5052691" cy="3789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260954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36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844824"/>
            <a:ext cx="6631797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3851920" y="404664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ПРИЯТНОГО АППЕТИТА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163346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136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635896" y="116632"/>
            <a:ext cx="5328592" cy="2304256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Сверка </a:t>
            </a: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здесь с сертификатом –</a:t>
            </a:r>
          </a:p>
          <a:p>
            <a:pPr algn="ctr">
              <a:defRPr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натуральным ли томатом</a:t>
            </a:r>
          </a:p>
          <a:p>
            <a:pPr algn="ctr">
              <a:defRPr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Варим борщ мы  на обед?</a:t>
            </a:r>
          </a:p>
          <a:p>
            <a:pPr algn="ctr">
              <a:defRPr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 нитраты?…Их здесь нет!</a:t>
            </a:r>
          </a:p>
          <a:p>
            <a:pPr algn="ctr">
              <a:defRPr/>
            </a:pPr>
            <a:endParaRPr lang="ru-RU" sz="2800" b="1" kern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440957"/>
            <a:ext cx="5472608" cy="4104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82828136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136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7"/>
          <p:cNvSpPr txBox="1">
            <a:spLocks/>
          </p:cNvSpPr>
          <p:nvPr/>
        </p:nvSpPr>
        <p:spPr bwMode="auto">
          <a:xfrm>
            <a:off x="3923928" y="19472"/>
            <a:ext cx="4910096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eaLnBrk="0" hangingPunct="0">
              <a:defRPr/>
            </a:pPr>
            <a:r>
              <a:rPr lang="ru-RU" sz="2400" b="1" dirty="0">
                <a:ln w="50800"/>
                <a:solidFill>
                  <a:prstClr val="white">
                    <a:shade val="50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Возле стенда ты постой</a:t>
            </a:r>
            <a:b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 усвой урок простой:</a:t>
            </a:r>
            <a:b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Если правильно питаться,</a:t>
            </a:r>
            <a:b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будешь жить и развиваться.</a:t>
            </a:r>
            <a:endParaRPr lang="ru-RU" sz="2800" b="1" kern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412" y="2505798"/>
            <a:ext cx="4511612" cy="3380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97633"/>
            <a:ext cx="3923928" cy="2942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23770467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136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43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7"/>
          <p:cNvSpPr txBox="1">
            <a:spLocks/>
          </p:cNvSpPr>
          <p:nvPr/>
        </p:nvSpPr>
        <p:spPr>
          <a:xfrm>
            <a:off x="3995936" y="-33586"/>
            <a:ext cx="4495800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СОБЛЮДЕНИЕ </a:t>
            </a:r>
            <a:b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ЛИЧНОЙ ГИГИЕНЫ УЧАЩИХСЯ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897488"/>
            <a:ext cx="5184576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5951" y="3016391"/>
            <a:ext cx="4187957" cy="314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260954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136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43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7"/>
          <p:cNvSpPr txBox="1">
            <a:spLocks/>
          </p:cNvSpPr>
          <p:nvPr/>
        </p:nvSpPr>
        <p:spPr>
          <a:xfrm>
            <a:off x="3995936" y="-33586"/>
            <a:ext cx="4495800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Родительский </a:t>
            </a:r>
          </a:p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контроль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084850"/>
            <a:ext cx="6588224" cy="4392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3278916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136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43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7"/>
          <p:cNvSpPr txBox="1">
            <a:spLocks/>
          </p:cNvSpPr>
          <p:nvPr/>
        </p:nvSpPr>
        <p:spPr>
          <a:xfrm>
            <a:off x="3995936" y="-33586"/>
            <a:ext cx="4495800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Рейд комиссии Исполкома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38" y="3707191"/>
            <a:ext cx="4139952" cy="2759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544960"/>
            <a:ext cx="4122204" cy="2748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3278916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136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43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7"/>
          <p:cNvSpPr txBox="1">
            <a:spLocks/>
          </p:cNvSpPr>
          <p:nvPr/>
        </p:nvSpPr>
        <p:spPr>
          <a:xfrm>
            <a:off x="3995936" y="-33586"/>
            <a:ext cx="4495800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Рейд комиссии Исполкома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484784"/>
            <a:ext cx="4495800" cy="2997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428660"/>
            <a:ext cx="4248472" cy="2832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9732947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136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767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7"/>
          <p:cNvSpPr txBox="1">
            <a:spLocks/>
          </p:cNvSpPr>
          <p:nvPr/>
        </p:nvSpPr>
        <p:spPr bwMode="auto">
          <a:xfrm>
            <a:off x="2915816" y="44624"/>
            <a:ext cx="5867400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3200" kern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Мероприятия </a:t>
            </a:r>
            <a:endParaRPr lang="ru-RU" sz="3200" kern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3200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для </a:t>
            </a:r>
            <a:r>
              <a:rPr lang="ru-RU" sz="3200" kern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учащихся 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700808"/>
            <a:ext cx="6784753" cy="453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260954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136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767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3541704"/>
            <a:ext cx="3402123" cy="2839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658" y="1319808"/>
            <a:ext cx="5184579" cy="3888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77379925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136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Раиля\Desktop\dinner_salad_ppt_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243" y="-2767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7"/>
          <p:cNvSpPr txBox="1">
            <a:spLocks/>
          </p:cNvSpPr>
          <p:nvPr/>
        </p:nvSpPr>
        <p:spPr>
          <a:xfrm>
            <a:off x="3557348" y="1772816"/>
            <a:ext cx="5399584" cy="37444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3200" i="1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lackadder ITC" pitchFamily="82" charset="0"/>
              </a:rPr>
              <a:t>Решая </a:t>
            </a:r>
            <a:r>
              <a:rPr lang="ru-RU" altLang="ru-RU" sz="3200" i="1" kern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lackadder ITC" pitchFamily="82" charset="0"/>
              </a:rPr>
              <a:t>проблемы качественного и полноценного питания в образовательном учреждении можно рассчитывать на укрепление здоровья детей в период обучения и формирование навыков здорового образа жизни.</a:t>
            </a:r>
            <a:br>
              <a:rPr lang="ru-RU" altLang="ru-RU" sz="3200" i="1" kern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lackadder ITC" pitchFamily="82" charset="0"/>
              </a:rPr>
            </a:br>
            <a:r>
              <a:rPr lang="ru-RU" altLang="ru-RU" sz="3200" i="1" kern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lackadder ITC" pitchFamily="82" charset="0"/>
              </a:rPr>
              <a:t>                                                                         В.В. </a:t>
            </a:r>
            <a:r>
              <a:rPr lang="ru-RU" altLang="ru-RU" sz="3200" i="1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lackadder ITC" pitchFamily="82" charset="0"/>
              </a:rPr>
              <a:t>Путин</a:t>
            </a:r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975538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</TotalTime>
  <Words>178</Words>
  <Application>Microsoft Office PowerPoint</Application>
  <PresentationFormat>Экран (4:3)</PresentationFormat>
  <Paragraphs>45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Раиля</dc:creator>
  <cp:lastModifiedBy>Раиля</cp:lastModifiedBy>
  <cp:revision>49</cp:revision>
  <dcterms:created xsi:type="dcterms:W3CDTF">2017-11-27T12:53:01Z</dcterms:created>
  <dcterms:modified xsi:type="dcterms:W3CDTF">2017-12-08T07:08:56Z</dcterms:modified>
</cp:coreProperties>
</file>