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02" r:id="rId20"/>
    <p:sldId id="274" r:id="rId21"/>
    <p:sldId id="275" r:id="rId22"/>
    <p:sldId id="276" r:id="rId23"/>
    <p:sldId id="277" r:id="rId24"/>
    <p:sldId id="278" r:id="rId25"/>
    <p:sldId id="280" r:id="rId26"/>
    <p:sldId id="279" r:id="rId27"/>
    <p:sldId id="281" r:id="rId28"/>
    <p:sldId id="283" r:id="rId29"/>
    <p:sldId id="282" r:id="rId30"/>
    <p:sldId id="284" r:id="rId31"/>
    <p:sldId id="285" r:id="rId32"/>
    <p:sldId id="301" r:id="rId33"/>
    <p:sldId id="286" r:id="rId34"/>
    <p:sldId id="287" r:id="rId35"/>
    <p:sldId id="295" r:id="rId36"/>
    <p:sldId id="296" r:id="rId37"/>
    <p:sldId id="297" r:id="rId38"/>
    <p:sldId id="288" r:id="rId39"/>
    <p:sldId id="289" r:id="rId40"/>
    <p:sldId id="290" r:id="rId41"/>
    <p:sldId id="291" r:id="rId42"/>
    <p:sldId id="292" r:id="rId43"/>
    <p:sldId id="298" r:id="rId44"/>
    <p:sldId id="299" r:id="rId45"/>
    <p:sldId id="300" r:id="rId46"/>
    <p:sldId id="293" r:id="rId47"/>
    <p:sldId id="294" r:id="rId4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FF"/>
    <a:srgbClr val="FF33CC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15" autoAdjust="0"/>
  </p:normalViewPr>
  <p:slideViewPr>
    <p:cSldViewPr>
      <p:cViewPr>
        <p:scale>
          <a:sx n="44" d="100"/>
          <a:sy n="44" d="100"/>
        </p:scale>
        <p:origin x="-2454" y="-21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E618E-C879-4CF7-AF78-25E4195DC70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0C18-6A9A-420F-A1A1-31B6C556A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7" Type="http://schemas.openxmlformats.org/officeDocument/2006/relationships/image" Target="../media/image157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7" Type="http://schemas.openxmlformats.org/officeDocument/2006/relationships/image" Target="../media/image178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jpeg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jpeg"/><Relationship Id="rId3" Type="http://schemas.openxmlformats.org/officeDocument/2006/relationships/image" Target="../media/image180.png"/><Relationship Id="rId7" Type="http://schemas.openxmlformats.org/officeDocument/2006/relationships/image" Target="../media/image184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jpe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428868" y="357158"/>
            <a:ext cx="18918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Игры на перемене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C:\Users\User\Desktop\фото мед. кабинет\игры на перемене\IMG-20171214-WA0016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548197">
            <a:off x="446707" y="1194863"/>
            <a:ext cx="3026140" cy="2009830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6" name="Рисунок 5" descr="C:\Users\User\Desktop\фото мед. кабинет\игры на перемене\IMG-20171214-WA001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28802" y="2928926"/>
            <a:ext cx="2857520" cy="1949148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8" name="Рисунок 7" descr="C:\Users\User\Desktop\фото мед. кабинет\игры на перемене\IMG-20171214-WA001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589926">
            <a:off x="595672" y="4434455"/>
            <a:ext cx="2325906" cy="1616759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9" name="Рисунок 8" descr="E:\фото медкаб\фото мед. кабинет\IMG_20170207_095129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605" y="6357950"/>
            <a:ext cx="2688367" cy="2071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E:\фото медкаб\фото мед. кабинет\IMG_20180928_120823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079631">
            <a:off x="3868280" y="4479592"/>
            <a:ext cx="2255350" cy="1558300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11" name="Рисунок 10" descr="E:\фото медкаб\фото мед. кабинет\IMG-20180928-WA0012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81627">
            <a:off x="3737081" y="1154103"/>
            <a:ext cx="2690631" cy="1956161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609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609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609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609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0" y="609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 descr="C:\Users\ильмас\Desktop\фото мед. кабинет\фото Игра\фото 1 от раили\20180117_130109[1]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62360" y="6286512"/>
            <a:ext cx="2667018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C:\Users\User\Desktop\фото мед. кабинет\фото зимние забавы\IMG-20170105-WA001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2228" y="5940152"/>
            <a:ext cx="3036115" cy="23088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User\Desktop\фото мед. кабинет\фото зимние забавы\IMG-20161220-WA002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454" y="2071936"/>
            <a:ext cx="3497727" cy="2358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User\Desktop\фото мед. кабинет\фото зимние забавы\IMG-20161219-WA000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4360" y="3311829"/>
            <a:ext cx="3071834" cy="2237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User\Desktop\фото мед. кабинет\фото зимние забавы\IMG-20161219-WA001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45967" y="428596"/>
            <a:ext cx="3079469" cy="2099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500174" y="0"/>
            <a:ext cx="428354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Зимние забавы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C:\Users\User\Desktop\фото мед. кабинет\фото зимние забавы\IMG-20170105-WA0012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37401" y="6732240"/>
            <a:ext cx="3256727" cy="2261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C:\Users\User\Desktop\фото мед. кабинет\фото зимние забавы\IMG-20170105-WA0014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4360" y="457200"/>
            <a:ext cx="3357586" cy="2420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User\Desktop\фото мед. кабинет\фото зимние забавы\IMG-20161209-WA0042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90526" y="4466746"/>
            <a:ext cx="3442655" cy="22654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фото медкаб\фото мед. кабинет\IMG-20170425-WA0012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928794"/>
            <a:ext cx="6864920" cy="57091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500034"/>
            <a:ext cx="685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Быть здоровым – это здорово!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357298" y="142844"/>
            <a:ext cx="38032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 с медицинскими работниками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6" name="Рисунок 20" descr="IMG-20170425-WA00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8" y="500034"/>
            <a:ext cx="3400425" cy="2190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5" name="Рисунок 21" descr="IMG-20170425-WA001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4686" y="1142976"/>
            <a:ext cx="3400425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4" name="Рисунок 23" descr="IMG-20170425-WA00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2928926"/>
            <a:ext cx="3486150" cy="25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3" name="Рисунок 24" descr="IMG-20170425-WA001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3248" y="3643306"/>
            <a:ext cx="3486150" cy="25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2" name="Рисунок 25" descr="IMG-20170425-WA001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794" y="6000760"/>
            <a:ext cx="5267325" cy="2571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47910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99726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125444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Неделя безопасности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IMG-20180903-WA00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09936" y="428596"/>
            <a:ext cx="3238521" cy="2428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20181018_13351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3000364"/>
            <a:ext cx="4191030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IMG-20180914-WA008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7232" y="5786446"/>
            <a:ext cx="5214974" cy="3128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410" name="Picture 2" descr="C:\Users\ильмас\Desktop\фото мед. кабинет\встреча с МЧС\CIMG396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00438" y="3929058"/>
            <a:ext cx="2952770" cy="2214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IMG-20180927-WA0052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428596"/>
            <a:ext cx="3190873" cy="23931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Рисунок 31" descr="IMG-20180318-WA001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00438" y="2857488"/>
            <a:ext cx="3000396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786190" y="0"/>
            <a:ext cx="2870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«ГТО всей семьей»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2" name="Рисунок 29" descr="IMG-20180318-WA000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57430" y="5500694"/>
            <a:ext cx="4125575" cy="3214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9" name="Рисунок 32" descr="IMG-20180318-WA001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42" y="2071670"/>
            <a:ext cx="2928958" cy="31701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8" name="Рисунок 33" descr="IMG-20180318-WA002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42" y="5072066"/>
            <a:ext cx="2214578" cy="3150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4" name="Рисунок 36" descr="IMG-20180318-WA003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4685" y="714348"/>
            <a:ext cx="3116561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251079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41" name="Рисунок 30" descr="IMG-20180318-WA001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2918" y="285720"/>
            <a:ext cx="2905918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7" descr="IMG-20180318-WA004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1546" y="5643570"/>
            <a:ext cx="4861622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34" descr="IMG-20180318-WA002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3929058"/>
            <a:ext cx="4017303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72" descr="IMG_20180318_08472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42" y="500034"/>
            <a:ext cx="4809240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290" y="0"/>
            <a:ext cx="72088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Большие спортивные игры «ГТО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всей семьей»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35" descr="IMG-20180318-WA002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00504" y="2857488"/>
            <a:ext cx="2618213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857496" y="0"/>
            <a:ext cx="11769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КОРЭШ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2" name="Picture 6" descr="C:\Users\ильмас\Desktop\здвр 2016\КВН здоровье 16\спортсмены для КВН 6Б\Хасанов Ринас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5857884"/>
            <a:ext cx="4381488" cy="3286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7" name="Рисунок 53" descr="IMG-20180319-WA00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42984" y="3929058"/>
            <a:ext cx="5500702" cy="3165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8" name="Рисунок 38" descr="IMG-20180318-WA014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428596"/>
            <a:ext cx="4357718" cy="3402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86256" y="642910"/>
            <a:ext cx="2286016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КомандаЮИД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E:\фото медкаб\фото мед. кабинет\IMG-20180828-WA003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28802" y="714348"/>
            <a:ext cx="4524703" cy="2427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20181002_13213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2071670"/>
            <a:ext cx="3048021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20181002_13543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43314" y="3000364"/>
            <a:ext cx="3024208" cy="2268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IMG-20180914-WA008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28736" y="5643570"/>
            <a:ext cx="5214950" cy="3128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IMG-20180929-WA0050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480" y="4214810"/>
            <a:ext cx="3143272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857364" y="142844"/>
            <a:ext cx="29640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Динамические паузы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парке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3" name="Рисунок 40" descr="IMG-20180927-WA000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3075146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2" name="Рисунок 42" descr="IMG-20180927-WA001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14422" y="642910"/>
            <a:ext cx="4643470" cy="3620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1" name="Рисунок 43" descr="IMG-20180927-WA002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66" y="4500562"/>
            <a:ext cx="2857520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123825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C:\Users\ильмас\Desktop\для анализа 17 18\отчет уроки ПДД\фото от Раили Хамитовны\IMG-20180427-WA0003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57628" y="857224"/>
            <a:ext cx="2750602" cy="3667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Физкультминутки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Рисунок 85" descr="20180406_1222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42" y="5429256"/>
            <a:ext cx="6136980" cy="3500462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4810125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:\Users\ололололол\Desktop\АСОШ\занятия с психологом\Занятия психолога на взаимопонимание 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32" y="2643174"/>
            <a:ext cx="335758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5" name="Рисунок 41" descr="IMG-20180927-WA001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8" y="428596"/>
            <a:ext cx="3763045" cy="2501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Рисунок 46" descr="MaKozFiy35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5761" y="1765980"/>
            <a:ext cx="3500462" cy="3468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4578" name="Рисунок 63" descr="y_5ec9425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8670" y="5929322"/>
            <a:ext cx="4715640" cy="29064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4577" name="Рисунок 64" descr="15062747294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4" y="4001940"/>
            <a:ext cx="3786190" cy="261384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926028" y="0"/>
            <a:ext cx="38479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анятия в б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ассейне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-714404" y="7643834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9772" y="445618"/>
            <a:ext cx="6033563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Кружок «Плавание» в плавательном бассейне «Дельфин». Ребята готовятся к спартакиаде школьников среди общеобразовательных школ. Тренер, учитель физкультуры МБОУ «</a:t>
            </a:r>
            <a:r>
              <a:rPr lang="ru-RU" sz="16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Апастовская</a:t>
            </a:r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СОШ» </a:t>
            </a:r>
            <a:r>
              <a:rPr lang="ru-RU" sz="16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Гайнуллин</a:t>
            </a:r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Р.Р.</a:t>
            </a:r>
            <a:endParaRPr lang="ru-RU" sz="1600" b="1" dirty="0">
              <a:solidFill>
                <a:srgbClr val="0070C0"/>
              </a:solidFill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47" descr="P908008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414" y="642910"/>
            <a:ext cx="3357586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1" name="Рисунок 54" descr="IMG_20180915_10423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66" y="4000496"/>
            <a:ext cx="6143644" cy="4381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14590" y="107504"/>
            <a:ext cx="28574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КРОСС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5857875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ильмас\Downloads\IMG_20180915_104212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24944" y="1841363"/>
            <a:ext cx="3816424" cy="2921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3312368" y="646113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«Осенний кросс», в рамках «Кросс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Наций»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среди средних общеобразовательных школ 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Апастовского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района.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60" descr="SDC1059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57232" y="285720"/>
            <a:ext cx="5214974" cy="3521504"/>
          </a:xfrm>
          <a:prstGeom prst="rect">
            <a:avLst/>
          </a:prstGeom>
          <a:noFill/>
        </p:spPr>
      </p:pic>
      <p:pic>
        <p:nvPicPr>
          <p:cNvPr id="26625" name="Рисунок 88" descr="IMG-20180117-WA003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3719789"/>
            <a:ext cx="6858000" cy="5424211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071678" y="0"/>
            <a:ext cx="30571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ЛЫЖНЫЕ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СОРЕВНОВАНИЯ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64389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66" descr="CIMG097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71810" y="500034"/>
            <a:ext cx="3609975" cy="2457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649" name="Рисунок 67" descr="CIMG099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4857752"/>
            <a:ext cx="6467264" cy="3733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142984" y="0"/>
            <a:ext cx="4649927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Спартакиада работников образования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828675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42976"/>
            <a:ext cx="3054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Наши учителя молодцы!!!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1" name="Рисунок 65" descr="CIMG096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66" y="2357422"/>
            <a:ext cx="3267075" cy="2457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9" name="Рисунок 73" descr="IMG_20180318_09210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859204">
            <a:off x="412047" y="521388"/>
            <a:ext cx="3108941" cy="2185974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8678" name="Рисунок 74" descr="IMG_20180318_09201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615340">
            <a:off x="3534892" y="673864"/>
            <a:ext cx="2957773" cy="2257430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8677" name="Рисунок 75" descr="IMG_20180318_09245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28868" y="2428860"/>
            <a:ext cx="3228975" cy="2352675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8676" name="Рисунок 76" descr="IMG_20180318_09252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66" y="3786182"/>
            <a:ext cx="3299536" cy="2190749"/>
          </a:xfrm>
          <a:prstGeom prst="rect">
            <a:avLst/>
          </a:prstGeo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8675" name="Рисунок 77" descr="IMG_20180318_09433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86124" y="4714876"/>
            <a:ext cx="3390900" cy="1676400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8673" name="Рисунок 79" descr="IMG_20180318_09455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66" y="6429388"/>
            <a:ext cx="3390900" cy="2209800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6858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Праздник   «ПАПА, МАМАИ 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СПОРТИВНАЯ СЕМЬЯ»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1663065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Рисунок 78" descr="IMG_20180318_09443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98480" y="6572264"/>
            <a:ext cx="3378541" cy="2405067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Рисунок 81" descr="20180407_0921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852" y="2928926"/>
            <a:ext cx="3438525" cy="2495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697" name="Рисунок 83" descr="DSC_014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794" y="500034"/>
            <a:ext cx="5000660" cy="3049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7800975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071678" y="0"/>
            <a:ext cx="22735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День здоровья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4" name="Picture 8" descr="C:\Users\ильмас\Desktop\фото мед. кабинет\раиля\20180407_09391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42984" y="5429256"/>
            <a:ext cx="4714908" cy="3536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698" name="Рисунок 82" descr="DSC_009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3248" y="3571868"/>
            <a:ext cx="3552825" cy="2495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фото медкаб\фото мед. кабинет\асш%20столовая%20(20)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214282"/>
            <a:ext cx="4177862" cy="2711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9" name="Рисунок 52" descr="SAM_314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2857488"/>
            <a:ext cx="3590925" cy="1657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8" name="Рисунок 55" descr="SAM_314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57562" y="2571736"/>
            <a:ext cx="3314700" cy="1657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6" name="Рисунок 56" descr="SAM_315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29000" y="4500562"/>
            <a:ext cx="3253441" cy="1714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5" name="Рисунок 57" descr="SAM_315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4572000"/>
            <a:ext cx="3781425" cy="1581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4" name="Рисунок 58" descr="SAM_315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6286512"/>
            <a:ext cx="3352800" cy="2019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3" name="Рисунок 69" descr="DSC0133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14752" y="6286512"/>
            <a:ext cx="2971794" cy="170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1" name="Рисунок 68" descr="DSC01329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14554" y="7072330"/>
            <a:ext cx="2643206" cy="1857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0" y="167259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3805" y="428596"/>
            <a:ext cx="2342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Витамины с нашего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пришкольного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участка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 descr="апас аш (24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66" y="1142976"/>
            <a:ext cx="5370433" cy="3557040"/>
          </a:xfrm>
          <a:prstGeom prst="rect">
            <a:avLst/>
          </a:prstGeom>
        </p:spPr>
      </p:pic>
      <p:pic>
        <p:nvPicPr>
          <p:cNvPr id="5" name="Рисунок 4" descr="апас аш (25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5794" y="5000628"/>
            <a:ext cx="5824250" cy="38576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14356" y="428596"/>
            <a:ext cx="55721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Правильное питание – залог здоровья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8" y="0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КВН «Твоё свободное время – твоё здоровье»</a:t>
            </a:r>
            <a:endParaRPr lang="ru-RU" sz="2400" dirty="0"/>
          </a:p>
        </p:txBody>
      </p:sp>
      <p:pic>
        <p:nvPicPr>
          <p:cNvPr id="31746" name="Picture 2" descr="C:\Users\ильмас\Desktop\нов ЗДВР\2011-2013 ЗДВР\фото 2011 2012\КВН 2011\SL37705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1000100"/>
            <a:ext cx="3009883" cy="2257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47" name="Picture 3" descr="C:\Users\ильмас\Desktop\нов ЗДВР\2011-2013 ЗДВР\фото 2011 2012\КВН 2011\SL37705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2918" y="3571868"/>
            <a:ext cx="3000396" cy="22502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49" name="Picture 5" descr="C:\Users\ильмас\Desktop\нов ЗДВР\фото 2013 2014\квн 7А\CIMG415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604" y="6072198"/>
            <a:ext cx="3762902" cy="2822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50" name="Picture 6" descr="C:\Users\ильмас\Desktop\нов ЗДВР\фото 2013 2014\фото КВН 5А\CIMG426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3248" y="1357290"/>
            <a:ext cx="3490869" cy="2618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48" name="Picture 4" descr="C:\Users\ильмас\Desktop\нов ЗДВР\фото 2013 2014\квн 7А\CIMG416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86058" y="4357686"/>
            <a:ext cx="365760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C:\Users\ильмас\Desktop\нов ЗДВР\фото 2013 2014\фото декабрь 2013\КВН 9-11\CIMG43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3248" y="6286512"/>
            <a:ext cx="3500438" cy="2625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2" name="Picture 4" descr="C:\Users\ильмас\Desktop\нов ЗДВР\фото 2013 2014\фото декабрь 2013\КВН 9-11\CIMG43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4286249"/>
            <a:ext cx="4191029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1" name="Picture 3" descr="C:\Users\ильмас\Desktop\нов ЗДВР\фото 2013 2014\фото КВН 5А\CIMG428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86058" y="2214546"/>
            <a:ext cx="3810027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0" name="Picture 2" descr="C:\Users\ильмас\Desktop\нов ЗДВР\фото 2013 2014\фото КВН 5А\CIMG427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5728" y="214282"/>
            <a:ext cx="3786214" cy="2839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42918" y="142844"/>
            <a:ext cx="58115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Стенд  в кабинете "Я выбираю здоровье",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посвященный проблемам злоупотребления алкоголя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1546" y="785786"/>
            <a:ext cx="4857784" cy="365151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42984" y="5214942"/>
            <a:ext cx="4857784" cy="365124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714488" y="4429124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Стенд "Выбирай успех", посвященный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профосмотрам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90" y="714348"/>
            <a:ext cx="2857520" cy="4214841"/>
          </a:xfrm>
          <a:prstGeom prst="rect">
            <a:avLst/>
          </a:prstGeom>
        </p:spPr>
      </p:pic>
      <p:pic>
        <p:nvPicPr>
          <p:cNvPr id="7" name="Рисунок 6" descr="Рисунок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90" y="714348"/>
            <a:ext cx="3333334" cy="4238096"/>
          </a:xfrm>
          <a:prstGeom prst="rect">
            <a:avLst/>
          </a:prstGeom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285860" y="0"/>
            <a:ext cx="43937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Выставка методической литературы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учителя   и  руководства  по работе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2" name="Рисунок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852" y="6357950"/>
            <a:ext cx="3513137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Рисунок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71810" y="5286380"/>
            <a:ext cx="364490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1" y="5072066"/>
            <a:ext cx="31432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Электронные носители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(учебные фильмы, презентации)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работе с учащимися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родителями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42918" y="0"/>
            <a:ext cx="59062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Защита проектных работ «Здоровым быть -здорово»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ильмас\Desktop\фото мед. кабинет\раиля\DSC_016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90" y="428596"/>
            <a:ext cx="4195755" cy="2797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843" name="Picture 3" descr="C:\Users\ильмас\Desktop\фото мед. кабинет\раиля\20180407_09513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42" y="5143504"/>
            <a:ext cx="4857784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844" name="Picture 4" descr="C:\Users\ильмас\Desktop\фото мед. кабинет\раиля\20180407_09555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8669" y="2714612"/>
            <a:ext cx="3619331" cy="2714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Защита проектных работ «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Здоровейка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lang="ru-RU" dirty="0"/>
          </a:p>
        </p:txBody>
      </p:sp>
      <p:pic>
        <p:nvPicPr>
          <p:cNvPr id="3" name="Рисунок 2" descr="IMG-20181023-WA00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5860" y="428596"/>
            <a:ext cx="4500594" cy="3667166"/>
          </a:xfrm>
          <a:prstGeom prst="rect">
            <a:avLst/>
          </a:prstGeom>
        </p:spPr>
      </p:pic>
      <p:pic>
        <p:nvPicPr>
          <p:cNvPr id="4" name="Рисунок 3" descr="IMG-20181023-WA001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1546" y="4000496"/>
            <a:ext cx="4929198" cy="4929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85992" y="857224"/>
            <a:ext cx="4071966" cy="3053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66" y="3428992"/>
            <a:ext cx="4095778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76493" y="5929322"/>
            <a:ext cx="3810027" cy="2857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357430" y="285720"/>
            <a:ext cx="254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Театры здоровья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81024-WA0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4291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8802" y="142844"/>
            <a:ext cx="3146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Динамические паузы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C:\Users\ильмас\Desktop\здвр 2017\фото зимн лагерь 2017-2018\IMG-20171225-WA001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53143" y="6215074"/>
            <a:ext cx="3904857" cy="2928926"/>
          </a:xfrm>
          <a:prstGeom prst="rect">
            <a:avLst/>
          </a:prstGeom>
          <a:ln>
            <a:noFill/>
          </a:ln>
          <a:effectLst>
            <a:glow rad="101600">
              <a:srgbClr val="FFCCFF">
                <a:alpha val="60000"/>
              </a:srgbClr>
            </a:glow>
            <a:softEdge rad="112500"/>
          </a:effectLst>
        </p:spPr>
      </p:pic>
      <p:pic>
        <p:nvPicPr>
          <p:cNvPr id="38915" name="Picture 3" descr="C:\Users\ильмас\Desktop\здвр 2017\фото зимн лагерь 2017-2018\IMG-20171225-WA001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6863745"/>
            <a:ext cx="3040046" cy="2280255"/>
          </a:xfrm>
          <a:prstGeom prst="rect">
            <a:avLst/>
          </a:prstGeom>
          <a:ln>
            <a:noFill/>
          </a:ln>
          <a:effectLst>
            <a:glow rad="101600">
              <a:srgbClr val="FFCCFF">
                <a:alpha val="60000"/>
              </a:srgb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81023_12184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43314" y="285720"/>
            <a:ext cx="2905145" cy="2178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20181023_12195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57562" y="3428992"/>
            <a:ext cx="3071810" cy="2303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20181024_13231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357158"/>
            <a:ext cx="2500330" cy="1875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0181024_132459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3116" y="1643042"/>
            <a:ext cx="2857519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-20181023-WA0086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0108" y="5929322"/>
            <a:ext cx="5095910" cy="2866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-20181023-WA0044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8604" y="2428860"/>
            <a:ext cx="2500330" cy="3333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C:\Users\ильмас\Desktop\фото мед. кабинет\DSC066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794" y="4857752"/>
            <a:ext cx="5333788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892" name="Picture 4" descr="C:\Users\ильмас\Desktop\фото мед. кабинет\DSC0661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5794" y="714348"/>
            <a:ext cx="5357850" cy="4018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57298" y="0"/>
            <a:ext cx="4492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Акция «Жизнь без наркотиков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0"/>
            <a:ext cx="3341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Медицинский кабинет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81023_10121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500034"/>
            <a:ext cx="3619477" cy="2714608"/>
          </a:xfrm>
          <a:prstGeom prst="rect">
            <a:avLst/>
          </a:prstGeom>
        </p:spPr>
      </p:pic>
      <p:pic>
        <p:nvPicPr>
          <p:cNvPr id="4" name="Рисунок 3" descr="20181023_10180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71810" y="3714744"/>
            <a:ext cx="3476602" cy="2607451"/>
          </a:xfrm>
          <a:prstGeom prst="rect">
            <a:avLst/>
          </a:prstGeom>
        </p:spPr>
      </p:pic>
      <p:pic>
        <p:nvPicPr>
          <p:cNvPr id="5" name="Рисунок 4" descr="20181029_1440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477" y="3357554"/>
            <a:ext cx="3429024" cy="2571768"/>
          </a:xfrm>
          <a:prstGeom prst="rect">
            <a:avLst/>
          </a:prstGeom>
        </p:spPr>
      </p:pic>
      <p:pic>
        <p:nvPicPr>
          <p:cNvPr id="7" name="Рисунок 6" descr="IMG-20181026-WA002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29066" y="285720"/>
            <a:ext cx="2643182" cy="3524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0181023_101659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290" y="6215074"/>
            <a:ext cx="3429000" cy="2571750"/>
          </a:xfrm>
          <a:prstGeom prst="rect">
            <a:avLst/>
          </a:prstGeom>
        </p:spPr>
      </p:pic>
      <p:pic>
        <p:nvPicPr>
          <p:cNvPr id="10" name="Picture 2" descr="C:\Users\ильмас\Desktop\конкурс мед. кабинетов\20181023_101215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29000" y="6500826"/>
            <a:ext cx="3238481" cy="2428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8" y="0"/>
            <a:ext cx="4528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медицинского кабинета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-20181026-WA00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00372" y="500034"/>
            <a:ext cx="3429000" cy="2571750"/>
          </a:xfrm>
          <a:prstGeom prst="rect">
            <a:avLst/>
          </a:prstGeom>
        </p:spPr>
      </p:pic>
      <p:pic>
        <p:nvPicPr>
          <p:cNvPr id="5" name="Рисунок 4" descr="IMG-20181026-WA001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0042" y="3143240"/>
            <a:ext cx="3714776" cy="2786082"/>
          </a:xfrm>
          <a:prstGeom prst="rect">
            <a:avLst/>
          </a:prstGeom>
        </p:spPr>
      </p:pic>
      <p:pic>
        <p:nvPicPr>
          <p:cNvPr id="3" name="Рисунок 2" descr="IMG-20181026-WA00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66" y="571472"/>
            <a:ext cx="2357430" cy="314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-20181026-WA0024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43380" y="3571868"/>
            <a:ext cx="2357430" cy="3143240"/>
          </a:xfrm>
          <a:prstGeom prst="rect">
            <a:avLst/>
          </a:prstGeom>
        </p:spPr>
      </p:pic>
      <p:pic>
        <p:nvPicPr>
          <p:cNvPr id="7" name="Рисунок 6" descr="IMG-20181026-WA0027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290" y="5429256"/>
            <a:ext cx="2643182" cy="3524243"/>
          </a:xfrm>
          <a:prstGeom prst="rect">
            <a:avLst/>
          </a:prstGeom>
        </p:spPr>
      </p:pic>
      <p:pic>
        <p:nvPicPr>
          <p:cNvPr id="10" name="Рисунок 9" descr="IMG-20181026-WA0015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00372" y="6215074"/>
            <a:ext cx="3619524" cy="2714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56" y="714348"/>
            <a:ext cx="2437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Зубной кабинет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-20181029-WA01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048221"/>
            <a:ext cx="3071834" cy="409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81029-WA012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00372" y="4071934"/>
            <a:ext cx="3589736" cy="4786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81029-WA012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357158"/>
            <a:ext cx="3786214" cy="504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606" y="611560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1576" y="611560"/>
            <a:ext cx="3168353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606" y="3151312"/>
            <a:ext cx="4102496" cy="30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130461" y="3690378"/>
            <a:ext cx="4056534" cy="3042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01538" y="0"/>
            <a:ext cx="5868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учителей физической культуры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0066" y="6228184"/>
            <a:ext cx="3717032" cy="2787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704" y="0"/>
            <a:ext cx="498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Достижения по спортивно-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оздоровительному направлению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81030_14575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480" y="785786"/>
            <a:ext cx="5763008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81030_14522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480" y="4929190"/>
            <a:ext cx="277449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81030_14530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876" y="4929190"/>
            <a:ext cx="2728676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2319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64" y="0"/>
            <a:ext cx="3429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Достижения по спортивно-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оздоровительному направлению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81030_14374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66" y="1000100"/>
            <a:ext cx="6114763" cy="3571900"/>
          </a:xfrm>
          <a:prstGeom prst="rect">
            <a:avLst/>
          </a:prstGeom>
        </p:spPr>
      </p:pic>
      <p:pic>
        <p:nvPicPr>
          <p:cNvPr id="4" name="Рисунок 3" descr="20181030_14340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66" y="4786314"/>
            <a:ext cx="6212155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81030_14480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290" y="122691"/>
            <a:ext cx="6357982" cy="3640239"/>
          </a:xfrm>
          <a:prstGeom prst="rect">
            <a:avLst/>
          </a:prstGeom>
        </p:spPr>
      </p:pic>
      <p:pic>
        <p:nvPicPr>
          <p:cNvPr id="3" name="Рисунок 2" descr="20181030_14434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290" y="4143372"/>
            <a:ext cx="6357983" cy="4723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81030_14444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214282"/>
            <a:ext cx="6229115" cy="4498737"/>
          </a:xfrm>
          <a:prstGeom prst="rect">
            <a:avLst/>
          </a:prstGeom>
        </p:spPr>
      </p:pic>
      <p:pic>
        <p:nvPicPr>
          <p:cNvPr id="4" name="Рисунок 3" descr="20181030_14395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28" y="4786314"/>
            <a:ext cx="6286544" cy="4211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0298" y="25747"/>
            <a:ext cx="3046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Уголки здоровья в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классных кабинетах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08919" y="856744"/>
            <a:ext cx="4149080" cy="311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203848"/>
            <a:ext cx="4581128" cy="343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1304" y="179512"/>
            <a:ext cx="3283970" cy="3261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0298" y="4452098"/>
            <a:ext cx="3284983" cy="328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3213" y="6316213"/>
            <a:ext cx="3407702" cy="286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220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00763" y="325132"/>
            <a:ext cx="3773083" cy="2829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866" y="6012160"/>
            <a:ext cx="3909053" cy="2931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44846" y="5796136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867" y="803754"/>
            <a:ext cx="3236979" cy="2427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865" y="3199421"/>
            <a:ext cx="3621021" cy="2715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44846" y="3134126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07865" y="-27243"/>
            <a:ext cx="29087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Уголки здоровья в 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ачальных классах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079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0649" y="755576"/>
            <a:ext cx="4005064" cy="4101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1687" y="4139952"/>
            <a:ext cx="4005064" cy="2826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1750" y="5925175"/>
            <a:ext cx="3717032" cy="347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79694" y="155411"/>
            <a:ext cx="6129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Уголки здоровья в медицинском кабинете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49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53398" y="1331640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-327418" y="3518883"/>
            <a:ext cx="3672408" cy="275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73277" y="4944843"/>
            <a:ext cx="5112569" cy="383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30518" y="-13053"/>
            <a:ext cx="5900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Апастовская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СОШ» – Школа Превосходства</a:t>
            </a:r>
            <a:endParaRPr lang="ru-RU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0517" y="346798"/>
            <a:ext cx="61294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Видение школы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Формирование  успешной личности.</a:t>
            </a:r>
          </a:p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Миссия школы: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самореализации 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личности.</a:t>
            </a:r>
          </a:p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Ценности: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адаптивность;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креативность;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толерантность;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сотрудничество.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38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8084" y="5070550"/>
            <a:ext cx="5637245" cy="42279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715" y="744564"/>
            <a:ext cx="5767981" cy="4325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76672" y="155411"/>
            <a:ext cx="5932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Лучшие спортсмены школы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80903-WA002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5794" y="4857752"/>
            <a:ext cx="5429264" cy="4071948"/>
          </a:xfrm>
          <a:prstGeom prst="rect">
            <a:avLst/>
          </a:prstGeom>
        </p:spPr>
      </p:pic>
      <p:pic>
        <p:nvPicPr>
          <p:cNvPr id="3" name="Рисунок 2" descr="IMG-20180904-WA000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5794" y="285720"/>
            <a:ext cx="5453100" cy="4089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427-WA004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607223" y="-607223"/>
            <a:ext cx="3643338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IMG-20170427-WA004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1919869" y="2366355"/>
            <a:ext cx="3375425" cy="4500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170427-WA0038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3170036" y="5456036"/>
            <a:ext cx="3161112" cy="4214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A19020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5860" y="4857752"/>
            <a:ext cx="5143512" cy="3857634"/>
          </a:xfrm>
          <a:prstGeom prst="rect">
            <a:avLst/>
          </a:prstGeom>
        </p:spPr>
      </p:pic>
      <p:pic>
        <p:nvPicPr>
          <p:cNvPr id="3" name="Рисунок 2" descr="PA19020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8604" y="428596"/>
            <a:ext cx="3857632" cy="51435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8" y="1428728"/>
            <a:ext cx="1652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Тренажёрный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Рисунок 7" descr="Описание: C:\Users\ильмас\Downloads\IMG-20180927-WA0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0040" y="1187624"/>
            <a:ext cx="2708920" cy="480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Описание: C:\Users\ильмас\Downloads\IMG-20180927-WA005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24116" y="1403648"/>
            <a:ext cx="3257196" cy="245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2" descr="Описание: C:\Users\ильмас\Downloads\IMG-20180927-WA00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8165" y="4372761"/>
            <a:ext cx="3204233" cy="181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3" descr="Описание: C:\Users\ильмас\Downloads\IMG-20180927-WA005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2976" y="4110780"/>
            <a:ext cx="3479476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1" descr="Описание: C:\Users\ильмас\Downloads\20180928_09512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3373" y="6201518"/>
            <a:ext cx="33909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-37515" y="48850"/>
            <a:ext cx="682424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В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Times New Roman"/>
              </a:rPr>
              <a:t>каждом кабинете на стене или на доске имеется </a:t>
            </a:r>
            <a:r>
              <a:rPr lang="ru-RU" sz="1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офтальмотренажёр</a:t>
            </a:r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,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Times New Roman"/>
              </a:rPr>
              <a:t>рекомендованный профессором </a:t>
            </a:r>
            <a:r>
              <a:rPr lang="ru-RU" sz="1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В.Ф.Базарным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Times New Roman"/>
              </a:rPr>
              <a:t>.	</a:t>
            </a:r>
            <a:endParaRPr lang="ru-RU" sz="1600" b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      Педагоги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Times New Roman"/>
              </a:rPr>
              <a:t>школы проводят  уроки в режиме частой </a:t>
            </a:r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смены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   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Times New Roman"/>
              </a:rPr>
              <a:t>динамических </a:t>
            </a:r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пауз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Times New Roman"/>
              </a:rPr>
              <a:t>с использованием  </a:t>
            </a:r>
            <a:r>
              <a:rPr lang="ru-RU" sz="1600" b="1" dirty="0" err="1">
                <a:solidFill>
                  <a:srgbClr val="FF0000"/>
                </a:solidFill>
                <a:latin typeface="Times New Roman"/>
                <a:ea typeface="Times New Roman"/>
              </a:rPr>
              <a:t>офтальмотренажёров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52959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78867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7" name="Picture 9" descr="C:\Users\asatravilovich\Desktop\Новая папка\IMG-20181001-WA004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60276" y="6311662"/>
            <a:ext cx="3762596" cy="282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0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Рисунок 5" descr="Описание: C:\Users\ильмас\Downloads\20170918_17181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19532" y="1807554"/>
            <a:ext cx="4575175" cy="256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30756" y="-156784"/>
            <a:ext cx="655272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Лучшие в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Республике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Юнармейцы  МБОУ "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Апастовская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СОШ«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(рук. </a:t>
            </a:r>
            <a:r>
              <a:rPr lang="ru-RU"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Хикматов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М.К.)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защищают честь района в республиканских военно- спортивных играх  "ВПЕРЁД ЮНАРМЕЙЦЫ!», «Зарница Поволжья», «Слёт военно-патриотических клубов», «Победа»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являются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победителями и призёрами.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26726" y="4641278"/>
            <a:ext cx="1979633" cy="279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545" y="1561944"/>
            <a:ext cx="1989515" cy="2812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26726" y="1661226"/>
            <a:ext cx="2056758" cy="2907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84784" y="3923928"/>
            <a:ext cx="346679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6587" y="4641277"/>
            <a:ext cx="1897525" cy="275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54060" y="6604480"/>
            <a:ext cx="2469141" cy="246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93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347</Words>
  <Application>Microsoft Office PowerPoint</Application>
  <PresentationFormat>Экран (4:3)</PresentationFormat>
  <Paragraphs>72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ильмас</dc:creator>
  <cp:lastModifiedBy>Учитель</cp:lastModifiedBy>
  <cp:revision>56</cp:revision>
  <dcterms:created xsi:type="dcterms:W3CDTF">2018-10-30T07:04:29Z</dcterms:created>
  <dcterms:modified xsi:type="dcterms:W3CDTF">2018-11-28T06:49:11Z</dcterms:modified>
</cp:coreProperties>
</file>