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2160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72957-2E12-4894-8B33-9E13D7C63DEB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9CD7E-C435-4A03-8B72-FD3E70B8E0A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72957-2E12-4894-8B33-9E13D7C63DEB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9CD7E-C435-4A03-8B72-FD3E70B8E0A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72957-2E12-4894-8B33-9E13D7C63DEB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9CD7E-C435-4A03-8B72-FD3E70B8E0A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72957-2E12-4894-8B33-9E13D7C63DEB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9CD7E-C435-4A03-8B72-FD3E70B8E0A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72957-2E12-4894-8B33-9E13D7C63DEB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9CD7E-C435-4A03-8B72-FD3E70B8E0A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72957-2E12-4894-8B33-9E13D7C63DEB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9CD7E-C435-4A03-8B72-FD3E70B8E0A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72957-2E12-4894-8B33-9E13D7C63DEB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9CD7E-C435-4A03-8B72-FD3E70B8E0A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72957-2E12-4894-8B33-9E13D7C63DEB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9CD7E-C435-4A03-8B72-FD3E70B8E0A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72957-2E12-4894-8B33-9E13D7C63DEB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9CD7E-C435-4A03-8B72-FD3E70B8E0A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72957-2E12-4894-8B33-9E13D7C63DEB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9CD7E-C435-4A03-8B72-FD3E70B8E0A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72957-2E12-4894-8B33-9E13D7C63DEB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9CD7E-C435-4A03-8B72-FD3E70B8E0A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072957-2E12-4894-8B33-9E13D7C63DEB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9CD7E-C435-4A03-8B72-FD3E70B8E0A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4850~1\AppData\Local\Temp\Rar$DIa0.096\20181009_16424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8" y="2500298"/>
            <a:ext cx="3886200" cy="2914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4850~1\AppData\Local\Temp\Rar$DIa0.095\20181009_16425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285720"/>
            <a:ext cx="3886200" cy="2914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 descr="C:\Users\4850~1\AppData\Local\Temp\Rar$DIa0.052\20181009_16584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76" y="4357686"/>
            <a:ext cx="2914650" cy="3886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 descr="C:\Users\4850~1\AppData\Local\Temp\Rar$DIa0.985\20181009_17213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28" y="5643570"/>
            <a:ext cx="3886200" cy="2914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0" y="357158"/>
            <a:ext cx="284372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Родительские всеобучи 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«Здоровье наших детей – 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ценное богатство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80" y="0"/>
            <a:ext cx="5800744" cy="633916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Психологические тренинги 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4850~1\AppData\Local\Temp\Rar$DIa0.255\20181009_1700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66" y="714348"/>
            <a:ext cx="3886200" cy="2914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Users\4850~1\AppData\Local\Temp\Rar$DIa0.859\20181009_1701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1285852"/>
            <a:ext cx="3886200" cy="2914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 descr="C:\Users\4850~1\AppData\Local\Temp\Rar$DIa0.558\20181009_17015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43350" y="4357686"/>
            <a:ext cx="2914650" cy="3886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4" name="Picture 6" descr="C:\Users\4850~1\AppData\Local\Temp\Rar$DIa0.461\20181009_17020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714744"/>
            <a:ext cx="2914650" cy="3886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5" name="Picture 7" descr="C:\Users\4850~1\AppData\Local\Temp\Rar$DIa0.315\20181009_16564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00174" y="5000628"/>
            <a:ext cx="2914650" cy="3886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4850~1\AppData\Local\Temp\Rar$DIa0.574\20181031_1325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7562" y="1428728"/>
            <a:ext cx="3268265" cy="43576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5" name="Picture 3" descr="C:\Users\4850~1\AppData\Local\Temp\Rar$DIa0.822\20181031_1326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8" y="571472"/>
            <a:ext cx="3214710" cy="42862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6" name="Picture 4" descr="C:\Users\4850~1\AppData\Local\Temp\Rar$DIa0.118\20181031_13273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66" y="5214942"/>
            <a:ext cx="4714884" cy="35361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4850~1\AppData\Local\Temp\Rar$DIa0.809\20181031_1329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66" y="285720"/>
            <a:ext cx="6000792" cy="45005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099" name="Picture 3" descr="C:\Users\4850~1\AppData\Local\Temp\Rar$DIa0.180\20181031_13295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42" y="4214810"/>
            <a:ext cx="6096000" cy="457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4850~1\AppData\Local\Temp\Rar$DIa0.884\20181031_1428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1" cy="914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4850~1\AppData\Local\Temp\Rar$DIa0.668\20181031_1428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4850~1\AppData\Local\Temp\Rar$DIa0.641\20181031_1428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1143000" y="114300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11</Words>
  <Application>Microsoft Office PowerPoint</Application>
  <PresentationFormat>Экран (4:3)</PresentationFormat>
  <Paragraphs>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Психологические тренинги 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ильмас</dc:creator>
  <cp:lastModifiedBy>ильмас</cp:lastModifiedBy>
  <cp:revision>7</cp:revision>
  <dcterms:created xsi:type="dcterms:W3CDTF">2018-10-31T09:53:52Z</dcterms:created>
  <dcterms:modified xsi:type="dcterms:W3CDTF">2018-10-31T10:38:25Z</dcterms:modified>
</cp:coreProperties>
</file>