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1644" y="9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7B40-5A7B-4612-80A8-183A77ACF9CC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E3DE-46DB-4B2F-B1CB-E91094BB9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7B40-5A7B-4612-80A8-183A77ACF9CC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E3DE-46DB-4B2F-B1CB-E91094BB9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7B40-5A7B-4612-80A8-183A77ACF9CC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E3DE-46DB-4B2F-B1CB-E91094BB9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7B40-5A7B-4612-80A8-183A77ACF9CC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E3DE-46DB-4B2F-B1CB-E91094BB9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7B40-5A7B-4612-80A8-183A77ACF9CC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E3DE-46DB-4B2F-B1CB-E91094BB9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7B40-5A7B-4612-80A8-183A77ACF9CC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E3DE-46DB-4B2F-B1CB-E91094BB9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7B40-5A7B-4612-80A8-183A77ACF9CC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E3DE-46DB-4B2F-B1CB-E91094BB9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7B40-5A7B-4612-80A8-183A77ACF9CC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E3DE-46DB-4B2F-B1CB-E91094BB9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7B40-5A7B-4612-80A8-183A77ACF9CC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E3DE-46DB-4B2F-B1CB-E91094BB9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7B40-5A7B-4612-80A8-183A77ACF9CC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E3DE-46DB-4B2F-B1CB-E91094BB9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7B40-5A7B-4612-80A8-183A77ACF9CC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E3DE-46DB-4B2F-B1CB-E91094BB9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27B40-5A7B-4612-80A8-183A77ACF9CC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FE3DE-46DB-4B2F-B1CB-E91094BB9C9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Screenshot_20181101-103718_Ya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0"/>
            <a:ext cx="3929090" cy="2478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F:\Screenshot_20181101-103507_Yande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0804" y="1214414"/>
            <a:ext cx="3587196" cy="2571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F:\Screenshot_20181101-104106_Yandex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286512"/>
            <a:ext cx="3803672" cy="2428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" name="Picture 5" descr="F:\Screenshot_20181101-104129_Yande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88729" y="3929058"/>
            <a:ext cx="3469271" cy="22844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" name="Picture 6" descr="F:\Screenshot_20181101-104249_Yandex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643306"/>
            <a:ext cx="3446215" cy="238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1" name="Picture 7" descr="F:\Screenshot_20181101-104332_Yandex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9000" y="6429388"/>
            <a:ext cx="3220099" cy="24288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500042" y="0"/>
            <a:ext cx="60722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Отдых учащихся  в детском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санаторно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–оздоровительном лагере круглогодичного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действия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Свияга+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32282" y="1"/>
            <a:ext cx="47149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Лечение  учащихся  в детском 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анаторно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–оздоровительном лагере круглогодичного  действия «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Свияга+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4850~1\AppData\Local\Temp\Rar$DIa0.948\DSC021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90" y="928662"/>
            <a:ext cx="3507503" cy="26432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1" name="Picture 3" descr="C:\Users\4850~1\AppData\Local\Temp\Rar$DIa0.218\DSC021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90" y="4572001"/>
            <a:ext cx="3804074" cy="27860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2" name="Picture 4" descr="C:\Users\4850~1\AppData\Local\Temp\Rar$DIa0.684\DSC025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10" y="6215074"/>
            <a:ext cx="3506549" cy="26908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3" name="Picture 5" descr="C:\Users\4850~1\AppData\Local\Temp\Rar$DIa0.461\DSC025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10" y="2214546"/>
            <a:ext cx="3541800" cy="27860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22</Words>
  <Application>Microsoft Office PowerPoint</Application>
  <PresentationFormat>Экран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ильмас</dc:creator>
  <cp:lastModifiedBy>ильмас</cp:lastModifiedBy>
  <cp:revision>9</cp:revision>
  <dcterms:created xsi:type="dcterms:W3CDTF">2018-11-01T06:34:00Z</dcterms:created>
  <dcterms:modified xsi:type="dcterms:W3CDTF">2018-11-01T07:55:45Z</dcterms:modified>
</cp:coreProperties>
</file>