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6404" autoAdjust="0"/>
  </p:normalViewPr>
  <p:slideViewPr>
    <p:cSldViewPr>
      <p:cViewPr varScale="1">
        <p:scale>
          <a:sx n="107" d="100"/>
          <a:sy n="107" d="100"/>
        </p:scale>
        <p:origin x="-90" y="-69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hyperlink" Target="https://edu.tatar.ru/priv/page85977.htm/read-news/2557002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12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67494"/>
            <a:ext cx="5112568" cy="504056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(п.3 приложения 2)</a:t>
            </a:r>
            <a:b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МАДОУ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«Детский сад № 167 комбинированного вида с татарским языком воспитания и обучения» Советского района г. Казани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Народные игры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Навруз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="1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28184" y="1851670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Масленница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99792" y="3363838"/>
            <a:ext cx="4032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«Знакомство с орнаментами»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987574"/>
            <a:ext cx="1942225" cy="977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14" descr="C:\Users\1108~1\AppData\Local\Temp\Rar$DI00.768\IMG_96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2427734"/>
            <a:ext cx="1368152" cy="1059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16" descr="C:\Users\1108~1\AppData\Local\Temp\Rar$DI49.176\IMG_96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2427734"/>
            <a:ext cx="1185732" cy="1008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3" descr="C:\Users\1108~1\AppData\Local\Temp\Rar$DI12.608\IMG_20210302_0924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624" y="3651870"/>
            <a:ext cx="1224136" cy="864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4" descr="C:\Users\1108~1\AppData\Local\Temp\Rar$DI35.608\IMG_20210302_09214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3768" y="3651870"/>
            <a:ext cx="1080120" cy="879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5" descr="C:\Users\1108~1\AppData\Local\Temp\Rar$DI47.608\IMG_20210310_09185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3888" y="3651870"/>
            <a:ext cx="1296144" cy="864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32040" y="3651870"/>
            <a:ext cx="1207815" cy="8735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56176" y="3651870"/>
            <a:ext cx="1152128" cy="865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80312" y="3579862"/>
            <a:ext cx="1135807" cy="936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4" name="Picture 10" descr="C:\Users\ГУЗЕЛЬ\Downloads\IMG-20210323-WA0028 (1)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79912" y="915566"/>
            <a:ext cx="2016224" cy="11341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Picture 3" descr="C:\Users\ГУЗЕЛЬ\Downloads\IMG-20210319-WA0027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23928" y="2427735"/>
            <a:ext cx="1872208" cy="936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5" name="Picture 11" descr="C:\Users\ГУЗЕЛЬ\Downloads\IMG-20210323-WA0012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16216" y="915566"/>
            <a:ext cx="1835696" cy="1080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6" name="Picture 12" descr="C:\Users\ГУЗЕЛЬ\Downloads\IMG-20210324-WA0034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084168" y="2427734"/>
            <a:ext cx="936104" cy="1008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3" descr="C:\Users\ГУЗЕЛЬ\Downloads\IMG-20210324-WA0032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52320" y="2427734"/>
            <a:ext cx="920700" cy="1035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644323"/>
            <a:ext cx="7499175" cy="631283"/>
          </a:xfrm>
        </p:spPr>
        <p:txBody>
          <a:bodyPr>
            <a:normAutofit/>
          </a:bodyPr>
          <a:lstStyle/>
          <a:p>
            <a:pPr algn="ctr"/>
            <a:r>
              <a:rPr lang="ru-RU" sz="2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Навруз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99792" y="248665"/>
            <a:ext cx="4392488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0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п.4 </a:t>
            </a:r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2)</a:t>
            </a:r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МАДОУ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«Детский сад № 167 комбинированного вида с татарским языком воспитания и обучения» Советского района г. Казани </a:t>
            </a:r>
            <a:endParaRPr lang="ru-RU" sz="4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483768" y="1275606"/>
            <a:ext cx="4073624" cy="3168352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1475656" y="814528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583" y="1894648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259632" y="3615480"/>
            <a:ext cx="1481336" cy="118851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392" y="946707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460" y="2189682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112" y="3663994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203848" y="1851670"/>
            <a:ext cx="32403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нашем детском саду  прошёл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Навруз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праздник весны. Сюрпризом для детей и взрослых стало появление на празднике гостей,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Наврузбики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Кыш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бабая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Активное участие в мероприятии приняли все: педагоги и воспитанники. Они пели, танцевали, участвовали в соревнованиях. Этот праздник подарил всем море эмоций и радости.</a:t>
            </a:r>
          </a:p>
          <a:p>
            <a:pPr fontAlgn="base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  <a:hlinkClick r:id="rId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35434" y="1351710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452320" y="2624565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3" name="Picture 2" descr="C:\Users\ГУЗЕЛЬ\Downloads\IMG-20210319-WA0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995686"/>
            <a:ext cx="1748813" cy="13116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3" descr="C:\Users\ГУЗЕЛЬ\Downloads\IMG-20210319-WA00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7611" y="555526"/>
            <a:ext cx="1604797" cy="12035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 descr="C:\Users\ГУЗЕЛЬ\Downloads\IMG-20210319-WA00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3507854"/>
            <a:ext cx="1724811" cy="14196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5" descr="C:\Users\ГУЗЕЛЬ\Downloads\IMG-20210323-WA00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2211710"/>
            <a:ext cx="1584176" cy="13236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4" name="Picture 6" descr="C:\Users\ГУЗЕЛЬ\Downloads\IMG-20210319-WA003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6176" y="3775348"/>
            <a:ext cx="1824202" cy="11726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5" name="Picture 7" descr="C:\Users\ГУЗЕЛЬ\Downloads\IMG-20210319-WA003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35896" y="3939902"/>
            <a:ext cx="1635001" cy="10595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Picture 10" descr="C:\Users\ГУЗЕЛЬ\Downloads\IMG-20210323-WA0028 (1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44208" y="915566"/>
            <a:ext cx="2016224" cy="11341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3379</TotalTime>
  <Words>29</Words>
  <Application>Microsoft Office PowerPoint</Application>
  <PresentationFormat>Экран (16:9)</PresentationFormat>
  <Paragraphs>16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(п.3 приложения 2) МАДОУ «Детский сад № 167 комбинированного вида с татарским языком воспитания и обучения» Советского района г. Казани  </vt:lpstr>
      <vt:lpstr>Навруз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436</cp:revision>
  <cp:lastPrinted>2021-02-04T07:26:50Z</cp:lastPrinted>
  <dcterms:created xsi:type="dcterms:W3CDTF">2015-10-13T08:15:21Z</dcterms:created>
  <dcterms:modified xsi:type="dcterms:W3CDTF">2021-03-25T06:12:07Z</dcterms:modified>
</cp:coreProperties>
</file>