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9" r:id="rId5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1" autoAdjust="0"/>
  </p:normalViewPr>
  <p:slideViewPr>
    <p:cSldViewPr>
      <p:cViewPr>
        <p:scale>
          <a:sx n="78" d="100"/>
          <a:sy n="78" d="100"/>
        </p:scale>
        <p:origin x="-1626" y="195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7727636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285750" y="7010486"/>
            <a:ext cx="6343650" cy="176565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5750" y="5613400"/>
            <a:ext cx="6343650" cy="1320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172200" y="9351264"/>
            <a:ext cx="569214" cy="35661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2686050" y="110069"/>
            <a:ext cx="2171700" cy="417336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172200" y="9351264"/>
            <a:ext cx="569214" cy="35661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4975969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5750" y="2421468"/>
            <a:ext cx="6343650" cy="176106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5356" y="4256903"/>
            <a:ext cx="6515100" cy="1711414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228600" y="2311400"/>
            <a:ext cx="31432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3486150" y="2311400"/>
            <a:ext cx="32575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28600" y="7814735"/>
            <a:ext cx="6457950" cy="1274939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11085" y="963083"/>
            <a:ext cx="3217917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3483771" y="963083"/>
            <a:ext cx="3219181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11085" y="1900944"/>
            <a:ext cx="3217917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3486548" y="1900944"/>
            <a:ext cx="3216402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172200" y="9355667"/>
            <a:ext cx="571500" cy="35661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385762" y="8695268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385762" y="8448724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42900" y="7924801"/>
            <a:ext cx="6343650" cy="75212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342901" y="880533"/>
            <a:ext cx="2256235" cy="69342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2681288" y="880533"/>
            <a:ext cx="4005263" cy="6934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2628900" y="890694"/>
            <a:ext cx="3771900" cy="528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85750" y="7213209"/>
            <a:ext cx="4400550" cy="7544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285750" y="7992427"/>
            <a:ext cx="4400550" cy="1109839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43500" y="793402"/>
            <a:ext cx="1371600" cy="845220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793402"/>
            <a:ext cx="4686300" cy="84522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1517965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28600" y="2244903"/>
            <a:ext cx="6515100" cy="65375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4857750" y="110069"/>
            <a:ext cx="1885950" cy="417336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2343150" y="110069"/>
            <a:ext cx="2514600" cy="41733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172200" y="9355669"/>
            <a:ext cx="571500" cy="353131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28600" y="660400"/>
            <a:ext cx="6515100" cy="121073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385762" y="1517965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385762" y="1528202"/>
            <a:ext cx="6472238" cy="344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g1.liveinternet.ru/images/attach/c/9/106/266/106266875_large_10212c83fd54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16"/>
          <a:stretch/>
        </p:blipFill>
        <p:spPr bwMode="auto">
          <a:xfrm>
            <a:off x="0" y="-386991"/>
            <a:ext cx="6858000" cy="104297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8" y="3381365"/>
            <a:ext cx="4714908" cy="22860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Семейный Альбом</a:t>
            </a: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семьи </a:t>
            </a:r>
            <a:r>
              <a:rPr lang="ru-RU" sz="4000" dirty="0" err="1" smtClean="0">
                <a:solidFill>
                  <a:srgbClr val="FF0000"/>
                </a:solidFill>
                <a:latin typeface="Monotype Corsiva" pitchFamily="66" charset="0"/>
              </a:rPr>
              <a:t>Гайнулиных</a:t>
            </a:r>
            <a:endParaRPr lang="ru-RU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22" y="6024570"/>
            <a:ext cx="2357454" cy="1738325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У хозяев в каждом доме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Есть что-то такое, что всем дорогое.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О прошлом семьи расскажет оно,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О том, что в семье это было давно.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Семейным  альбомом это </a:t>
            </a:r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зовётся,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И память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в нем </a:t>
            </a:r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мы свято храним.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Чтоб в будущем все поколения наши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otype Corsiva" pitchFamily="66" charset="0"/>
              </a:rPr>
              <a:t>Могли бы гордиться предком своим!</a:t>
            </a:r>
          </a:p>
          <a:p>
            <a:pPr algn="ctr"/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429000" y="7739082"/>
            <a:ext cx="2722624" cy="642942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  <a:t>Воспитатель</a:t>
            </a:r>
            <a: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  <a:t>: Хайруллина Г.Р.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  <a:t>МАДОУ «Детский сад 153»</a:t>
            </a:r>
          </a:p>
          <a:p>
            <a:endParaRPr lang="ru-RU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19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img1.liveinternet.ru/images/attach/c/9/106/266/106266875_large_10212c83fd54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16"/>
          <a:stretch/>
        </p:blipFill>
        <p:spPr bwMode="auto">
          <a:xfrm>
            <a:off x="0" y="-523713"/>
            <a:ext cx="6858000" cy="1042971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142984" y="5238754"/>
            <a:ext cx="45748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400" dirty="0" smtClean="0">
                <a:latin typeface="Gabriola" panose="04040605051002020D02" pitchFamily="82" charset="0"/>
              </a:rPr>
              <a:t>            </a:t>
            </a:r>
            <a:endParaRPr lang="ru-RU" sz="1400" dirty="0">
              <a:latin typeface="Gabriola" panose="04040605051002020D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5046" t="22721" r="16145" b="21581"/>
          <a:stretch>
            <a:fillRect/>
          </a:stretch>
        </p:blipFill>
        <p:spPr bwMode="auto">
          <a:xfrm>
            <a:off x="1643050" y="1952605"/>
            <a:ext cx="372325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214554" y="7381893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Monotype Corsiva" pitchFamily="66" charset="0"/>
              </a:rPr>
              <a:t>Ахметханов</a:t>
            </a:r>
            <a:r>
              <a:rPr lang="ru-RU" sz="2400" dirty="0" smtClean="0">
                <a:latin typeface="Monotype Corsiva" pitchFamily="66" charset="0"/>
              </a:rPr>
              <a:t> Мустафа </a:t>
            </a:r>
          </a:p>
          <a:p>
            <a:pPr algn="ctr"/>
            <a:r>
              <a:rPr lang="ru-RU" sz="2400" dirty="0" err="1" smtClean="0">
                <a:latin typeface="Monotype Corsiva" pitchFamily="66" charset="0"/>
              </a:rPr>
              <a:t>Ахметович</a:t>
            </a:r>
            <a:endParaRPr lang="ru-RU" sz="2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853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img1.liveinternet.ru/images/attach/c/9/106/266/106266875_large_10212c83fd54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16"/>
          <a:stretch/>
        </p:blipFill>
        <p:spPr bwMode="auto">
          <a:xfrm>
            <a:off x="0" y="-1047791"/>
            <a:ext cx="6858000" cy="104297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285992" y="7239016"/>
            <a:ext cx="2286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Monotype Corsiva" pitchFamily="66" charset="0"/>
              </a:rPr>
              <a:t>На  фото</a:t>
            </a:r>
          </a:p>
          <a:p>
            <a:pPr algn="ctr"/>
            <a:r>
              <a:rPr lang="ru-RU" sz="1400" dirty="0" smtClean="0">
                <a:latin typeface="Monotype Corsiva" pitchFamily="66" charset="0"/>
              </a:rPr>
              <a:t>д</a:t>
            </a:r>
            <a:r>
              <a:rPr lang="ru-RU" sz="1400" dirty="0" smtClean="0">
                <a:latin typeface="Monotype Corsiva" pitchFamily="66" charset="0"/>
              </a:rPr>
              <a:t>еревня Шура Арского района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8" y="1452538"/>
            <a:ext cx="47863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400" dirty="0" smtClean="0">
                <a:latin typeface="Monotype Corsiva" pitchFamily="66" charset="0"/>
              </a:rPr>
              <a:t>               </a:t>
            </a:r>
            <a:r>
              <a:rPr lang="ru-RU" sz="1600" dirty="0" smtClean="0">
                <a:latin typeface="Monotype Corsiva" pitchFamily="66" charset="0"/>
              </a:rPr>
              <a:t>О войне мы знаем очень мало. Знаем, что тяжело было нашим солдатам справляться  с фашистами. Много наших солдат полегло на полях сражений. В нашей семье воевал </a:t>
            </a:r>
            <a:r>
              <a:rPr lang="ru-RU" sz="1600" dirty="0" smtClean="0">
                <a:latin typeface="Monotype Corsiva" pitchFamily="66" charset="0"/>
              </a:rPr>
              <a:t>прадедушка </a:t>
            </a:r>
            <a:r>
              <a:rPr lang="ru-RU" sz="1600" dirty="0" err="1" smtClean="0">
                <a:latin typeface="Monotype Corsiva" pitchFamily="66" charset="0"/>
              </a:rPr>
              <a:t>Ранеля</a:t>
            </a:r>
            <a:r>
              <a:rPr lang="ru-RU" sz="1600" dirty="0" smtClean="0">
                <a:latin typeface="Monotype Corsiva" pitchFamily="66" charset="0"/>
              </a:rPr>
              <a:t>. Он был очень смелым и бесстрашным воином.</a:t>
            </a:r>
          </a:p>
          <a:p>
            <a:pPr algn="just" fontAlgn="base"/>
            <a:r>
              <a:rPr lang="ru-RU" sz="1600" dirty="0" smtClean="0">
                <a:latin typeface="Monotype Corsiva" pitchFamily="66" charset="0"/>
              </a:rPr>
              <a:t>               Наш ветеран, </a:t>
            </a:r>
            <a:r>
              <a:rPr lang="ru-RU" sz="1600" dirty="0" err="1" smtClean="0">
                <a:latin typeface="Monotype Corsiva" pitchFamily="66" charset="0"/>
              </a:rPr>
              <a:t>Ахметханов</a:t>
            </a:r>
            <a:r>
              <a:rPr lang="ru-RU" sz="1600" dirty="0" smtClean="0">
                <a:latin typeface="Monotype Corsiva" pitchFamily="66" charset="0"/>
              </a:rPr>
              <a:t>  Мустафа </a:t>
            </a:r>
            <a:r>
              <a:rPr lang="ru-RU" sz="1600" dirty="0" err="1" smtClean="0">
                <a:latin typeface="Monotype Corsiva" pitchFamily="66" charset="0"/>
              </a:rPr>
              <a:t>Ахметович</a:t>
            </a:r>
            <a:r>
              <a:rPr lang="ru-RU" sz="1600" dirty="0" smtClean="0">
                <a:latin typeface="Monotype Corsiva" pitchFamily="66" charset="0"/>
              </a:rPr>
              <a:t> , родился в 1912 году, в деревне Шура Арского района. Война началась, когда ему было 29 лет.</a:t>
            </a:r>
            <a:endParaRPr lang="ru-RU" sz="1600" dirty="0" smtClean="0">
              <a:latin typeface="Monotype Corsiva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t="28472" r="2469" b="29166"/>
          <a:stretch>
            <a:fillRect/>
          </a:stretch>
        </p:blipFill>
        <p:spPr bwMode="auto">
          <a:xfrm>
            <a:off x="1142984" y="3452802"/>
            <a:ext cx="46259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g1.liveinternet.ru/images/attach/c/9/106/266/106266875_large_10212c83fd54.jpg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16"/>
          <a:stretch/>
        </p:blipFill>
        <p:spPr bwMode="auto">
          <a:xfrm>
            <a:off x="0" y="-386991"/>
            <a:ext cx="6858000" cy="104297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142984" y="2024042"/>
            <a:ext cx="4572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Monotype Corsiva" pitchFamily="66" charset="0"/>
              </a:rPr>
              <a:t>              </a:t>
            </a:r>
            <a:r>
              <a:rPr lang="ru-RU" sz="1600" dirty="0" smtClean="0">
                <a:latin typeface="Monotype Corsiva" pitchFamily="66" charset="0"/>
              </a:rPr>
              <a:t>Мустафа </a:t>
            </a:r>
            <a:r>
              <a:rPr lang="ru-RU" sz="1600" dirty="0" err="1" smtClean="0">
                <a:latin typeface="Monotype Corsiva" pitchFamily="66" charset="0"/>
              </a:rPr>
              <a:t>Ахметович</a:t>
            </a:r>
            <a:r>
              <a:rPr lang="ru-RU" sz="1600" dirty="0" smtClean="0">
                <a:latin typeface="Monotype Corsiva" pitchFamily="66" charset="0"/>
              </a:rPr>
              <a:t>  прошел всю войну, дошел до самого Берлина. Он служил  артиллеристом, был награжден множеством медалей. Наш дедушка  и прадедушка храбро сражался за мир , в котором мы сейчас живем.</a:t>
            </a:r>
            <a:endParaRPr lang="ru-RU" sz="1600" dirty="0"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14554" y="7453330"/>
            <a:ext cx="25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Monotype Corsiva" pitchFamily="66" charset="0"/>
              </a:rPr>
              <a:t>На </a:t>
            </a:r>
            <a:r>
              <a:rPr lang="ru-RU" sz="1400" dirty="0" smtClean="0">
                <a:latin typeface="Monotype Corsiva" pitchFamily="66" charset="0"/>
              </a:rPr>
              <a:t>фото</a:t>
            </a:r>
          </a:p>
          <a:p>
            <a:pPr algn="ctr"/>
            <a:r>
              <a:rPr lang="ru-RU" sz="1400" dirty="0" smtClean="0">
                <a:latin typeface="Monotype Corsiva" pitchFamily="66" charset="0"/>
              </a:rPr>
              <a:t>Мустафа </a:t>
            </a:r>
            <a:r>
              <a:rPr lang="ru-RU" sz="1400" dirty="0" err="1" smtClean="0">
                <a:latin typeface="Monotype Corsiva" pitchFamily="66" charset="0"/>
              </a:rPr>
              <a:t>Ахметович</a:t>
            </a:r>
            <a:r>
              <a:rPr lang="ru-RU" sz="1400" dirty="0" smtClean="0">
                <a:latin typeface="Monotype Corsiva" pitchFamily="66" charset="0"/>
              </a:rPr>
              <a:t> с сыном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t="19299" b="29472"/>
          <a:stretch>
            <a:fillRect/>
          </a:stretch>
        </p:blipFill>
        <p:spPr bwMode="auto">
          <a:xfrm>
            <a:off x="1357298" y="3452802"/>
            <a:ext cx="4235845" cy="38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366</TotalTime>
  <Words>144</Words>
  <Application>Microsoft Office PowerPoint</Application>
  <PresentationFormat>Лист A4 (210x297 мм)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Трек</vt:lpstr>
      <vt:lpstr>Семейный Альбом семьи Гайнулиных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садик</dc:creator>
  <cp:lastModifiedBy>Admin</cp:lastModifiedBy>
  <cp:revision>40</cp:revision>
  <dcterms:created xsi:type="dcterms:W3CDTF">2018-03-26T09:55:38Z</dcterms:created>
  <dcterms:modified xsi:type="dcterms:W3CDTF">2020-04-24T20:06:04Z</dcterms:modified>
</cp:coreProperties>
</file>