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62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092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1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97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97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19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7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6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4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9CC37-F2C5-4BBE-ADB1-6AACDE98253E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CF7A0-823D-483B-A569-953EB4AC0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6350"/>
            <a:ext cx="12339484" cy="890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9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80804/a6e8701d-ed90-49c2-a783-c7731fe801aa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0554" y="0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             ВЕСНА - ПОБЕДА</a:t>
            </a:r>
          </a:p>
          <a:p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У мая два цвета: зелёный и красный.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Зелёный – весна, обновленье земли.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Цвет красный – Победа! Без взрывов рассветы,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Как кипень, летящие вдаль журавли.</a:t>
            </a:r>
          </a:p>
          <a:p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У мая тюльпаны, нарциссы и розы,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И песни далёкой военной поры.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Девятое мая – и радость. И слёзы,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Весёлый, заливистый смех детворы.</a:t>
            </a:r>
          </a:p>
          <a:p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А их - ветеранов – осталось так мало.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Им почесть и слава, и низкий поклон.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Страна ликовала, цветеньем встречала,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Кружила и пела с весной в унисон.</a:t>
            </a:r>
          </a:p>
          <a:p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Победа! Кричали восторженно птицы.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Победа! Салюты до самых до звёзд!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Не все воротились… Но до сих пор снится</a:t>
            </a:r>
            <a:b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50021"/>
                </a:solidFill>
                <a:latin typeface="Arial Black" panose="020B0A04020102020204" pitchFamily="34" charset="0"/>
              </a:rPr>
              <a:t>Война ветеранам сквозь радугу слёз.</a:t>
            </a:r>
            <a:endParaRPr lang="ru-RU" b="1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A5002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8" name="Picture 4" descr="https://avatars.mds.yandex.net/get-pdb/1866932/81b2689d-0190-47e0-8a7f-13ab096fe6c7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206" y="638547"/>
            <a:ext cx="4823118" cy="3858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00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dm-krasavino.ru/images/7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8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6.userapi.com/c857220/v857220023/17d307/xqlfGJHUQj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4" y="235050"/>
            <a:ext cx="4856693" cy="63879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73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s://sun9-29.userapi.com/c206624/v206624023/10429d/DVhBFFbn6G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56392" y="1000654"/>
            <a:ext cx="6475589" cy="48566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38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sun9-69.userapi.com/c857328/v857328023/178a26/RLkcxBknc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" t="10746" r="9614" b="4180"/>
          <a:stretch/>
        </p:blipFill>
        <p:spPr bwMode="auto">
          <a:xfrm>
            <a:off x="1828799" y="148553"/>
            <a:ext cx="5063068" cy="65608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61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s://sun9-19.userapi.com/c858120/v858120023/1e465c/L7ytEdz7Sx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6" t="10080" r="4969" b="5430"/>
          <a:stretch/>
        </p:blipFill>
        <p:spPr bwMode="auto">
          <a:xfrm>
            <a:off x="1964266" y="152400"/>
            <a:ext cx="5126916" cy="65532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99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sun9-47.userapi.com/c858232/v858232023/1e39fe/zh_6CNRn5t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8253"/>
          <a:stretch/>
        </p:blipFill>
        <p:spPr bwMode="auto">
          <a:xfrm>
            <a:off x="2069042" y="184552"/>
            <a:ext cx="4534958" cy="648889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167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sun9-44.userapi.com/c206616/v206616023/106158/sPblPjguTM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" t="2865" r="6024" b="2007"/>
          <a:stretch/>
        </p:blipFill>
        <p:spPr bwMode="auto">
          <a:xfrm>
            <a:off x="1794934" y="148825"/>
            <a:ext cx="4673600" cy="656034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29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sun9-43.userapi.com/c857224/v857224023/179688/4QfMQVuMXb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6" t="19778" r="10511" b="17034"/>
          <a:stretch/>
        </p:blipFill>
        <p:spPr bwMode="auto">
          <a:xfrm>
            <a:off x="1930399" y="135466"/>
            <a:ext cx="4563741" cy="66040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237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sun9-26.userapi.com/c858532/v858532023/17d718/lsytZyBbBD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9" b="5983"/>
          <a:stretch/>
        </p:blipFill>
        <p:spPr bwMode="auto">
          <a:xfrm>
            <a:off x="1815041" y="170389"/>
            <a:ext cx="4653492" cy="656907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32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sun9-39.userapi.com/c856016/v856016023/22ce86/w234y4pmz7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4" t="3863" r="10407" b="11699"/>
          <a:stretch/>
        </p:blipFill>
        <p:spPr bwMode="auto">
          <a:xfrm>
            <a:off x="2099733" y="169333"/>
            <a:ext cx="4450324" cy="65193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76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sun9-18.userapi.com/c206816/v206816023/1080be/gjsIIPjfgw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4" y="225072"/>
            <a:ext cx="4805892" cy="6407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5239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un9-22.userapi.com/c857436/v857436023/1e707f/lcjTxjOtUv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14789" b="19470"/>
          <a:stretch/>
        </p:blipFill>
        <p:spPr bwMode="auto">
          <a:xfrm>
            <a:off x="1744132" y="143932"/>
            <a:ext cx="4610666" cy="65701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390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16.userapi.com/c855224/v855224877/226444/BdXdnOOgO-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1" b="26916"/>
          <a:stretch/>
        </p:blipFill>
        <p:spPr bwMode="auto">
          <a:xfrm>
            <a:off x="1546837" y="93785"/>
            <a:ext cx="4726143" cy="66704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7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avatars.mds.yandex.net/get-pdb/1946308/8a560184-fa9a-4aad-9dbe-08d4f5eb72c9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12.userapi.com/c857216/v857216877/1805c9/eLI05p-sXI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55" y="96150"/>
            <a:ext cx="4711393" cy="659961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835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avatars.mds.yandex.net/get-pdb/1893235/ec988543-1454-4a59-8115-64ce9e4589b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2586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410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</Words>
  <Application>Microsoft Office PowerPoint</Application>
  <PresentationFormat>Широкоэкранный</PresentationFormat>
  <Paragraphs>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</cp:revision>
  <dcterms:created xsi:type="dcterms:W3CDTF">2020-04-28T04:57:23Z</dcterms:created>
  <dcterms:modified xsi:type="dcterms:W3CDTF">2020-04-28T16:39:27Z</dcterms:modified>
</cp:coreProperties>
</file>