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AF92-6899-49A3-84F8-33F2CE6E5DF7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ECF6-DE1D-4E64-8692-46FC86ABC1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2952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AF92-6899-49A3-84F8-33F2CE6E5DF7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ECF6-DE1D-4E64-8692-46FC86ABC1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3218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AF92-6899-49A3-84F8-33F2CE6E5DF7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ECF6-DE1D-4E64-8692-46FC86ABC1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1707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AF92-6899-49A3-84F8-33F2CE6E5DF7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ECF6-DE1D-4E64-8692-46FC86ABC1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2226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AF92-6899-49A3-84F8-33F2CE6E5DF7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ECF6-DE1D-4E64-8692-46FC86ABC1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5490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AF92-6899-49A3-84F8-33F2CE6E5DF7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ECF6-DE1D-4E64-8692-46FC86ABC1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7002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AF92-6899-49A3-84F8-33F2CE6E5DF7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ECF6-DE1D-4E64-8692-46FC86ABC1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3542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AF92-6899-49A3-84F8-33F2CE6E5DF7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ECF6-DE1D-4E64-8692-46FC86ABC1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4960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AF92-6899-49A3-84F8-33F2CE6E5DF7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ECF6-DE1D-4E64-8692-46FC86ABC1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1790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AF92-6899-49A3-84F8-33F2CE6E5DF7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ECF6-DE1D-4E64-8692-46FC86ABC1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1612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AF92-6899-49A3-84F8-33F2CE6E5DF7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CECF6-DE1D-4E64-8692-46FC86ABC1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3085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7AF92-6899-49A3-84F8-33F2CE6E5DF7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CECF6-DE1D-4E64-8692-46FC86ABC1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900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640" y="534572"/>
            <a:ext cx="2145926" cy="28612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12494" y="703384"/>
            <a:ext cx="1879506" cy="33413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14635" y="3996765"/>
            <a:ext cx="2145926" cy="28612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4049425" y="1263801"/>
            <a:ext cx="2360381" cy="31471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7862" y="3903846"/>
            <a:ext cx="3147965" cy="295415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09201" y="2536284"/>
            <a:ext cx="2843492" cy="4321716"/>
          </a:xfrm>
          <a:prstGeom prst="snip2DiagRect">
            <a:avLst>
              <a:gd name="adj1" fmla="val 7421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2194560" y="689316"/>
            <a:ext cx="8314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кадетысидимдома</a:t>
            </a: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52026" y="0"/>
            <a:ext cx="109399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– Международный день Земли</a:t>
            </a:r>
            <a:endParaRPr lang="ru-RU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696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9</Words>
  <Application>Microsoft Office PowerPoint</Application>
  <PresentationFormat>Произвольный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Филипп</dc:creator>
  <cp:lastModifiedBy>DELL</cp:lastModifiedBy>
  <cp:revision>3</cp:revision>
  <dcterms:created xsi:type="dcterms:W3CDTF">2020-04-22T12:54:02Z</dcterms:created>
  <dcterms:modified xsi:type="dcterms:W3CDTF">2020-04-23T10:53:40Z</dcterms:modified>
</cp:coreProperties>
</file>