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C9A71-D9EC-410F-8140-832F997798ED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93F7-2F8D-4520-91E0-6F778167C2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ьнара\Desktop\пдд 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3762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Отряд ЮИД 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МБОУ «СОШ №2 г.Азнакаево»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Азнакаевского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138430">
            <a:off x="272926" y="963625"/>
            <a:ext cx="3322712" cy="2246769"/>
          </a:xfr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Отряд ЮИД «Дорожная азбука» 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провели акцию «Ребёнок-главный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пассажир!»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FA38~1\AppData\Local\Temp\Rar$DIa0.301\Screenshot_20210419-0845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1635" y="260649"/>
            <a:ext cx="4836357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807816">
            <a:off x="5866722" y="286679"/>
            <a:ext cx="2922093" cy="3586410"/>
          </a:xfrm>
        </p:spPr>
        <p:txBody>
          <a:bodyPr>
            <a:noAutofit/>
          </a:bodyPr>
          <a:lstStyle/>
          <a:p>
            <a:r>
              <a:rPr lang="ru-RU" sz="2400" dirty="0" smtClean="0"/>
              <a:t>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Выступление агитбригады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«Дорожная азбука» перед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учащимися первых классов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МБОУ «СОШ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г.Азнакаево»-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«СТАНЬ ЗАМЕТНЕЙ!»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5256584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672" cy="30823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Отряд ЮИД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«Дорожная азбука»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платформе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учи.ру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решают задания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Всероссийской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онлайн-олимпиады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«Безопасные дороги»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2656"/>
            <a:ext cx="47525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950818">
            <a:off x="5203058" y="272270"/>
            <a:ext cx="3466728" cy="349500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29октября 2020г.состоялась беседа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Альмиры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Рифовны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отрядом ЮИД «Дорожная азбука» по теме «Светоотражающие элементы»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460851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962372">
            <a:off x="5436096" y="404664"/>
            <a:ext cx="3333056" cy="352839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Просмотр видеоролика «Безопасная дорога от дома до школы»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4824536" cy="36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1014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826655">
            <a:off x="561089" y="-96502"/>
            <a:ext cx="3744416" cy="311418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Отряд «Дорожная азбука»- «Посвящение в ЮИД»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4248472" cy="358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924944"/>
            <a:ext cx="4104455" cy="29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556818">
            <a:off x="4415722" y="327861"/>
            <a:ext cx="4419750" cy="265030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Акция «Ребёнок-главный пассажир!»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726921"/>
            <a:ext cx="4320480" cy="313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4" y="144463"/>
            <a:ext cx="4091350" cy="306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465712">
            <a:off x="63863" y="83253"/>
            <a:ext cx="3322712" cy="25062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Акция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 Безопасное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детство- каждому ребёнку!»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88640"/>
            <a:ext cx="499255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204864"/>
            <a:ext cx="4442899" cy="3332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Гульнара\Desktop\пдд 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1014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4149080"/>
            <a:ext cx="4824536" cy="129614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ЮИД СОШ №2 Азнакаево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2843361" cy="269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04664"/>
            <a:ext cx="5538217" cy="306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48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 Отряд ЮИД  в МБОУ «СОШ №2 г.Азнакаево» Азнакаевского муниципального района Республики Татарстан</vt:lpstr>
      <vt:lpstr>Отряд ЮИД «Дорожная азбука»  провели акцию «Ребёнок-главный пассажир!» </vt:lpstr>
      <vt:lpstr>             Выступление агитбригады  «Дорожная азбука» перед учащимися первых классов  МБОУ «СОШ #2 г.Азнакаево»- «СТАНЬ ЗАМЕТНЕЙ!»</vt:lpstr>
      <vt:lpstr>Отряд ЮИД  «Дорожная азбука» на платформе  учи.ру  решают задания  Всероссийской онлайн-олимпиады «Безопасные дороги»</vt:lpstr>
      <vt:lpstr>29октября 2020г.состоялась беседа Альмиры Рифовны  с отрядом ЮИД «Дорожная азбука» по теме «Светоотражающие элементы»</vt:lpstr>
      <vt:lpstr>Просмотр видеоролика «Безопасная дорога от дома до школы»</vt:lpstr>
      <vt:lpstr>Отряд «Дорожная азбука»- «Посвящение в ЮИД»</vt:lpstr>
      <vt:lpstr>Акция «Ребёнок-главный пассажир!»</vt:lpstr>
      <vt:lpstr>Акция  « Безопасное детство- каждому ребёнку!»</vt:lpstr>
      <vt:lpstr># ЮИД СОШ №2 Азнакаево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Отряд ЮИД  в МБОУ «СОШ №2 г.Азнакаево» Азнакаевского муниципального района Республики Татарстан</dc:title>
  <dc:creator>Гульнара</dc:creator>
  <cp:lastModifiedBy>Наргиза Нашатовна</cp:lastModifiedBy>
  <cp:revision>25</cp:revision>
  <dcterms:created xsi:type="dcterms:W3CDTF">2021-04-19T06:03:33Z</dcterms:created>
  <dcterms:modified xsi:type="dcterms:W3CDTF">2021-04-21T17:27:15Z</dcterms:modified>
</cp:coreProperties>
</file>