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3" r:id="rId6"/>
    <p:sldId id="291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FFA"/>
    <a:srgbClr val="008000"/>
    <a:srgbClr val="FFFF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34" autoAdjust="0"/>
  </p:normalViewPr>
  <p:slideViewPr>
    <p:cSldViewPr>
      <p:cViewPr varScale="1">
        <p:scale>
          <a:sx n="73" d="100"/>
          <a:sy n="73" d="100"/>
        </p:scale>
        <p:origin x="12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540C0-9820-4C64-8BF5-64889234C698}" type="datetimeFigureOut">
              <a:rPr lang="ru-RU"/>
              <a:pPr>
                <a:defRPr/>
              </a:pPr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84CBC1-F186-42E7-A79A-FD4F1F5739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967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F04E2-9B92-41DF-B347-BC3B2A0FF177}" type="datetimeFigureOut">
              <a:rPr lang="ru-RU"/>
              <a:pPr>
                <a:defRPr/>
              </a:pPr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7209C-145E-4674-9B9A-83D64B6E1C2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82677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656BF-BD66-4D88-AE81-7977A21C9665}" type="datetimeFigureOut">
              <a:rPr lang="ru-RU"/>
              <a:pPr>
                <a:defRPr/>
              </a:pPr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19EAEF-A9FB-403F-AFA5-DF338C56763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1555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D2B64-D308-4B0E-98D8-2E6BFD705639}" type="datetimeFigureOut">
              <a:rPr lang="ru-RU"/>
              <a:pPr>
                <a:defRPr/>
              </a:pPr>
              <a:t>15.05.2017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C295D-F417-4419-892B-93915D8C574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53200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62E4F-74AF-4A69-BCB2-B5EFD784D153}" type="datetimeFigureOut">
              <a:rPr lang="ru-RU"/>
              <a:pPr>
                <a:defRPr/>
              </a:pPr>
              <a:t>15.05.2017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B82A5C-D54E-4AA2-9FD9-C08A3D29D11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5105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20B16-1F18-476C-A58A-087EC10B7485}" type="datetimeFigureOut">
              <a:rPr lang="ru-RU"/>
              <a:pPr>
                <a:defRPr/>
              </a:pPr>
              <a:t>15.05.2017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02EBCA-B6A6-41BD-8024-AFEBD980B4E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3820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0A3AB-601D-46E6-8118-11CB61B60B69}" type="datetimeFigureOut">
              <a:rPr lang="ru-RU"/>
              <a:pPr>
                <a:defRPr/>
              </a:pPr>
              <a:t>15.05.2017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AB26F5-2E0E-40F4-BFE0-B75016C3A49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643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3D493-892E-46D7-891C-12BB726905C4}" type="datetimeFigureOut">
              <a:rPr lang="ru-RU"/>
              <a:pPr>
                <a:defRPr/>
              </a:pPr>
              <a:t>15.05.2017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3CB7E-FA5D-4940-A73D-1DBD1768767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0738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99B1E-D771-4F0D-B2CB-9F205256231E}" type="datetimeFigureOut">
              <a:rPr lang="ru-RU"/>
              <a:pPr>
                <a:defRPr/>
              </a:pPr>
              <a:t>15.05.2017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A914C-D293-41B9-AFCC-56A994AB169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67500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E94D2-4701-40D4-9CE0-BBA8D1E953FE}" type="datetimeFigureOut">
              <a:rPr lang="ru-RU"/>
              <a:pPr>
                <a:defRPr/>
              </a:pPr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89ED4-9BE3-4321-A002-797A4605865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27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8FC78-4993-43DE-B6C5-8D6CE6B813EC}" type="datetimeFigureOut">
              <a:rPr lang="ru-RU"/>
              <a:pPr>
                <a:defRPr/>
              </a:pPr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E88DC-EDA0-4E90-A521-1F23C0B31C7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3423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E3F72-1ACF-4F58-A2FA-7673DD33AA72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60F39C1-0FB6-4845-8670-047029D08D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796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CC5EE9-843C-4F8E-A9B4-436D401EC0CF}" type="datetimeFigureOut">
              <a:rPr lang="ru-RU"/>
              <a:pPr>
                <a:defRPr/>
              </a:pPr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5D024506-E7FB-43A9-BDB2-40E7E7D3C8D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755576" y="1285967"/>
            <a:ext cx="7772400" cy="3151145"/>
          </a:xfrm>
        </p:spPr>
        <p:txBody>
          <a:bodyPr/>
          <a:lstStyle/>
          <a:p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Семейная акция «Сохрани 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жизнь.</a:t>
            </a:r>
            <a:b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Сбавь 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скорость!»</a:t>
            </a:r>
            <a:endParaRPr lang="ru-RU" alt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80312" y="4941168"/>
            <a:ext cx="792088" cy="288032"/>
          </a:xfrm>
        </p:spPr>
        <p:txBody>
          <a:bodyPr rtlCol="0">
            <a:normAutofit fontScale="47500" lnSpcReduction="2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371600" y="0"/>
            <a:ext cx="691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Муниципальное бюджетное дошкольное образовательное учреждение «Центр развития ребенка  - детский сад № 57 «Соловушка» г. Альметьевска»</a:t>
            </a:r>
            <a:endParaRPr lang="ru-RU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92042" y="6309320"/>
            <a:ext cx="11002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Май 2017г.</a:t>
            </a:r>
            <a:endParaRPr lang="ru-RU" sz="1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45934" y="1674157"/>
            <a:ext cx="4481232" cy="81873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ru-RU" sz="2000" dirty="0"/>
          </a:p>
          <a:p>
            <a:pPr marL="0" indent="0" algn="r">
              <a:buNone/>
            </a:pP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35897" y="512965"/>
            <a:ext cx="492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anose="020B0A04020102020204" pitchFamily="34" charset="0"/>
              </a:rPr>
              <a:t>ВРУЧЕНИЕ ПАМЯТОК</a:t>
            </a:r>
            <a:endParaRPr lang="ru-RU" sz="2400" b="1" i="1" cap="all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 Black" panose="020B0A04020102020204" pitchFamily="34" charset="0"/>
            </a:endParaRPr>
          </a:p>
        </p:txBody>
      </p:sp>
      <p:pic>
        <p:nvPicPr>
          <p:cNvPr id="1026" name="Picture 2" descr="C:\Users\ДС-57-1\Desktop\пдд конкурс в газету\IMG-20170413-WA00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1893">
            <a:off x="447909" y="1346442"/>
            <a:ext cx="1738149" cy="309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ДС-57-1\Desktop\пдд конкурс в газету\IMG-20170413-WA00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1404">
            <a:off x="7380309" y="1143122"/>
            <a:ext cx="1469381" cy="2612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ДС-57-1\Desktop\пдд конкурс в газету\IMG-20170412-WA00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9653">
            <a:off x="2813503" y="1021072"/>
            <a:ext cx="1644789" cy="29240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ДС-57-1\Desktop\пдд конкурс в газету\IMG-20170412-WA00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60">
            <a:off x="5303726" y="1021072"/>
            <a:ext cx="1592542" cy="28311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ДС-57-1\Desktop\пдд конкурс в газету\IMG-20170412-WA00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08900" y="3634218"/>
            <a:ext cx="1609432" cy="2861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ДС-57-1\Desktop\пдд конкурс в газету\IMG-20170412-WA001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1675" flipH="1">
            <a:off x="6720837" y="3812260"/>
            <a:ext cx="1515454" cy="2694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ДС-57-1\Desktop\пдд конкурс в газету\IMG-20170412-WA002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20800">
            <a:off x="1922517" y="4199394"/>
            <a:ext cx="1417658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482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anose="020B0A04020102020204" pitchFamily="34" charset="0"/>
              </a:rPr>
              <a:t>Дорога жизни, любви и добра</a:t>
            </a:r>
            <a:endParaRPr lang="ru-RU" sz="2800" b="1" i="1" cap="all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 Black" panose="020B0A04020102020204" pitchFamily="34" charset="0"/>
            </a:endParaRPr>
          </a:p>
        </p:txBody>
      </p:sp>
      <p:pic>
        <p:nvPicPr>
          <p:cNvPr id="2050" name="Picture 2" descr="C:\Users\ДС-57-1\Desktop\пдд конкурс в газету\акция пдд\20170425_0805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67" y="1538119"/>
            <a:ext cx="3803915" cy="21397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ДС-57-1\Desktop\пдд конкурс в газету\акция пдд\IMG_20170425_1055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86246"/>
            <a:ext cx="3465747" cy="2191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ДС-57-1\Desktop\пдд конкурс в газету\акция пдд\IMG_20170424_1733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48367"/>
            <a:ext cx="3820687" cy="28655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45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56642" y="188640"/>
            <a:ext cx="7886700" cy="9361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i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anose="020B0A04020102020204" pitchFamily="34" charset="0"/>
              </a:rPr>
              <a:t>Разумная скорость и риск</a:t>
            </a:r>
            <a:endParaRPr lang="ru-RU" sz="2800" b="1" dirty="0">
              <a:solidFill>
                <a:srgbClr val="800000"/>
              </a:solidFill>
              <a:latin typeface="Ariston" panose="03000400000000000000" pitchFamily="66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79512" y="3711336"/>
            <a:ext cx="8640960" cy="1455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0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 Black" panose="020B0A04020102020204" pitchFamily="34" charset="0"/>
            </a:endParaRPr>
          </a:p>
        </p:txBody>
      </p:sp>
      <p:pic>
        <p:nvPicPr>
          <p:cNvPr id="3074" name="Picture 2" descr="C:\Users\ДС-57-1\Desktop\пдд конкурс в газету\родничок пдд\IMG-20170418-WA00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2770250" cy="49248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ДС-57-1\Desktop\пдд конкурс в газету\родничок пдд\IMG-20170418-WA00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484784"/>
            <a:ext cx="2160240" cy="38404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ДС-57-1\Desktop\пдд конкурс в газету\родничок пдд\IMG-20170418-WA00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918367"/>
            <a:ext cx="2636591" cy="46872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617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536" y="-169934"/>
            <a:ext cx="6408712" cy="1455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i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anose="020B0A04020102020204" pitchFamily="34" charset="0"/>
              </a:rPr>
              <a:t>На дороге без спешки</a:t>
            </a:r>
            <a:endParaRPr lang="ru-RU" sz="2800" b="1" dirty="0">
              <a:solidFill>
                <a:srgbClr val="800000"/>
              </a:solidFill>
              <a:latin typeface="Ariston" panose="03000400000000000000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44" b="93039" l="3200" r="96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198" y="0"/>
            <a:ext cx="2569802" cy="2215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Users\ДС-57-1\Desktop\пдд конкурс в газету\родничок пдд2\IMG-20170425-WA00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40" y="1279426"/>
            <a:ext cx="3960440" cy="22277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ДС-57-1\Desktop\пдд конкурс в газету\родничок пдд2\IMG-20170425-WA00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56450"/>
            <a:ext cx="4291969" cy="2414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ДС-57-1\Desktop\пдд конкурс в газету\родничок пдд2\IMG-20170425-WA002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131" y="1507611"/>
            <a:ext cx="2939488" cy="45628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9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827584" y="-176613"/>
            <a:ext cx="7704856" cy="1455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i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anose="020B0A04020102020204" pitchFamily="34" charset="0"/>
              </a:rPr>
              <a:t>Театрализованная деятельность</a:t>
            </a:r>
            <a:endParaRPr lang="ru-RU" sz="2400" b="1" dirty="0">
              <a:solidFill>
                <a:srgbClr val="800000"/>
              </a:solidFill>
              <a:latin typeface="Ariston" panose="03000400000000000000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19384" y="-29382"/>
            <a:ext cx="1429369" cy="952913"/>
          </a:xfrm>
          <a:prstGeom prst="rect">
            <a:avLst/>
          </a:prstGeom>
        </p:spPr>
      </p:pic>
      <p:pic>
        <p:nvPicPr>
          <p:cNvPr id="5122" name="Picture 2" descr="C:\Users\ДС-57-1\Desktop\Взаимопосещение по театру 2017\Театр Ягодка\DSC_00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556792"/>
            <a:ext cx="4052123" cy="39330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ДС-57-1\Desktop\Взаимопосещение по театру 2017\Театр Ягодка\DSC_01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971" y="2996952"/>
            <a:ext cx="4680012" cy="31200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68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49</Words>
  <Application>Microsoft Office PowerPoint</Application>
  <PresentationFormat>Экран (4:3)</PresentationFormat>
  <Paragraphs>10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Arial Narrow</vt:lpstr>
      <vt:lpstr>Ariston</vt:lpstr>
      <vt:lpstr>Calibri</vt:lpstr>
      <vt:lpstr>Тема Office</vt:lpstr>
      <vt:lpstr>Семейная акция «Сохрани жизнь. Сбавь скорость!»</vt:lpstr>
      <vt:lpstr>Презентация PowerPoint</vt:lpstr>
      <vt:lpstr>Дорога жизни, любви и добра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Федотова Виктория Александровна</dc:creator>
  <cp:lastModifiedBy>Admin</cp:lastModifiedBy>
  <cp:revision>46</cp:revision>
  <dcterms:created xsi:type="dcterms:W3CDTF">2011-01-05T10:28:03Z</dcterms:created>
  <dcterms:modified xsi:type="dcterms:W3CDTF">2017-05-15T13:23:21Z</dcterms:modified>
</cp:coreProperties>
</file>