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6" r:id="rId4"/>
    <p:sldId id="271" r:id="rId5"/>
    <p:sldId id="275" r:id="rId6"/>
    <p:sldId id="27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192D0-B2ED-4B1B-BD39-B9906335C21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5BB28-E37F-4EAB-8EA1-4B3C477B3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95872" y="1412776"/>
            <a:ext cx="6400800" cy="64807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  <a:latin typeface="DS BroadBrush" pitchFamily="66" charset="0"/>
              </a:rPr>
              <a:t>Фотоотчёт</a:t>
            </a:r>
          </a:p>
          <a:p>
            <a:endParaRPr lang="ru-RU" sz="1800" dirty="0">
              <a:solidFill>
                <a:schemeClr val="tx1"/>
              </a:solidFill>
              <a:latin typeface="DS BroadBrush" pitchFamily="66" charset="0"/>
            </a:endParaRPr>
          </a:p>
        </p:txBody>
      </p:sp>
      <p:pic>
        <p:nvPicPr>
          <p:cNvPr id="4098" name="Picture 2" descr="https://st2.depositphotos.com/1526816/5409/v/950/depositphotos_54091969-stock-illustration-rubbish-bi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7084" y="3140968"/>
            <a:ext cx="5145088" cy="27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344816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DS BroadBrush" pitchFamily="66" charset="0"/>
                <a:cs typeface="Times New Roman" pitchFamily="18" charset="0"/>
              </a:rPr>
              <a:t>«Сортируем мусор»</a:t>
            </a:r>
            <a:endParaRPr lang="ru-RU" b="1" dirty="0">
              <a:latin typeface="DS BroadBrush" pitchFamily="66" charset="0"/>
              <a:cs typeface="Times New Roman" pitchFamily="18" charset="0"/>
            </a:endParaRPr>
          </a:p>
        </p:txBody>
      </p:sp>
      <p:pic>
        <p:nvPicPr>
          <p:cNvPr id="4" name="Picture 2" descr="C:\Users\солнышко\Downloads\Desktop\Новая папка\IMG-20181206-WA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97348"/>
            <a:ext cx="3024336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солнышко\Downloads\Desktop\Новая папка\IMG-20181206-WA0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4564" y="1286762"/>
            <a:ext cx="3398490" cy="254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солнышко\Downloads\Desktop\Новая папка\IMG-20181206-WA00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815" y="3840690"/>
            <a:ext cx="3613878" cy="271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.freeimages.com/images/premium/previews/9182/9182789-funny-recycling-b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56592"/>
            <a:ext cx="4104867" cy="247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3140968"/>
            <a:ext cx="4521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08 Underground" pitchFamily="2" charset="0"/>
              </a:rPr>
              <a:t>Мы решили в игровой форме попробовать правильно рассортировать мусор (стекло, пластик, бумага). У нас получилось</a:t>
            </a:r>
            <a:r>
              <a:rPr lang="ru-RU" dirty="0"/>
              <a:t>!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371" y="332656"/>
            <a:ext cx="5904656" cy="82475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DS BroadBrush" pitchFamily="66" charset="0"/>
                <a:cs typeface="Times New Roman" pitchFamily="18" charset="0"/>
              </a:rPr>
              <a:t>«ПОДЕЛКИ ДЕТЕЙ»</a:t>
            </a:r>
            <a:endParaRPr lang="ru-RU" sz="2800" b="1" dirty="0">
              <a:latin typeface="DS BroadBrush" pitchFamily="66" charset="0"/>
              <a:cs typeface="Times New Roman" pitchFamily="18" charset="0"/>
            </a:endParaRPr>
          </a:p>
        </p:txBody>
      </p:sp>
      <p:pic>
        <p:nvPicPr>
          <p:cNvPr id="3074" name="Picture 2" descr="C:\Users\солнышко\Downloads\Desktop\Новая папка\IMG-20181206-WA00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810"/>
          <a:stretch/>
        </p:blipFill>
        <p:spPr bwMode="auto">
          <a:xfrm>
            <a:off x="813024" y="1712676"/>
            <a:ext cx="2576443" cy="124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олнышко\Downloads\Desktop\Новая папка\IMG-20181206-WA0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026769"/>
            <a:ext cx="3407011" cy="231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солнышко\Downloads\Desktop\Новая папка\IMG-20181206-WA00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43405"/>
            <a:ext cx="3780623" cy="283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lipart-library.com/img1/148696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429027" y="620688"/>
            <a:ext cx="1341414" cy="171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1876" r="1272" b="50000"/>
          <a:stretch/>
        </p:blipFill>
        <p:spPr>
          <a:xfrm>
            <a:off x="5076056" y="3714802"/>
            <a:ext cx="3479429" cy="249267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522412"/>
            <a:ext cx="8229600" cy="92697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DS BroadBrush" pitchFamily="66" charset="0"/>
                <a:cs typeface="Times New Roman" pitchFamily="18" charset="0"/>
              </a:rPr>
              <a:t>«МУСОРНЫЙ ВЕРНИСАЖ»</a:t>
            </a:r>
            <a:endParaRPr lang="ru-RU" sz="3200" dirty="0">
              <a:latin typeface="DS BroadBrush" pitchFamily="66" charset="0"/>
            </a:endParaRPr>
          </a:p>
        </p:txBody>
      </p:sp>
      <p:sp>
        <p:nvSpPr>
          <p:cNvPr id="9218" name="AutoShape 2" descr="https://apf.mail.ru/cgi-bin/readmsg/IMG_20170214_115339.jpg?id=14871651160000000559%3B0%3B1&amp;x-email=prokusheva71%40inbox.ru&amp;exif=1&amp;bs=2292&amp;bl=2043383&amp;ct=image%2Fjpeg&amp;cn=IMG_20170214_11533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https://apf.mail.ru/cgi-bin/readmsg/IMG_20170214_115339.jpg?id=14871651160000000559%3B0%3B1&amp;x-email=prokusheva71%40inbox.ru&amp;exif=1&amp;bs=2292&amp;bl=2043383&amp;ct=image%2Fjpeg&amp;cn=IMG_20170214_11533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4" name="Picture 8" descr="C:\Users\Ира\Desktop\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5623" y="1628800"/>
            <a:ext cx="3486337" cy="2041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солнышко\Downloads\Desktop\Новая папка\IMG-20181206-WA00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2556284" cy="340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солнышко\Downloads\Desktop\Новая папка\IMG-20181206-WA00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623" y="3932338"/>
            <a:ext cx="2308878" cy="26410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солнышко\Downloads\Desktop\Новая папка\IMG-20181206-WA00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3905" y="3669025"/>
            <a:ext cx="2178254" cy="2904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t2.depositphotos.com/1063437/5532/i/950/depositphotos_55322193-stock-photo-recyclable-garbage-consisting-of-glas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8640" y="1797307"/>
            <a:ext cx="1730355" cy="155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propokupki.ru/_files/other/other/______________________1_38814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3296" y="4893163"/>
            <a:ext cx="1983080" cy="135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404664"/>
            <a:ext cx="4378433" cy="32838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67" t="11667" r="5751" b="13518"/>
          <a:stretch/>
        </p:blipFill>
        <p:spPr>
          <a:xfrm>
            <a:off x="467544" y="3284984"/>
            <a:ext cx="4445372" cy="3112531"/>
          </a:xfrm>
          <a:prstGeom prst="rect">
            <a:avLst/>
          </a:prstGeom>
        </p:spPr>
      </p:pic>
      <p:pic>
        <p:nvPicPr>
          <p:cNvPr id="10" name="Picture 8" descr="https://propokupki.ru/_files/other/other/______________________1_3881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3296" y="4893163"/>
            <a:ext cx="1983080" cy="135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-20190214-WA00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8197585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33</Words>
  <Application>Microsoft Office PowerPoint</Application>
  <PresentationFormat>Экран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«Сортируем мусор»</vt:lpstr>
      <vt:lpstr>«ПОДЕЛКИ ДЕТЕЙ»</vt:lpstr>
      <vt:lpstr>«МУСОРНЫЙ ВЕРНИСАЖ»</vt:lpstr>
      <vt:lpstr>Слайд 5</vt:lpstr>
      <vt:lpstr>Слайд 6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Microsoft Office</dc:creator>
  <cp:lastModifiedBy>user</cp:lastModifiedBy>
  <cp:revision>53</cp:revision>
  <dcterms:created xsi:type="dcterms:W3CDTF">2015-10-31T04:47:44Z</dcterms:created>
  <dcterms:modified xsi:type="dcterms:W3CDTF">2019-11-13T07:12:32Z</dcterms:modified>
</cp:coreProperties>
</file>