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"/>
  </p:notesMasterIdLst>
  <p:sldIdLst>
    <p:sldId id="291" r:id="rId2"/>
    <p:sldId id="292" r:id="rId3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04" autoAdjust="0"/>
  </p:normalViewPr>
  <p:slideViewPr>
    <p:cSldViewPr>
      <p:cViewPr>
        <p:scale>
          <a:sx n="75" d="100"/>
          <a:sy n="75" d="100"/>
        </p:scale>
        <p:origin x="1666" y="768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29.01.2021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29.01.2021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3219822"/>
            <a:ext cx="7416824" cy="17821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tt-RU" sz="2000" dirty="0" smtClean="0">
                <a:solidFill>
                  <a:srgbClr val="0033CC"/>
                </a:solidFill>
              </a:rPr>
              <a:t>Татарстан Республикасы Мәгариф һәм фән министрлыгы мәгариф идәрәсе башлыгы </a:t>
            </a:r>
          </a:p>
          <a:p>
            <a:pPr lvl="0" algn="ctr">
              <a:defRPr/>
            </a:pPr>
            <a:r>
              <a:rPr lang="tt-RU" sz="2000" dirty="0" smtClean="0">
                <a:solidFill>
                  <a:srgbClr val="0033CC"/>
                </a:solidFill>
              </a:rPr>
              <a:t>Л.М.Әхмәтҗанова</a:t>
            </a:r>
            <a:endParaRPr lang="ru-RU" sz="2000" dirty="0">
              <a:solidFill>
                <a:srgbClr val="0033C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968" y="1097541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marL="0" marR="0" lvl="0" indent="0" algn="ctr" defTabSz="6857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53547" y="1345734"/>
            <a:ext cx="7560840" cy="1384958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lvl="0" algn="ctr" defTabSz="685749">
              <a:defRPr/>
            </a:pPr>
            <a:r>
              <a:rPr lang="tt-RU" sz="28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Татарстан Республикасында туган телләр һәм халыклар бердәмлеге елы кысаларында эш оештыру</a:t>
            </a:r>
            <a:endParaRPr lang="ru-RU" sz="2800" b="1" dirty="0">
              <a:solidFill>
                <a:srgbClr val="0033CC"/>
              </a:solidFill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184" y="17122"/>
            <a:ext cx="2808312" cy="122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218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555526"/>
            <a:ext cx="8331359" cy="385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009666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2540</TotalTime>
  <Words>22</Words>
  <Application>Microsoft Office PowerPoint</Application>
  <PresentationFormat>Экран (16:9)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Calibri</vt:lpstr>
      <vt:lpstr>2_Тема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Пользователь</cp:lastModifiedBy>
  <cp:revision>364</cp:revision>
  <cp:lastPrinted>2021-01-29T08:29:46Z</cp:lastPrinted>
  <dcterms:created xsi:type="dcterms:W3CDTF">2015-10-13T08:15:21Z</dcterms:created>
  <dcterms:modified xsi:type="dcterms:W3CDTF">2021-01-29T08:31:57Z</dcterms:modified>
</cp:coreProperties>
</file>