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3" r:id="rId3"/>
    <p:sldId id="269" r:id="rId4"/>
    <p:sldId id="270" r:id="rId5"/>
    <p:sldId id="256" r:id="rId6"/>
    <p:sldId id="257" r:id="rId7"/>
    <p:sldId id="271" r:id="rId8"/>
    <p:sldId id="272" r:id="rId9"/>
    <p:sldId id="274" r:id="rId10"/>
    <p:sldId id="273" r:id="rId11"/>
    <p:sldId id="268" r:id="rId12"/>
    <p:sldId id="285" r:id="rId13"/>
    <p:sldId id="258" r:id="rId14"/>
    <p:sldId id="264" r:id="rId15"/>
    <p:sldId id="260" r:id="rId16"/>
    <p:sldId id="261" r:id="rId17"/>
    <p:sldId id="262" r:id="rId18"/>
    <p:sldId id="275" r:id="rId19"/>
    <p:sldId id="277" r:id="rId20"/>
    <p:sldId id="263" r:id="rId21"/>
    <p:sldId id="265" r:id="rId22"/>
    <p:sldId id="278" r:id="rId23"/>
    <p:sldId id="279" r:id="rId24"/>
    <p:sldId id="280" r:id="rId25"/>
    <p:sldId id="286" r:id="rId26"/>
    <p:sldId id="281" r:id="rId27"/>
    <p:sldId id="287" r:id="rId28"/>
    <p:sldId id="282" r:id="rId29"/>
    <p:sldId id="283" r:id="rId30"/>
    <p:sldId id="284" r:id="rId31"/>
    <p:sldId id="288" r:id="rId32"/>
    <p:sldId id="289" r:id="rId33"/>
    <p:sldId id="291" r:id="rId34"/>
    <p:sldId id="295" r:id="rId35"/>
    <p:sldId id="29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FF00FF"/>
    <a:srgbClr val="00FF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8E48-1B3A-4587-98DB-3275826CB0A2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D733E-A603-4C86-895C-7919C8F48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978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ADA57-7ED2-4949-B796-D78635D1A738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C584E-A63E-4529-911E-D8A78BDA1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73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C14BF-6F3F-42FE-84A7-C0F34C0EC217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E8025-2792-4A64-99ED-4AF26F66F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87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71F83-0462-4B15-ADD1-5F19E6D77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55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1FD45-2287-458F-BFCE-650DDB50B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28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3FEC5-BFD6-417E-9D3E-210704C9E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785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78FF-B0F3-4077-8612-65F7F3ED7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668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9554D-207F-4704-BE58-F3419CD1C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477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B6107-7DA5-48C4-A4CF-CC0D8B6E4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58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916E9-0737-4BE0-BDA8-E9D587A49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358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1D175-787F-4833-A3F8-8BA142981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70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AEAE2-9E59-4676-BC8D-716C26958765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26BF-EA03-48DA-B18F-618516170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558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91109-05DF-475D-B84E-869B4B9D6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56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3586D-A798-4743-842C-666958900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415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27999-4CA4-4C21-BD9A-699A155CC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55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77AEC-386B-4050-BD2E-BCC480F6E5DE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AA893-30CF-4E00-8F8B-8D1B3D457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24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50FC4-37D2-4492-A8A0-1BBD9F77115B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381A9-C887-4CB7-9541-30829EBD9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823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B744D-7C8E-42B9-A25F-CB4A88A448B1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7C3F-174E-49B7-885D-7A339F41F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04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106F-F164-41C5-8AC4-A90B5E9F4809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12989-B12B-415D-B721-93CAA85B5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34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492DE-94AF-41E6-BEE0-DCC65DAEE555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CBFB6-1329-4B65-A188-84EE38C0A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910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7C68-CE16-457A-9104-A0D14D37FE1C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19C04-2E36-4E82-9023-634C9275D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9AE15-97B4-49FF-BE65-8777761DD78B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6B74E-9C2C-4929-9A82-376E3AA80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629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B56CCC-4BC7-483D-AE91-BF53F9A9DD79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8D65FC-D7C6-4936-835A-282BDD0CA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76B374AF-36EA-4C28-A00E-68BB4CE0C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58;&#1088;&#1080;%20&#1087;&#1083;&#1102;&#1089;%20&#1086;&#1076;&#1080;&#1085;\&#1084;&#1080;&#1096;&#1082;&#1072;.wav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58;&#1088;&#1080;%20&#1087;&#1083;&#1102;&#1089;%20&#1086;&#1076;&#1080;&#1085;\&#1082;&#1088;&#1086;&#1083;&#1080;&#1082;.wav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58;&#1088;&#1080;%20&#1087;&#1083;&#1102;&#1089;%20&#1086;&#1076;&#1080;&#1085;\&#1082;&#1088;&#1086;&#1083;&#1080;&#1082;%20&#1088;&#1080;&#1072;&#1083;.wav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58;&#1088;&#1080;%20&#1087;&#1083;&#1102;&#1089;%20&#1086;&#1076;&#1080;&#1085;\&#1089;&#1086;&#1074;&#1072;.wav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20.jpeg"/><Relationship Id="rId10" Type="http://schemas.openxmlformats.org/officeDocument/2006/relationships/image" Target="../media/image23.png"/><Relationship Id="rId4" Type="http://schemas.openxmlformats.org/officeDocument/2006/relationships/image" Target="../media/image15.jpeg"/><Relationship Id="rId9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5.jpeg"/><Relationship Id="rId7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3.jpeg"/><Relationship Id="rId7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4481513" y="2071688"/>
            <a:ext cx="27654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0038" y="4657725"/>
            <a:ext cx="6048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8763" y="2089150"/>
            <a:ext cx="5905500" cy="3109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345998"/>
            <a:ext cx="6839414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Барыбызда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 без  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басыйк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Тынычланып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 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утырыйк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Математика   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дәресендә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Белем,  тәрбия  алыйк.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8888" y="2205038"/>
            <a:ext cx="6840537" cy="2595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10141" y="2143116"/>
            <a:ext cx="7429534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«</a:t>
            </a:r>
            <a:r>
              <a:rPr lang="ru-RU" sz="8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Йортның</a:t>
            </a: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номерын</a:t>
            </a: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tt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әйт</a:t>
            </a: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»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ChangeArrowheads="1"/>
          </p:cNvSpPr>
          <p:nvPr/>
        </p:nvSpPr>
        <p:spPr bwMode="auto">
          <a:xfrm>
            <a:off x="0" y="9953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315" name="Rectangle 13"/>
          <p:cNvSpPr>
            <a:spLocks noChangeArrowheads="1"/>
          </p:cNvSpPr>
          <p:nvPr/>
        </p:nvSpPr>
        <p:spPr bwMode="auto">
          <a:xfrm>
            <a:off x="0" y="9953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34"/>
          <p:cNvGrpSpPr>
            <a:grpSpLocks/>
          </p:cNvGrpSpPr>
          <p:nvPr/>
        </p:nvGrpSpPr>
        <p:grpSpPr bwMode="auto">
          <a:xfrm rot="-4350482">
            <a:off x="2659857" y="-248444"/>
            <a:ext cx="827088" cy="612775"/>
            <a:chOff x="3570380" y="3447016"/>
            <a:chExt cx="3646314" cy="1839371"/>
          </a:xfrm>
        </p:grpSpPr>
        <p:sp>
          <p:nvSpPr>
            <p:cNvPr id="88" name="Полилиния 87"/>
            <p:cNvSpPr/>
            <p:nvPr/>
          </p:nvSpPr>
          <p:spPr>
            <a:xfrm>
              <a:off x="5148680" y="3832252"/>
              <a:ext cx="244956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9" name="Полилиния 88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52"/>
          <p:cNvGrpSpPr>
            <a:grpSpLocks/>
          </p:cNvGrpSpPr>
          <p:nvPr/>
        </p:nvGrpSpPr>
        <p:grpSpPr bwMode="auto">
          <a:xfrm rot="4500478">
            <a:off x="3574256" y="1388269"/>
            <a:ext cx="828675" cy="611188"/>
            <a:chOff x="3570380" y="3447016"/>
            <a:chExt cx="3646314" cy="1839371"/>
          </a:xfrm>
        </p:grpSpPr>
        <p:sp>
          <p:nvSpPr>
            <p:cNvPr id="91" name="Полилиния 90"/>
            <p:cNvSpPr/>
            <p:nvPr/>
          </p:nvSpPr>
          <p:spPr>
            <a:xfrm>
              <a:off x="5107172" y="3864428"/>
              <a:ext cx="244482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2" name="Полилиния 91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" name="Группа 55"/>
          <p:cNvGrpSpPr>
            <a:grpSpLocks/>
          </p:cNvGrpSpPr>
          <p:nvPr/>
        </p:nvGrpSpPr>
        <p:grpSpPr bwMode="auto">
          <a:xfrm rot="5903786">
            <a:off x="2106613" y="1790700"/>
            <a:ext cx="828675" cy="612775"/>
            <a:chOff x="3570380" y="3447016"/>
            <a:chExt cx="3646314" cy="1839371"/>
          </a:xfrm>
        </p:grpSpPr>
        <p:sp>
          <p:nvSpPr>
            <p:cNvPr id="94" name="Полилиния 93"/>
            <p:cNvSpPr/>
            <p:nvPr/>
          </p:nvSpPr>
          <p:spPr>
            <a:xfrm>
              <a:off x="5141848" y="3857799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5" name="Полилиния 94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58"/>
          <p:cNvGrpSpPr>
            <a:grpSpLocks/>
          </p:cNvGrpSpPr>
          <p:nvPr/>
        </p:nvGrpSpPr>
        <p:grpSpPr bwMode="auto">
          <a:xfrm rot="-2793201">
            <a:off x="4250531" y="2420144"/>
            <a:ext cx="828675" cy="611188"/>
            <a:chOff x="3570380" y="3447016"/>
            <a:chExt cx="3646314" cy="1839371"/>
          </a:xfrm>
        </p:grpSpPr>
        <p:sp>
          <p:nvSpPr>
            <p:cNvPr id="97" name="Полилиния 96"/>
            <p:cNvSpPr/>
            <p:nvPr/>
          </p:nvSpPr>
          <p:spPr>
            <a:xfrm>
              <a:off x="5174847" y="3835632"/>
              <a:ext cx="244487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8" name="Полилиния 97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6" name="Группа 61"/>
          <p:cNvGrpSpPr>
            <a:grpSpLocks/>
          </p:cNvGrpSpPr>
          <p:nvPr/>
        </p:nvGrpSpPr>
        <p:grpSpPr bwMode="auto">
          <a:xfrm rot="8619798">
            <a:off x="528638" y="2524125"/>
            <a:ext cx="828675" cy="612775"/>
            <a:chOff x="3570380" y="3447016"/>
            <a:chExt cx="3646314" cy="1839371"/>
          </a:xfrm>
        </p:grpSpPr>
        <p:sp>
          <p:nvSpPr>
            <p:cNvPr id="100" name="Полилиния 99"/>
            <p:cNvSpPr/>
            <p:nvPr/>
          </p:nvSpPr>
          <p:spPr>
            <a:xfrm>
              <a:off x="5177987" y="3897913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1" name="Полилиния 100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" name="Группа 64"/>
          <p:cNvGrpSpPr>
            <a:grpSpLocks/>
          </p:cNvGrpSpPr>
          <p:nvPr/>
        </p:nvGrpSpPr>
        <p:grpSpPr bwMode="auto">
          <a:xfrm rot="10800000">
            <a:off x="4278313" y="428625"/>
            <a:ext cx="828675" cy="611188"/>
            <a:chOff x="3570380" y="3447016"/>
            <a:chExt cx="3646314" cy="1839371"/>
          </a:xfrm>
        </p:grpSpPr>
        <p:sp>
          <p:nvSpPr>
            <p:cNvPr id="103" name="Полилиния 102"/>
            <p:cNvSpPr/>
            <p:nvPr/>
          </p:nvSpPr>
          <p:spPr>
            <a:xfrm>
              <a:off x="5176993" y="3857888"/>
              <a:ext cx="244487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4" name="Полилиния 103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8" name="Группа 73"/>
          <p:cNvGrpSpPr>
            <a:grpSpLocks/>
          </p:cNvGrpSpPr>
          <p:nvPr/>
        </p:nvGrpSpPr>
        <p:grpSpPr bwMode="auto">
          <a:xfrm rot="-8277045">
            <a:off x="6091238" y="198438"/>
            <a:ext cx="828675" cy="612775"/>
            <a:chOff x="3570380" y="3447016"/>
            <a:chExt cx="3646314" cy="1839371"/>
          </a:xfrm>
        </p:grpSpPr>
        <p:sp>
          <p:nvSpPr>
            <p:cNvPr id="106" name="Полилиния 105"/>
            <p:cNvSpPr/>
            <p:nvPr/>
          </p:nvSpPr>
          <p:spPr>
            <a:xfrm>
              <a:off x="5207070" y="3850787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7" name="Полилиния 106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9" name="Прямоугольник 128"/>
          <p:cNvSpPr/>
          <p:nvPr/>
        </p:nvSpPr>
        <p:spPr>
          <a:xfrm>
            <a:off x="857224" y="1142984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1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2428860" y="928670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3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5572132" y="714356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2</a:t>
            </a:r>
          </a:p>
        </p:txBody>
      </p:sp>
      <p:grpSp>
        <p:nvGrpSpPr>
          <p:cNvPr id="9" name="Группа 61"/>
          <p:cNvGrpSpPr>
            <a:grpSpLocks/>
          </p:cNvGrpSpPr>
          <p:nvPr/>
        </p:nvGrpSpPr>
        <p:grpSpPr bwMode="auto">
          <a:xfrm rot="8619798">
            <a:off x="1885950" y="2400300"/>
            <a:ext cx="828675" cy="612775"/>
            <a:chOff x="3570380" y="3447016"/>
            <a:chExt cx="3646314" cy="1839371"/>
          </a:xfrm>
        </p:grpSpPr>
        <p:sp>
          <p:nvSpPr>
            <p:cNvPr id="133" name="Полилиния 132"/>
            <p:cNvSpPr/>
            <p:nvPr/>
          </p:nvSpPr>
          <p:spPr>
            <a:xfrm>
              <a:off x="5177988" y="3897912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4" name="Полилиния 133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" name="Группа 58"/>
          <p:cNvGrpSpPr>
            <a:grpSpLocks/>
          </p:cNvGrpSpPr>
          <p:nvPr/>
        </p:nvGrpSpPr>
        <p:grpSpPr bwMode="auto">
          <a:xfrm rot="-2793201">
            <a:off x="4236244" y="1205707"/>
            <a:ext cx="828675" cy="611187"/>
            <a:chOff x="3570380" y="3447016"/>
            <a:chExt cx="3646314" cy="1839371"/>
          </a:xfrm>
        </p:grpSpPr>
        <p:sp>
          <p:nvSpPr>
            <p:cNvPr id="136" name="Полилиния 135"/>
            <p:cNvSpPr/>
            <p:nvPr/>
          </p:nvSpPr>
          <p:spPr>
            <a:xfrm>
              <a:off x="5174847" y="3835632"/>
              <a:ext cx="244482" cy="568532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7" name="Полилиния 136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1" name="Группа 64"/>
          <p:cNvGrpSpPr>
            <a:grpSpLocks/>
          </p:cNvGrpSpPr>
          <p:nvPr/>
        </p:nvGrpSpPr>
        <p:grpSpPr bwMode="auto">
          <a:xfrm rot="10800000">
            <a:off x="4714875" y="285750"/>
            <a:ext cx="828675" cy="611188"/>
            <a:chOff x="3570380" y="3447016"/>
            <a:chExt cx="3646314" cy="1839371"/>
          </a:xfrm>
        </p:grpSpPr>
        <p:sp>
          <p:nvSpPr>
            <p:cNvPr id="139" name="Полилиния 138"/>
            <p:cNvSpPr/>
            <p:nvPr/>
          </p:nvSpPr>
          <p:spPr>
            <a:xfrm>
              <a:off x="5176993" y="3881778"/>
              <a:ext cx="244482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0" name="Полилиния 139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2" name="Группа 73"/>
          <p:cNvGrpSpPr>
            <a:grpSpLocks/>
          </p:cNvGrpSpPr>
          <p:nvPr/>
        </p:nvGrpSpPr>
        <p:grpSpPr bwMode="auto">
          <a:xfrm rot="-8277045">
            <a:off x="7027863" y="198438"/>
            <a:ext cx="828675" cy="612775"/>
            <a:chOff x="3570380" y="3447016"/>
            <a:chExt cx="3646314" cy="1839371"/>
          </a:xfrm>
        </p:grpSpPr>
        <p:sp>
          <p:nvSpPr>
            <p:cNvPr id="142" name="Полилиния 141"/>
            <p:cNvSpPr/>
            <p:nvPr/>
          </p:nvSpPr>
          <p:spPr>
            <a:xfrm>
              <a:off x="5207070" y="3850787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" name="Полилиния 142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3" name="Группа 73"/>
          <p:cNvGrpSpPr>
            <a:grpSpLocks/>
          </p:cNvGrpSpPr>
          <p:nvPr/>
        </p:nvGrpSpPr>
        <p:grpSpPr bwMode="auto">
          <a:xfrm rot="-8277045">
            <a:off x="7599363" y="198438"/>
            <a:ext cx="828675" cy="612775"/>
            <a:chOff x="3570380" y="3447016"/>
            <a:chExt cx="3646314" cy="1839371"/>
          </a:xfrm>
        </p:grpSpPr>
        <p:sp>
          <p:nvSpPr>
            <p:cNvPr id="145" name="Полилиния 144"/>
            <p:cNvSpPr/>
            <p:nvPr/>
          </p:nvSpPr>
          <p:spPr>
            <a:xfrm>
              <a:off x="5207070" y="3850787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4" name="Группа 61"/>
          <p:cNvGrpSpPr>
            <a:grpSpLocks/>
          </p:cNvGrpSpPr>
          <p:nvPr/>
        </p:nvGrpSpPr>
        <p:grpSpPr bwMode="auto">
          <a:xfrm rot="8619798">
            <a:off x="1171575" y="1185863"/>
            <a:ext cx="828675" cy="612775"/>
            <a:chOff x="3570380" y="3447016"/>
            <a:chExt cx="3646314" cy="1839371"/>
          </a:xfrm>
        </p:grpSpPr>
        <p:sp>
          <p:nvSpPr>
            <p:cNvPr id="148" name="Полилиния 147"/>
            <p:cNvSpPr/>
            <p:nvPr/>
          </p:nvSpPr>
          <p:spPr>
            <a:xfrm>
              <a:off x="5177988" y="3897912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" name="Группа 61"/>
          <p:cNvGrpSpPr>
            <a:grpSpLocks/>
          </p:cNvGrpSpPr>
          <p:nvPr/>
        </p:nvGrpSpPr>
        <p:grpSpPr bwMode="auto">
          <a:xfrm rot="8619798">
            <a:off x="101600" y="757238"/>
            <a:ext cx="827088" cy="612775"/>
            <a:chOff x="3570380" y="3447016"/>
            <a:chExt cx="3646314" cy="1839371"/>
          </a:xfrm>
        </p:grpSpPr>
        <p:sp>
          <p:nvSpPr>
            <p:cNvPr id="151" name="Полилиния 150"/>
            <p:cNvSpPr/>
            <p:nvPr/>
          </p:nvSpPr>
          <p:spPr>
            <a:xfrm>
              <a:off x="5146241" y="3858558"/>
              <a:ext cx="24495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2" name="Полилиния 151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6" name="Группа 34"/>
          <p:cNvGrpSpPr>
            <a:grpSpLocks/>
          </p:cNvGrpSpPr>
          <p:nvPr/>
        </p:nvGrpSpPr>
        <p:grpSpPr bwMode="auto">
          <a:xfrm rot="-4350482">
            <a:off x="431007" y="180181"/>
            <a:ext cx="827088" cy="612775"/>
            <a:chOff x="3570380" y="3447016"/>
            <a:chExt cx="3646314" cy="1839371"/>
          </a:xfrm>
        </p:grpSpPr>
        <p:sp>
          <p:nvSpPr>
            <p:cNvPr id="154" name="Полилиния 153"/>
            <p:cNvSpPr/>
            <p:nvPr/>
          </p:nvSpPr>
          <p:spPr>
            <a:xfrm>
              <a:off x="5148680" y="3832252"/>
              <a:ext cx="244956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5" name="Полилиния 154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7" name="Группа 52"/>
          <p:cNvGrpSpPr>
            <a:grpSpLocks/>
          </p:cNvGrpSpPr>
          <p:nvPr/>
        </p:nvGrpSpPr>
        <p:grpSpPr bwMode="auto">
          <a:xfrm rot="4500478">
            <a:off x="1345406" y="1816894"/>
            <a:ext cx="828675" cy="611188"/>
            <a:chOff x="3570380" y="3447016"/>
            <a:chExt cx="3646314" cy="1839371"/>
          </a:xfrm>
        </p:grpSpPr>
        <p:sp>
          <p:nvSpPr>
            <p:cNvPr id="157" name="Полилиния 156"/>
            <p:cNvSpPr/>
            <p:nvPr/>
          </p:nvSpPr>
          <p:spPr>
            <a:xfrm>
              <a:off x="5107172" y="3864428"/>
              <a:ext cx="244482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8" name="Полилиния 157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8" name="Группа 58"/>
          <p:cNvGrpSpPr>
            <a:grpSpLocks/>
          </p:cNvGrpSpPr>
          <p:nvPr/>
        </p:nvGrpSpPr>
        <p:grpSpPr bwMode="auto">
          <a:xfrm rot="-2793201">
            <a:off x="2021681" y="2848769"/>
            <a:ext cx="828675" cy="611188"/>
            <a:chOff x="3570380" y="3447016"/>
            <a:chExt cx="3646314" cy="1839371"/>
          </a:xfrm>
        </p:grpSpPr>
        <p:sp>
          <p:nvSpPr>
            <p:cNvPr id="160" name="Полилиния 159"/>
            <p:cNvSpPr/>
            <p:nvPr/>
          </p:nvSpPr>
          <p:spPr>
            <a:xfrm>
              <a:off x="5174847" y="3835632"/>
              <a:ext cx="244487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9" name="Группа 64"/>
          <p:cNvGrpSpPr>
            <a:grpSpLocks/>
          </p:cNvGrpSpPr>
          <p:nvPr/>
        </p:nvGrpSpPr>
        <p:grpSpPr bwMode="auto">
          <a:xfrm rot="10800000">
            <a:off x="2049463" y="857250"/>
            <a:ext cx="828675" cy="612775"/>
            <a:chOff x="3570380" y="3447016"/>
            <a:chExt cx="3646314" cy="1839371"/>
          </a:xfrm>
        </p:grpSpPr>
        <p:sp>
          <p:nvSpPr>
            <p:cNvPr id="163" name="Полилиния 162"/>
            <p:cNvSpPr/>
            <p:nvPr/>
          </p:nvSpPr>
          <p:spPr>
            <a:xfrm>
              <a:off x="5176993" y="3856824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" name="Группа 58"/>
          <p:cNvGrpSpPr>
            <a:grpSpLocks/>
          </p:cNvGrpSpPr>
          <p:nvPr/>
        </p:nvGrpSpPr>
        <p:grpSpPr bwMode="auto">
          <a:xfrm rot="-2793201">
            <a:off x="2006600" y="1633538"/>
            <a:ext cx="828675" cy="612775"/>
            <a:chOff x="3570380" y="3447016"/>
            <a:chExt cx="3646314" cy="1839371"/>
          </a:xfrm>
        </p:grpSpPr>
        <p:sp>
          <p:nvSpPr>
            <p:cNvPr id="166" name="Полилиния 165"/>
            <p:cNvSpPr/>
            <p:nvPr/>
          </p:nvSpPr>
          <p:spPr>
            <a:xfrm>
              <a:off x="5174847" y="3834625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7" name="Полилиния 166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1" name="Группа 64"/>
          <p:cNvGrpSpPr>
            <a:grpSpLocks/>
          </p:cNvGrpSpPr>
          <p:nvPr/>
        </p:nvGrpSpPr>
        <p:grpSpPr bwMode="auto">
          <a:xfrm rot="10800000">
            <a:off x="2486025" y="714375"/>
            <a:ext cx="828675" cy="612775"/>
            <a:chOff x="3570380" y="3447016"/>
            <a:chExt cx="3646314" cy="1839371"/>
          </a:xfrm>
        </p:grpSpPr>
        <p:sp>
          <p:nvSpPr>
            <p:cNvPr id="169" name="Полилиния 168"/>
            <p:cNvSpPr/>
            <p:nvPr/>
          </p:nvSpPr>
          <p:spPr>
            <a:xfrm>
              <a:off x="5176993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0" name="Полилиния 169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" name="Группа 34"/>
          <p:cNvGrpSpPr>
            <a:grpSpLocks/>
          </p:cNvGrpSpPr>
          <p:nvPr/>
        </p:nvGrpSpPr>
        <p:grpSpPr bwMode="auto">
          <a:xfrm rot="-4350482">
            <a:off x="5717382" y="751681"/>
            <a:ext cx="827088" cy="612775"/>
            <a:chOff x="3570380" y="3447016"/>
            <a:chExt cx="3646314" cy="1839371"/>
          </a:xfrm>
        </p:grpSpPr>
        <p:sp>
          <p:nvSpPr>
            <p:cNvPr id="172" name="Полилиния 171"/>
            <p:cNvSpPr/>
            <p:nvPr/>
          </p:nvSpPr>
          <p:spPr>
            <a:xfrm>
              <a:off x="5148680" y="3832252"/>
              <a:ext cx="244956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3" name="Полилиния 172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" name="Группа 52"/>
          <p:cNvGrpSpPr>
            <a:grpSpLocks/>
          </p:cNvGrpSpPr>
          <p:nvPr/>
        </p:nvGrpSpPr>
        <p:grpSpPr bwMode="auto">
          <a:xfrm rot="4500478">
            <a:off x="6631781" y="2388394"/>
            <a:ext cx="828675" cy="611188"/>
            <a:chOff x="3570380" y="3447016"/>
            <a:chExt cx="3646314" cy="1839371"/>
          </a:xfrm>
        </p:grpSpPr>
        <p:sp>
          <p:nvSpPr>
            <p:cNvPr id="175" name="Полилиния 174"/>
            <p:cNvSpPr/>
            <p:nvPr/>
          </p:nvSpPr>
          <p:spPr>
            <a:xfrm>
              <a:off x="5107172" y="3864428"/>
              <a:ext cx="244482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" name="Группа 58"/>
          <p:cNvGrpSpPr>
            <a:grpSpLocks/>
          </p:cNvGrpSpPr>
          <p:nvPr/>
        </p:nvGrpSpPr>
        <p:grpSpPr bwMode="auto">
          <a:xfrm rot="-2793201">
            <a:off x="7308056" y="3420269"/>
            <a:ext cx="828675" cy="611188"/>
            <a:chOff x="3570380" y="3447016"/>
            <a:chExt cx="3646314" cy="1839371"/>
          </a:xfrm>
        </p:grpSpPr>
        <p:sp>
          <p:nvSpPr>
            <p:cNvPr id="178" name="Полилиния 177"/>
            <p:cNvSpPr/>
            <p:nvPr/>
          </p:nvSpPr>
          <p:spPr>
            <a:xfrm>
              <a:off x="5174847" y="3835632"/>
              <a:ext cx="244487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5" name="Группа 64"/>
          <p:cNvGrpSpPr>
            <a:grpSpLocks/>
          </p:cNvGrpSpPr>
          <p:nvPr/>
        </p:nvGrpSpPr>
        <p:grpSpPr bwMode="auto">
          <a:xfrm rot="10800000">
            <a:off x="7335838" y="1428750"/>
            <a:ext cx="828675" cy="612775"/>
            <a:chOff x="3570380" y="3447016"/>
            <a:chExt cx="3646314" cy="1839371"/>
          </a:xfrm>
        </p:grpSpPr>
        <p:sp>
          <p:nvSpPr>
            <p:cNvPr id="181" name="Полилиния 180"/>
            <p:cNvSpPr/>
            <p:nvPr/>
          </p:nvSpPr>
          <p:spPr>
            <a:xfrm>
              <a:off x="5176993" y="3880649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2" name="Полилиния 181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6" name="Группа 58"/>
          <p:cNvGrpSpPr>
            <a:grpSpLocks/>
          </p:cNvGrpSpPr>
          <p:nvPr/>
        </p:nvGrpSpPr>
        <p:grpSpPr bwMode="auto">
          <a:xfrm rot="-2793201">
            <a:off x="7293769" y="2205832"/>
            <a:ext cx="828675" cy="611187"/>
            <a:chOff x="3570380" y="3447016"/>
            <a:chExt cx="3646314" cy="1839371"/>
          </a:xfrm>
        </p:grpSpPr>
        <p:sp>
          <p:nvSpPr>
            <p:cNvPr id="184" name="Полилиния 183"/>
            <p:cNvSpPr/>
            <p:nvPr/>
          </p:nvSpPr>
          <p:spPr>
            <a:xfrm>
              <a:off x="5174847" y="3835632"/>
              <a:ext cx="244482" cy="568532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5" name="Полилиния 184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7" name="Группа 64"/>
          <p:cNvGrpSpPr>
            <a:grpSpLocks/>
          </p:cNvGrpSpPr>
          <p:nvPr/>
        </p:nvGrpSpPr>
        <p:grpSpPr bwMode="auto">
          <a:xfrm rot="10800000">
            <a:off x="7772400" y="1285875"/>
            <a:ext cx="828675" cy="612775"/>
            <a:chOff x="3570380" y="3447016"/>
            <a:chExt cx="3646314" cy="1839371"/>
          </a:xfrm>
        </p:grpSpPr>
        <p:sp>
          <p:nvSpPr>
            <p:cNvPr id="187" name="Полилиния 186"/>
            <p:cNvSpPr/>
            <p:nvPr/>
          </p:nvSpPr>
          <p:spPr>
            <a:xfrm>
              <a:off x="5176993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8" name="Полилиния 187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8" name="Группа 34"/>
          <p:cNvGrpSpPr>
            <a:grpSpLocks/>
          </p:cNvGrpSpPr>
          <p:nvPr/>
        </p:nvGrpSpPr>
        <p:grpSpPr bwMode="auto">
          <a:xfrm rot="-4350482">
            <a:off x="3145632" y="2108994"/>
            <a:ext cx="827087" cy="612775"/>
            <a:chOff x="3570380" y="3447016"/>
            <a:chExt cx="3646314" cy="1839371"/>
          </a:xfrm>
        </p:grpSpPr>
        <p:sp>
          <p:nvSpPr>
            <p:cNvPr id="190" name="Полилиния 189"/>
            <p:cNvSpPr/>
            <p:nvPr/>
          </p:nvSpPr>
          <p:spPr>
            <a:xfrm>
              <a:off x="5148687" y="3832254"/>
              <a:ext cx="24495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9" name="Группа 52"/>
          <p:cNvGrpSpPr>
            <a:grpSpLocks/>
          </p:cNvGrpSpPr>
          <p:nvPr/>
        </p:nvGrpSpPr>
        <p:grpSpPr bwMode="auto">
          <a:xfrm rot="4500478">
            <a:off x="4060031" y="3745707"/>
            <a:ext cx="828675" cy="611188"/>
            <a:chOff x="3570380" y="3447016"/>
            <a:chExt cx="3646314" cy="1839371"/>
          </a:xfrm>
        </p:grpSpPr>
        <p:sp>
          <p:nvSpPr>
            <p:cNvPr id="193" name="Полилиния 192"/>
            <p:cNvSpPr/>
            <p:nvPr/>
          </p:nvSpPr>
          <p:spPr>
            <a:xfrm>
              <a:off x="5107169" y="3864429"/>
              <a:ext cx="244487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" name="Группа 58"/>
          <p:cNvGrpSpPr>
            <a:grpSpLocks/>
          </p:cNvGrpSpPr>
          <p:nvPr/>
        </p:nvGrpSpPr>
        <p:grpSpPr bwMode="auto">
          <a:xfrm rot="-2793201">
            <a:off x="4736306" y="4777582"/>
            <a:ext cx="828675" cy="611188"/>
            <a:chOff x="3570380" y="3447016"/>
            <a:chExt cx="3646314" cy="1839371"/>
          </a:xfrm>
        </p:grpSpPr>
        <p:sp>
          <p:nvSpPr>
            <p:cNvPr id="196" name="Полилиния 195"/>
            <p:cNvSpPr/>
            <p:nvPr/>
          </p:nvSpPr>
          <p:spPr>
            <a:xfrm>
              <a:off x="5174853" y="3835631"/>
              <a:ext cx="244482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7" name="Полилиния 196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1" name="Группа 64"/>
          <p:cNvGrpSpPr>
            <a:grpSpLocks/>
          </p:cNvGrpSpPr>
          <p:nvPr/>
        </p:nvGrpSpPr>
        <p:grpSpPr bwMode="auto">
          <a:xfrm rot="10800000">
            <a:off x="4764088" y="2786063"/>
            <a:ext cx="828675" cy="612775"/>
            <a:chOff x="3570380" y="3447016"/>
            <a:chExt cx="3646314" cy="1839371"/>
          </a:xfrm>
        </p:grpSpPr>
        <p:sp>
          <p:nvSpPr>
            <p:cNvPr id="199" name="Полилиния 198"/>
            <p:cNvSpPr/>
            <p:nvPr/>
          </p:nvSpPr>
          <p:spPr>
            <a:xfrm>
              <a:off x="5211922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0" name="Полилиния 199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5" name="Группа 58"/>
          <p:cNvGrpSpPr>
            <a:grpSpLocks/>
          </p:cNvGrpSpPr>
          <p:nvPr/>
        </p:nvGrpSpPr>
        <p:grpSpPr bwMode="auto">
          <a:xfrm rot="-2793201">
            <a:off x="4721225" y="3562350"/>
            <a:ext cx="828675" cy="612775"/>
            <a:chOff x="3570380" y="3447016"/>
            <a:chExt cx="3646314" cy="1839371"/>
          </a:xfrm>
        </p:grpSpPr>
        <p:sp>
          <p:nvSpPr>
            <p:cNvPr id="202" name="Полилиния 201"/>
            <p:cNvSpPr/>
            <p:nvPr/>
          </p:nvSpPr>
          <p:spPr>
            <a:xfrm>
              <a:off x="5174840" y="3834626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3" name="Полилиния 202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8" name="Группа 64"/>
          <p:cNvGrpSpPr>
            <a:grpSpLocks/>
          </p:cNvGrpSpPr>
          <p:nvPr/>
        </p:nvGrpSpPr>
        <p:grpSpPr bwMode="auto">
          <a:xfrm rot="10800000">
            <a:off x="5200650" y="2643188"/>
            <a:ext cx="828675" cy="612775"/>
            <a:chOff x="3570380" y="3447016"/>
            <a:chExt cx="3646314" cy="1839371"/>
          </a:xfrm>
        </p:grpSpPr>
        <p:sp>
          <p:nvSpPr>
            <p:cNvPr id="205" name="Полилиния 204"/>
            <p:cNvSpPr/>
            <p:nvPr/>
          </p:nvSpPr>
          <p:spPr>
            <a:xfrm>
              <a:off x="5176993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1" name="Группа 34"/>
          <p:cNvGrpSpPr>
            <a:grpSpLocks/>
          </p:cNvGrpSpPr>
          <p:nvPr/>
        </p:nvGrpSpPr>
        <p:grpSpPr bwMode="auto">
          <a:xfrm rot="-4350482">
            <a:off x="573882" y="2966244"/>
            <a:ext cx="827087" cy="612775"/>
            <a:chOff x="3570380" y="3447016"/>
            <a:chExt cx="3646314" cy="1839371"/>
          </a:xfrm>
        </p:grpSpPr>
        <p:sp>
          <p:nvSpPr>
            <p:cNvPr id="208" name="Полилиния 207"/>
            <p:cNvSpPr/>
            <p:nvPr/>
          </p:nvSpPr>
          <p:spPr>
            <a:xfrm>
              <a:off x="5148687" y="3832254"/>
              <a:ext cx="24495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4" name="Группа 52"/>
          <p:cNvGrpSpPr>
            <a:grpSpLocks/>
          </p:cNvGrpSpPr>
          <p:nvPr/>
        </p:nvGrpSpPr>
        <p:grpSpPr bwMode="auto">
          <a:xfrm rot="4500478">
            <a:off x="1488281" y="4602957"/>
            <a:ext cx="828675" cy="611188"/>
            <a:chOff x="3570380" y="3447016"/>
            <a:chExt cx="3646314" cy="1839371"/>
          </a:xfrm>
        </p:grpSpPr>
        <p:sp>
          <p:nvSpPr>
            <p:cNvPr id="211" name="Полилиния 210"/>
            <p:cNvSpPr/>
            <p:nvPr/>
          </p:nvSpPr>
          <p:spPr>
            <a:xfrm>
              <a:off x="5107169" y="3864429"/>
              <a:ext cx="244487" cy="568531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2" name="Полилиния 211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7" name="Группа 58"/>
          <p:cNvGrpSpPr>
            <a:grpSpLocks/>
          </p:cNvGrpSpPr>
          <p:nvPr/>
        </p:nvGrpSpPr>
        <p:grpSpPr bwMode="auto">
          <a:xfrm rot="-2793201">
            <a:off x="2164556" y="5634832"/>
            <a:ext cx="828675" cy="611188"/>
            <a:chOff x="3570380" y="3447016"/>
            <a:chExt cx="3646314" cy="1839371"/>
          </a:xfrm>
        </p:grpSpPr>
        <p:sp>
          <p:nvSpPr>
            <p:cNvPr id="214" name="Полилиния 213"/>
            <p:cNvSpPr/>
            <p:nvPr/>
          </p:nvSpPr>
          <p:spPr>
            <a:xfrm>
              <a:off x="5174853" y="3835631"/>
              <a:ext cx="244482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5" name="Полилиния 214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0" name="Группа 64"/>
          <p:cNvGrpSpPr>
            <a:grpSpLocks/>
          </p:cNvGrpSpPr>
          <p:nvPr/>
        </p:nvGrpSpPr>
        <p:grpSpPr bwMode="auto">
          <a:xfrm rot="10800000">
            <a:off x="2192338" y="3643313"/>
            <a:ext cx="828675" cy="612775"/>
            <a:chOff x="3570380" y="3447016"/>
            <a:chExt cx="3646314" cy="1839371"/>
          </a:xfrm>
        </p:grpSpPr>
        <p:sp>
          <p:nvSpPr>
            <p:cNvPr id="217" name="Полилиния 216"/>
            <p:cNvSpPr/>
            <p:nvPr/>
          </p:nvSpPr>
          <p:spPr>
            <a:xfrm>
              <a:off x="5211922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8" name="Полилиния 217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3" name="Группа 58"/>
          <p:cNvGrpSpPr>
            <a:grpSpLocks/>
          </p:cNvGrpSpPr>
          <p:nvPr/>
        </p:nvGrpSpPr>
        <p:grpSpPr bwMode="auto">
          <a:xfrm rot="-2793201">
            <a:off x="2149475" y="4419600"/>
            <a:ext cx="828675" cy="612775"/>
            <a:chOff x="3570380" y="3447016"/>
            <a:chExt cx="3646314" cy="1839371"/>
          </a:xfrm>
        </p:grpSpPr>
        <p:sp>
          <p:nvSpPr>
            <p:cNvPr id="220" name="Полилиния 219"/>
            <p:cNvSpPr/>
            <p:nvPr/>
          </p:nvSpPr>
          <p:spPr>
            <a:xfrm>
              <a:off x="5174840" y="3834626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1" name="Полилиния 220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4" name="Группа 64"/>
          <p:cNvGrpSpPr>
            <a:grpSpLocks/>
          </p:cNvGrpSpPr>
          <p:nvPr/>
        </p:nvGrpSpPr>
        <p:grpSpPr bwMode="auto">
          <a:xfrm rot="10800000">
            <a:off x="2628900" y="3500438"/>
            <a:ext cx="828675" cy="612775"/>
            <a:chOff x="3570380" y="3447016"/>
            <a:chExt cx="3646314" cy="1839371"/>
          </a:xfrm>
        </p:grpSpPr>
        <p:sp>
          <p:nvSpPr>
            <p:cNvPr id="223" name="Полилиния 222"/>
            <p:cNvSpPr/>
            <p:nvPr/>
          </p:nvSpPr>
          <p:spPr>
            <a:xfrm>
              <a:off x="5211918" y="3856824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5" name="Группа 34"/>
          <p:cNvGrpSpPr>
            <a:grpSpLocks/>
          </p:cNvGrpSpPr>
          <p:nvPr/>
        </p:nvGrpSpPr>
        <p:grpSpPr bwMode="auto">
          <a:xfrm rot="-4350482">
            <a:off x="4788694" y="823119"/>
            <a:ext cx="827087" cy="612775"/>
            <a:chOff x="3570380" y="3447016"/>
            <a:chExt cx="3646314" cy="1839371"/>
          </a:xfrm>
        </p:grpSpPr>
        <p:sp>
          <p:nvSpPr>
            <p:cNvPr id="226" name="Полилиния 225"/>
            <p:cNvSpPr/>
            <p:nvPr/>
          </p:nvSpPr>
          <p:spPr>
            <a:xfrm>
              <a:off x="5148687" y="3832254"/>
              <a:ext cx="24495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6" name="Группа 52"/>
          <p:cNvGrpSpPr>
            <a:grpSpLocks/>
          </p:cNvGrpSpPr>
          <p:nvPr/>
        </p:nvGrpSpPr>
        <p:grpSpPr bwMode="auto">
          <a:xfrm rot="4500478">
            <a:off x="5703094" y="2459832"/>
            <a:ext cx="828675" cy="611187"/>
            <a:chOff x="3570380" y="3447016"/>
            <a:chExt cx="3646314" cy="1839371"/>
          </a:xfrm>
        </p:grpSpPr>
        <p:sp>
          <p:nvSpPr>
            <p:cNvPr id="229" name="Полилиния 228"/>
            <p:cNvSpPr/>
            <p:nvPr/>
          </p:nvSpPr>
          <p:spPr>
            <a:xfrm>
              <a:off x="5107169" y="3864427"/>
              <a:ext cx="244487" cy="56853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0" name="Полилиния 229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7" name="Группа 58"/>
          <p:cNvGrpSpPr>
            <a:grpSpLocks/>
          </p:cNvGrpSpPr>
          <p:nvPr/>
        </p:nvGrpSpPr>
        <p:grpSpPr bwMode="auto">
          <a:xfrm rot="-2793201">
            <a:off x="6379369" y="3491707"/>
            <a:ext cx="828675" cy="611187"/>
            <a:chOff x="3570380" y="3447016"/>
            <a:chExt cx="3646314" cy="1839371"/>
          </a:xfrm>
        </p:grpSpPr>
        <p:sp>
          <p:nvSpPr>
            <p:cNvPr id="232" name="Полилиния 231"/>
            <p:cNvSpPr/>
            <p:nvPr/>
          </p:nvSpPr>
          <p:spPr>
            <a:xfrm>
              <a:off x="5174847" y="3835632"/>
              <a:ext cx="244482" cy="568532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3" name="Полилиния 232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8" name="Группа 64"/>
          <p:cNvGrpSpPr>
            <a:grpSpLocks/>
          </p:cNvGrpSpPr>
          <p:nvPr/>
        </p:nvGrpSpPr>
        <p:grpSpPr bwMode="auto">
          <a:xfrm rot="10800000">
            <a:off x="6407150" y="1500188"/>
            <a:ext cx="828675" cy="612775"/>
            <a:chOff x="3570380" y="3447016"/>
            <a:chExt cx="3646314" cy="1839371"/>
          </a:xfrm>
        </p:grpSpPr>
        <p:sp>
          <p:nvSpPr>
            <p:cNvPr id="235" name="Полилиния 234"/>
            <p:cNvSpPr/>
            <p:nvPr/>
          </p:nvSpPr>
          <p:spPr>
            <a:xfrm>
              <a:off x="5176993" y="3856824"/>
              <a:ext cx="244482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9" name="Группа 58"/>
          <p:cNvGrpSpPr>
            <a:grpSpLocks/>
          </p:cNvGrpSpPr>
          <p:nvPr/>
        </p:nvGrpSpPr>
        <p:grpSpPr bwMode="auto">
          <a:xfrm rot="-2793201">
            <a:off x="6365081" y="2277269"/>
            <a:ext cx="828675" cy="611188"/>
            <a:chOff x="3570380" y="3447016"/>
            <a:chExt cx="3646314" cy="1839371"/>
          </a:xfrm>
        </p:grpSpPr>
        <p:sp>
          <p:nvSpPr>
            <p:cNvPr id="238" name="Полилиния 237"/>
            <p:cNvSpPr/>
            <p:nvPr/>
          </p:nvSpPr>
          <p:spPr>
            <a:xfrm>
              <a:off x="5174847" y="3835632"/>
              <a:ext cx="244487" cy="568534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50" name="Группа 64"/>
          <p:cNvGrpSpPr>
            <a:grpSpLocks/>
          </p:cNvGrpSpPr>
          <p:nvPr/>
        </p:nvGrpSpPr>
        <p:grpSpPr bwMode="auto">
          <a:xfrm rot="10800000">
            <a:off x="6843713" y="1357313"/>
            <a:ext cx="828675" cy="612775"/>
            <a:chOff x="3570380" y="3447016"/>
            <a:chExt cx="3646314" cy="1839371"/>
          </a:xfrm>
        </p:grpSpPr>
        <p:sp>
          <p:nvSpPr>
            <p:cNvPr id="241" name="Полилиния 240"/>
            <p:cNvSpPr/>
            <p:nvPr/>
          </p:nvSpPr>
          <p:spPr>
            <a:xfrm>
              <a:off x="5176993" y="3856824"/>
              <a:ext cx="244487" cy="571825"/>
            </a:xfrm>
            <a:custGeom>
              <a:avLst/>
              <a:gdLst>
                <a:gd name="connsiteX0" fmla="*/ 236668 w 243840"/>
                <a:gd name="connsiteY0" fmla="*/ 570156 h 570156"/>
                <a:gd name="connsiteX1" fmla="*/ 204395 w 243840"/>
                <a:gd name="connsiteY1" fmla="*/ 193638 h 570156"/>
                <a:gd name="connsiteX2" fmla="*/ 0 w 243840"/>
                <a:gd name="connsiteY2" fmla="*/ 0 h 5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840" h="570156">
                  <a:moveTo>
                    <a:pt x="236668" y="570156"/>
                  </a:moveTo>
                  <a:cubicBezTo>
                    <a:pt x="240254" y="429410"/>
                    <a:pt x="243840" y="288664"/>
                    <a:pt x="204395" y="193638"/>
                  </a:cubicBezTo>
                  <a:cubicBezTo>
                    <a:pt x="164950" y="98612"/>
                    <a:pt x="82475" y="49306"/>
                    <a:pt x="0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2" name="Полилиния 241"/>
            <p:cNvSpPr/>
            <p:nvPr/>
          </p:nvSpPr>
          <p:spPr>
            <a:xfrm>
              <a:off x="3570380" y="3447016"/>
              <a:ext cx="3646314" cy="1839371"/>
            </a:xfrm>
            <a:custGeom>
              <a:avLst/>
              <a:gdLst>
                <a:gd name="connsiteX0" fmla="*/ 892975 w 1785950"/>
                <a:gd name="connsiteY0" fmla="*/ 392909 h 1571636"/>
                <a:gd name="connsiteX1" fmla="*/ 892975 w 1785950"/>
                <a:gd name="connsiteY1" fmla="*/ 1571636 h 1571636"/>
                <a:gd name="connsiteX2" fmla="*/ 892975 w 1785950"/>
                <a:gd name="connsiteY2" fmla="*/ 392909 h 1571636"/>
                <a:gd name="connsiteX0" fmla="*/ 1823157 w 3646314"/>
                <a:gd name="connsiteY0" fmla="*/ 916788 h 1666911"/>
                <a:gd name="connsiteX1" fmla="*/ 1823157 w 3646314"/>
                <a:gd name="connsiteY1" fmla="*/ 1666911 h 1666911"/>
                <a:gd name="connsiteX2" fmla="*/ 1823157 w 3646314"/>
                <a:gd name="connsiteY2" fmla="*/ 916788 h 166691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  <a:gd name="connsiteX0" fmla="*/ 1823157 w 3646314"/>
                <a:gd name="connsiteY0" fmla="*/ 1089248 h 1839371"/>
                <a:gd name="connsiteX1" fmla="*/ 1823157 w 3646314"/>
                <a:gd name="connsiteY1" fmla="*/ 1839371 h 1839371"/>
                <a:gd name="connsiteX2" fmla="*/ 1823157 w 3646314"/>
                <a:gd name="connsiteY2" fmla="*/ 1089248 h 183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314" h="1839371">
                  <a:moveTo>
                    <a:pt x="1823157" y="1089248"/>
                  </a:moveTo>
                  <a:cubicBezTo>
                    <a:pt x="1593970" y="0"/>
                    <a:pt x="3646314" y="660644"/>
                    <a:pt x="1823157" y="1839371"/>
                  </a:cubicBezTo>
                  <a:cubicBezTo>
                    <a:pt x="0" y="660644"/>
                    <a:pt x="1941380" y="27733"/>
                    <a:pt x="1823157" y="1089248"/>
                  </a:cubicBezTo>
                  <a:close/>
                </a:path>
              </a:pathLst>
            </a:custGeom>
            <a:gradFill flip="none" rotWithShape="1">
              <a:gsLst>
                <a:gs pos="53000">
                  <a:srgbClr val="E99805"/>
                </a:gs>
                <a:gs pos="100000">
                  <a:srgbClr val="FFFF00"/>
                </a:gs>
              </a:gsLst>
              <a:lin ang="162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05834 0.52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26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0.2165 0.656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328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9566 0.8400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420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3.33333E-6 L 0.17274 0.640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32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3.33333E-6 L 0.17274 0.640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320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3.33333E-6 L 0.17274 0.6405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320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05834 0.528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264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9566 0.8400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42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02205 0.835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418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05087 0.7129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356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2.59259E-6 L -0.00503 0.7754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88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99 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50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5052 0.6939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47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10799 0.5016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51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24671 0.8025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4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Картинки\Векторная графика\Ландшафты\10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4050"/>
            <a:ext cx="3429000" cy="529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" descr="E:\Картинки\Векторная графика\Ландшафты\10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852613"/>
            <a:ext cx="3429000" cy="529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E:\Картинки\Векторная графика\Ландшафты\10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852613"/>
            <a:ext cx="3429000" cy="529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8" descr="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5710238"/>
            <a:ext cx="1857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8" descr="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5781675"/>
            <a:ext cx="1857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8" descr="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781675"/>
            <a:ext cx="1857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5710238"/>
            <a:ext cx="18573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0" y="9953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6" name="Rectangle 13"/>
          <p:cNvSpPr>
            <a:spLocks noChangeArrowheads="1"/>
          </p:cNvSpPr>
          <p:nvPr/>
        </p:nvSpPr>
        <p:spPr bwMode="auto">
          <a:xfrm>
            <a:off x="0" y="9953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5595938"/>
            <a:ext cx="22129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3063" y="500063"/>
            <a:ext cx="16287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авильный пятиугольник 25"/>
          <p:cNvSpPr/>
          <p:nvPr/>
        </p:nvSpPr>
        <p:spPr>
          <a:xfrm>
            <a:off x="1285852" y="4286256"/>
            <a:ext cx="714380" cy="642942"/>
          </a:xfrm>
          <a:prstGeom prst="pentagon">
            <a:avLst/>
          </a:prstGeom>
          <a:solidFill>
            <a:srgbClr val="FFFF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авильный пятиугольник 26"/>
          <p:cNvSpPr/>
          <p:nvPr/>
        </p:nvSpPr>
        <p:spPr>
          <a:xfrm>
            <a:off x="4143372" y="4286256"/>
            <a:ext cx="714380" cy="642942"/>
          </a:xfrm>
          <a:prstGeom prst="pentagon">
            <a:avLst/>
          </a:prstGeom>
          <a:solidFill>
            <a:srgbClr val="FFFF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авильный пятиугольник 27"/>
          <p:cNvSpPr/>
          <p:nvPr/>
        </p:nvSpPr>
        <p:spPr>
          <a:xfrm>
            <a:off x="7000892" y="4286256"/>
            <a:ext cx="714380" cy="642942"/>
          </a:xfrm>
          <a:prstGeom prst="pentagon">
            <a:avLst/>
          </a:prstGeom>
          <a:solidFill>
            <a:srgbClr val="FFFF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4241077"/>
            <a:ext cx="5613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214810" y="4214818"/>
            <a:ext cx="5613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082462" y="4241077"/>
            <a:ext cx="5613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4241077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1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4214818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2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072330" y="4214818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8575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repeatCount="2000" accel="50000" decel="50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0.07454 L 0.31216 -0.03425 C 0.37778 -0.05856 0.4757 -0.07199 0.57761 -0.07199 C 0.69428 -0.07199 0.78733 -0.05856 0.85278 -0.03425 L 1.16546 0.07454 " pathEditMode="relative" rAng="0" ptsTypes="FffFF">
                                      <p:cBhvr>
                                        <p:cTn id="6" dur="30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00" y="-7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78368" y="2357430"/>
            <a:ext cx="8323689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«</a:t>
            </a:r>
            <a:r>
              <a:rPr lang="ru-RU" sz="8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Кайсы</a:t>
            </a: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фигура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җитми</a:t>
            </a:r>
            <a:r>
              <a:rPr lang="ru-RU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2"/>
          <p:cNvGrpSpPr>
            <a:grpSpLocks/>
          </p:cNvGrpSpPr>
          <p:nvPr/>
        </p:nvGrpSpPr>
        <p:grpSpPr bwMode="auto">
          <a:xfrm>
            <a:off x="1357313" y="1214438"/>
            <a:ext cx="6429375" cy="4500562"/>
            <a:chOff x="1285852" y="1000108"/>
            <a:chExt cx="6429420" cy="450059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8585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42899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57213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28585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42899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7213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8585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42899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57213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Овал 14"/>
          <p:cNvSpPr/>
          <p:nvPr/>
        </p:nvSpPr>
        <p:spPr>
          <a:xfrm>
            <a:off x="1785918" y="1428736"/>
            <a:ext cx="1143008" cy="114300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000496" y="4429132"/>
            <a:ext cx="1143008" cy="114300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143636" y="2928934"/>
            <a:ext cx="1143008" cy="114300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29058" y="3000372"/>
            <a:ext cx="1000132" cy="10001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1500174"/>
            <a:ext cx="1000132" cy="10001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5929322" y="4357694"/>
            <a:ext cx="1428760" cy="1143008"/>
          </a:xfrm>
          <a:prstGeom prst="triangl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785918" y="2928934"/>
            <a:ext cx="1428760" cy="1143008"/>
          </a:xfrm>
          <a:prstGeom prst="triangl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3857620" y="1357298"/>
            <a:ext cx="1428760" cy="1143008"/>
          </a:xfrm>
          <a:prstGeom prst="triangl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214818"/>
            <a:ext cx="8739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857356" y="4500570"/>
            <a:ext cx="1000132" cy="10001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" name="Picture 16" descr="cl26">
            <a:hlinkClick r:id="" action="ppaction://noaction">
              <a:snd r:embed="rId2" name="applause.wav"/>
            </a:hlinkClick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54131">
            <a:off x="7254081" y="-211931"/>
            <a:ext cx="1998663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12"/>
          <p:cNvGrpSpPr>
            <a:grpSpLocks/>
          </p:cNvGrpSpPr>
          <p:nvPr/>
        </p:nvGrpSpPr>
        <p:grpSpPr bwMode="auto">
          <a:xfrm>
            <a:off x="1357313" y="1214438"/>
            <a:ext cx="6429375" cy="4500562"/>
            <a:chOff x="1285852" y="1000108"/>
            <a:chExt cx="6429420" cy="450059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8585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42899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57213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28585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42899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7213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8585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42899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57213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Овал 15"/>
          <p:cNvSpPr/>
          <p:nvPr/>
        </p:nvSpPr>
        <p:spPr>
          <a:xfrm>
            <a:off x="6215074" y="4429132"/>
            <a:ext cx="1143008" cy="1143008"/>
          </a:xfrm>
          <a:prstGeom prst="ellips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857356" y="2857496"/>
            <a:ext cx="1143008" cy="114300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29058" y="3000372"/>
            <a:ext cx="1000132" cy="100013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1500174"/>
            <a:ext cx="1000132" cy="10001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3786182" y="4357694"/>
            <a:ext cx="1428760" cy="1143008"/>
          </a:xfrm>
          <a:prstGeom prst="triangl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6000760" y="2857496"/>
            <a:ext cx="1428760" cy="1143008"/>
          </a:xfrm>
          <a:prstGeom prst="triangle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1643042" y="1357298"/>
            <a:ext cx="1428760" cy="1143008"/>
          </a:xfrm>
          <a:prstGeom prst="triangl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214810" y="1196632"/>
            <a:ext cx="8739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4429132"/>
            <a:ext cx="1000132" cy="1000132"/>
          </a:xfrm>
          <a:prstGeom prst="rect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071934" y="1357298"/>
            <a:ext cx="1143008" cy="114300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" name="Picture 16" descr="cl26">
            <a:hlinkClick r:id="" action="ppaction://noaction">
              <a:snd r:embed="rId2" name="applause.wav"/>
            </a:hlinkClick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54131">
            <a:off x="7254081" y="-211931"/>
            <a:ext cx="1998663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12"/>
          <p:cNvGrpSpPr>
            <a:grpSpLocks/>
          </p:cNvGrpSpPr>
          <p:nvPr/>
        </p:nvGrpSpPr>
        <p:grpSpPr bwMode="auto">
          <a:xfrm>
            <a:off x="1357313" y="1214438"/>
            <a:ext cx="6429375" cy="4500562"/>
            <a:chOff x="1285852" y="1000108"/>
            <a:chExt cx="6429420" cy="450059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8585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42899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572132" y="1000108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28585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42899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72132" y="2500306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8585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42899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572132" y="4000504"/>
              <a:ext cx="2143140" cy="150019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Овал 15"/>
          <p:cNvSpPr/>
          <p:nvPr/>
        </p:nvSpPr>
        <p:spPr>
          <a:xfrm>
            <a:off x="1714480" y="4357694"/>
            <a:ext cx="1143008" cy="1143008"/>
          </a:xfrm>
          <a:prstGeom prst="ellips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143636" y="2928934"/>
            <a:ext cx="1143008" cy="114300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071934" y="3000372"/>
            <a:ext cx="1000132" cy="1000132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3786182" y="4357694"/>
            <a:ext cx="1428760" cy="1143008"/>
          </a:xfrm>
          <a:prstGeom prst="triangl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643042" y="2857496"/>
            <a:ext cx="1428760" cy="1143008"/>
          </a:xfrm>
          <a:prstGeom prst="triangle">
            <a:avLst/>
          </a:prstGeom>
          <a:solidFill>
            <a:srgbClr val="00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1214422"/>
            <a:ext cx="8739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215074" y="4500570"/>
            <a:ext cx="1000132" cy="1000132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000496" y="1357298"/>
            <a:ext cx="1143008" cy="114300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1428736"/>
            <a:ext cx="1000132" cy="100013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929322" y="1357298"/>
            <a:ext cx="1428760" cy="1143008"/>
          </a:xfrm>
          <a:prstGeom prst="triangl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" name="Picture 16" descr="cl26">
            <a:hlinkClick r:id="" action="ppaction://noaction">
              <a:snd r:embed="rId2" name="applause.wav"/>
            </a:hlinkClick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54131">
            <a:off x="7254081" y="-211931"/>
            <a:ext cx="1998663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113185" y="2477998"/>
            <a:ext cx="5096010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Математик</a:t>
            </a:r>
            <a:b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</a:b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диктант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Группа 21"/>
          <p:cNvGrpSpPr>
            <a:grpSpLocks/>
          </p:cNvGrpSpPr>
          <p:nvPr/>
        </p:nvGrpSpPr>
        <p:grpSpPr bwMode="auto">
          <a:xfrm>
            <a:off x="-2357438" y="-571500"/>
            <a:ext cx="13215938" cy="7929563"/>
            <a:chOff x="-2357486" y="-571528"/>
            <a:chExt cx="13216030" cy="792961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85720" y="2071678"/>
              <a:ext cx="2643206" cy="2643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928927" y="2071678"/>
              <a:ext cx="2643205" cy="2643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572132" y="2071678"/>
              <a:ext cx="2643206" cy="2643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215339" y="2071678"/>
              <a:ext cx="2643205" cy="2643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2357486" y="2071678"/>
              <a:ext cx="2643206" cy="2643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5720" y="-571528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928927" y="-571528"/>
              <a:ext cx="2643205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72132" y="-571528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215339" y="-571528"/>
              <a:ext cx="2643205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-2357486" y="-571528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85720" y="4714884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28927" y="4714884"/>
              <a:ext cx="2643205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72132" y="4714884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215339" y="4714884"/>
              <a:ext cx="2643205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-2357486" y="4714884"/>
              <a:ext cx="2643206" cy="26432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483" name="Line 3"/>
          <p:cNvSpPr>
            <a:spLocks noChangeShapeType="1"/>
          </p:cNvSpPr>
          <p:nvPr/>
        </p:nvSpPr>
        <p:spPr bwMode="auto">
          <a:xfrm flipV="1">
            <a:off x="1473200" y="2071688"/>
            <a:ext cx="1438275" cy="1193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 flipH="1">
            <a:off x="1428750" y="2071688"/>
            <a:ext cx="1482725" cy="26431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0485" name="Группа 22"/>
          <p:cNvGrpSpPr>
            <a:grpSpLocks/>
          </p:cNvGrpSpPr>
          <p:nvPr/>
        </p:nvGrpSpPr>
        <p:grpSpPr bwMode="auto">
          <a:xfrm>
            <a:off x="4087813" y="2101850"/>
            <a:ext cx="1500187" cy="2571750"/>
            <a:chOff x="5433333" y="1277938"/>
            <a:chExt cx="2783567" cy="4729389"/>
          </a:xfrm>
        </p:grpSpPr>
        <p:sp>
          <p:nvSpPr>
            <p:cNvPr id="20488" name="Arc 3"/>
            <p:cNvSpPr>
              <a:spLocks/>
            </p:cNvSpPr>
            <p:nvPr/>
          </p:nvSpPr>
          <p:spPr bwMode="auto">
            <a:xfrm rot="901265">
              <a:off x="5892800" y="1277938"/>
              <a:ext cx="2324100" cy="1433512"/>
            </a:xfrm>
            <a:custGeom>
              <a:avLst/>
              <a:gdLst>
                <a:gd name="T0" fmla="*/ 0 w 43055"/>
                <a:gd name="T1" fmla="*/ 2147483647 h 27179"/>
                <a:gd name="T2" fmla="*/ 2147483647 w 43055"/>
                <a:gd name="T3" fmla="*/ 2147483647 h 27179"/>
                <a:gd name="T4" fmla="*/ 2147483647 w 43055"/>
                <a:gd name="T5" fmla="*/ 2147483647 h 27179"/>
                <a:gd name="T6" fmla="*/ 0 60000 65536"/>
                <a:gd name="T7" fmla="*/ 0 60000 65536"/>
                <a:gd name="T8" fmla="*/ 0 60000 65536"/>
                <a:gd name="T9" fmla="*/ 0 w 43055"/>
                <a:gd name="T10" fmla="*/ 0 h 27179"/>
                <a:gd name="T11" fmla="*/ 43055 w 43055"/>
                <a:gd name="T12" fmla="*/ 27179 h 27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055" h="27179" fill="none" extrusionOk="0">
                  <a:moveTo>
                    <a:pt x="-1" y="19103"/>
                  </a:moveTo>
                  <a:cubicBezTo>
                    <a:pt x="1266" y="8213"/>
                    <a:pt x="10491" y="-1"/>
                    <a:pt x="21455" y="0"/>
                  </a:cubicBezTo>
                  <a:cubicBezTo>
                    <a:pt x="33384" y="0"/>
                    <a:pt x="43055" y="9670"/>
                    <a:pt x="43055" y="21600"/>
                  </a:cubicBezTo>
                  <a:cubicBezTo>
                    <a:pt x="43055" y="23483"/>
                    <a:pt x="42808" y="25359"/>
                    <a:pt x="42322" y="27179"/>
                  </a:cubicBezTo>
                </a:path>
                <a:path w="43055" h="27179" stroke="0" extrusionOk="0">
                  <a:moveTo>
                    <a:pt x="-1" y="19103"/>
                  </a:moveTo>
                  <a:cubicBezTo>
                    <a:pt x="1266" y="8213"/>
                    <a:pt x="10491" y="-1"/>
                    <a:pt x="21455" y="0"/>
                  </a:cubicBezTo>
                  <a:cubicBezTo>
                    <a:pt x="33384" y="0"/>
                    <a:pt x="43055" y="9670"/>
                    <a:pt x="43055" y="21600"/>
                  </a:cubicBezTo>
                  <a:cubicBezTo>
                    <a:pt x="43055" y="23483"/>
                    <a:pt x="42808" y="25359"/>
                    <a:pt x="42322" y="27179"/>
                  </a:cubicBezTo>
                  <a:lnTo>
                    <a:pt x="21455" y="21600"/>
                  </a:lnTo>
                  <a:lnTo>
                    <a:pt x="-1" y="19103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9" name="Line 5"/>
            <p:cNvSpPr>
              <a:spLocks noChangeShapeType="1"/>
            </p:cNvSpPr>
            <p:nvPr/>
          </p:nvSpPr>
          <p:spPr bwMode="auto">
            <a:xfrm flipH="1">
              <a:off x="5433333" y="2959327"/>
              <a:ext cx="2514600" cy="304800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6"/>
            <p:cNvSpPr>
              <a:spLocks/>
            </p:cNvSpPr>
            <p:nvPr/>
          </p:nvSpPr>
          <p:spPr bwMode="auto">
            <a:xfrm>
              <a:off x="5476875" y="5535613"/>
              <a:ext cx="2667000" cy="469900"/>
            </a:xfrm>
            <a:custGeom>
              <a:avLst/>
              <a:gdLst>
                <a:gd name="T0" fmla="*/ 0 w 1680"/>
                <a:gd name="T1" fmla="*/ 2147483647 h 248"/>
                <a:gd name="T2" fmla="*/ 2147483647 w 1680"/>
                <a:gd name="T3" fmla="*/ 2147483647 h 248"/>
                <a:gd name="T4" fmla="*/ 2147483647 w 1680"/>
                <a:gd name="T5" fmla="*/ 2147483647 h 248"/>
                <a:gd name="T6" fmla="*/ 2147483647 w 1680"/>
                <a:gd name="T7" fmla="*/ 0 h 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0"/>
                <a:gd name="T13" fmla="*/ 0 h 248"/>
                <a:gd name="T14" fmla="*/ 1680 w 1680"/>
                <a:gd name="T15" fmla="*/ 248 h 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0" h="248">
                  <a:moveTo>
                    <a:pt x="0" y="240"/>
                  </a:moveTo>
                  <a:cubicBezTo>
                    <a:pt x="256" y="144"/>
                    <a:pt x="512" y="48"/>
                    <a:pt x="720" y="48"/>
                  </a:cubicBezTo>
                  <a:cubicBezTo>
                    <a:pt x="928" y="48"/>
                    <a:pt x="1088" y="248"/>
                    <a:pt x="1248" y="240"/>
                  </a:cubicBezTo>
                  <a:cubicBezTo>
                    <a:pt x="1408" y="232"/>
                    <a:pt x="1608" y="40"/>
                    <a:pt x="168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Arc 3"/>
          <p:cNvSpPr>
            <a:spLocks/>
          </p:cNvSpPr>
          <p:nvPr/>
        </p:nvSpPr>
        <p:spPr bwMode="auto">
          <a:xfrm rot="876523" flipH="1">
            <a:off x="7059613" y="2143125"/>
            <a:ext cx="1082675" cy="1103313"/>
          </a:xfrm>
          <a:custGeom>
            <a:avLst/>
            <a:gdLst>
              <a:gd name="T0" fmla="*/ 2147483647 w 42175"/>
              <a:gd name="T1" fmla="*/ 2147483647 h 43116"/>
              <a:gd name="T2" fmla="*/ 2147483647 w 42175"/>
              <a:gd name="T3" fmla="*/ 2147483647 h 43116"/>
              <a:gd name="T4" fmla="*/ 2147483647 w 42175"/>
              <a:gd name="T5" fmla="*/ 2147483647 h 43116"/>
              <a:gd name="T6" fmla="*/ 0 60000 65536"/>
              <a:gd name="T7" fmla="*/ 0 60000 65536"/>
              <a:gd name="T8" fmla="*/ 0 60000 65536"/>
              <a:gd name="T9" fmla="*/ 0 w 42175"/>
              <a:gd name="T10" fmla="*/ 0 h 43116"/>
              <a:gd name="T11" fmla="*/ 42175 w 42175"/>
              <a:gd name="T12" fmla="*/ 43116 h 431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175" h="43116" fill="none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</a:path>
              <a:path w="42175" h="43116" stroke="0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  <a:lnTo>
                  <a:pt x="21600" y="21600"/>
                </a:lnTo>
                <a:lnTo>
                  <a:pt x="19695" y="43115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rc 4"/>
          <p:cNvSpPr>
            <a:spLocks/>
          </p:cNvSpPr>
          <p:nvPr/>
        </p:nvSpPr>
        <p:spPr bwMode="auto">
          <a:xfrm>
            <a:off x="6858000" y="3268663"/>
            <a:ext cx="1285875" cy="1365250"/>
          </a:xfrm>
          <a:custGeom>
            <a:avLst/>
            <a:gdLst>
              <a:gd name="T0" fmla="*/ 2147483647 w 41211"/>
              <a:gd name="T1" fmla="*/ 0 h 43200"/>
              <a:gd name="T2" fmla="*/ 0 w 41211"/>
              <a:gd name="T3" fmla="*/ 2147483647 h 43200"/>
              <a:gd name="T4" fmla="*/ 2147483647 w 41211"/>
              <a:gd name="T5" fmla="*/ 2147483647 h 43200"/>
              <a:gd name="T6" fmla="*/ 0 60000 65536"/>
              <a:gd name="T7" fmla="*/ 0 60000 65536"/>
              <a:gd name="T8" fmla="*/ 0 60000 65536"/>
              <a:gd name="T9" fmla="*/ 0 w 41211"/>
              <a:gd name="T10" fmla="*/ 0 h 43200"/>
              <a:gd name="T11" fmla="*/ 41211 w 41211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11" h="43200" fill="none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</a:path>
              <a:path w="41211" h="43200" stroke="0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  <a:lnTo>
                  <a:pt x="19611" y="21600"/>
                </a:lnTo>
                <a:lnTo>
                  <a:pt x="19612" y="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500166" y="2714620"/>
            <a:ext cx="635122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Физминутка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1412776"/>
            <a:ext cx="5616624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Дәрес темасы: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t-RU" sz="4400" b="1" i="1" dirty="0">
              <a:ln w="1905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“</a:t>
            </a:r>
            <a:r>
              <a:rPr lang="tt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саны һәм </a:t>
            </a:r>
            <a:r>
              <a:rPr lang="ru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цифры</a:t>
            </a:r>
            <a:r>
              <a:rPr lang="tt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”</a:t>
            </a:r>
            <a:endParaRPr lang="ru-RU" sz="4400" b="1" i="1" dirty="0">
              <a:ln w="1905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786050" y="2143116"/>
            <a:ext cx="428628" cy="428628"/>
          </a:xfrm>
          <a:prstGeom prst="ellipse">
            <a:avLst/>
          </a:prstGeom>
          <a:solidFill>
            <a:srgbClr val="66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785918" y="3429000"/>
            <a:ext cx="428628" cy="42862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3357562"/>
            <a:ext cx="428628" cy="428628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857752" y="2071678"/>
            <a:ext cx="428628" cy="428628"/>
          </a:xfrm>
          <a:prstGeom prst="ellipse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071934" y="4714884"/>
            <a:ext cx="428628" cy="428628"/>
          </a:xfrm>
          <a:prstGeom prst="ellipse">
            <a:avLst/>
          </a:prstGeom>
          <a:solidFill>
            <a:srgbClr val="00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винни\винни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563" y="4695825"/>
            <a:ext cx="1409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миш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C 0.08767 -0.02037 0.17552 -0.04074 0.24705 -0.04884 C 0.31892 -0.05695 0.3559 -0.0537 0.43021 -0.04884 C 0.50468 -0.04398 0.61389 -0.02315 0.69392 -0.01991 C 0.7743 -0.01667 0.86093 -0.03195 0.91093 -0.02894 C 0.96076 -0.02593 0.95086 -0.0081 0.99357 -0.00208 C 1.03611 0.00393 1.10173 0.00532 1.16771 0.00671 " pathEditMode="relative" rAng="0" ptsTypes="aaaaaaA">
                                      <p:cBhvr>
                                        <p:cTn id="10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6572250" y="204788"/>
            <a:ext cx="2438400" cy="2133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6496050" y="204788"/>
            <a:ext cx="2514600" cy="472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496050" y="2262188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419850" y="4776788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934450" y="128588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66">
            <a:off x="5124450" y="1728788"/>
            <a:ext cx="17145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J:\винни\винни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9700" y="3857625"/>
            <a:ext cx="1409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04051 C 0.02656 0.0338 0.05086 0.02708 0.07066 0.02407 C 0.09045 0.0213 0.10069 0.02268 0.12118 0.02407 C 0.14184 0.02546 0.17187 0.03287 0.19409 0.0338 C 0.21632 0.03472 0.24027 0.02986 0.25416 0.03079 C 0.26788 0.03194 0.2651 0.03773 0.27691 0.03958 C 0.28871 0.0419 0.30677 0.04259 0.32517 0.04259 " pathEditMode="relative" rAng="0" ptsTypes="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5578E-6 L 0.26458 -0.31683 " pathEditMode="relative" rAng="0" ptsTypes="AA">
                                      <p:cBhvr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58 -0.31683 L -0.01042 0.38252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3" name="Picture 2" descr="J:\винни\винни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357688"/>
            <a:ext cx="1409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J:\винни\ПЯТАЧ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J:\винни\ПЯТАЧОК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357688"/>
            <a:ext cx="103981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rc 3"/>
          <p:cNvSpPr>
            <a:spLocks/>
          </p:cNvSpPr>
          <p:nvPr/>
        </p:nvSpPr>
        <p:spPr bwMode="auto">
          <a:xfrm rot="901265">
            <a:off x="6745288" y="201613"/>
            <a:ext cx="2324100" cy="1433512"/>
          </a:xfrm>
          <a:custGeom>
            <a:avLst/>
            <a:gdLst>
              <a:gd name="T0" fmla="*/ 0 w 43055"/>
              <a:gd name="T1" fmla="*/ 2147483647 h 27179"/>
              <a:gd name="T2" fmla="*/ 2147483647 w 43055"/>
              <a:gd name="T3" fmla="*/ 2147483647 h 27179"/>
              <a:gd name="T4" fmla="*/ 2147483647 w 43055"/>
              <a:gd name="T5" fmla="*/ 2147483647 h 27179"/>
              <a:gd name="T6" fmla="*/ 0 60000 65536"/>
              <a:gd name="T7" fmla="*/ 0 60000 65536"/>
              <a:gd name="T8" fmla="*/ 0 60000 65536"/>
              <a:gd name="T9" fmla="*/ 0 w 43055"/>
              <a:gd name="T10" fmla="*/ 0 h 27179"/>
              <a:gd name="T11" fmla="*/ 43055 w 43055"/>
              <a:gd name="T12" fmla="*/ 27179 h 27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55" h="27179" fill="none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</a:path>
              <a:path w="43055" h="27179" stroke="0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  <a:lnTo>
                  <a:pt x="21455" y="21600"/>
                </a:lnTo>
                <a:lnTo>
                  <a:pt x="-1" y="19103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>
            <a:off x="6315075" y="1854200"/>
            <a:ext cx="2514600" cy="3048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329363" y="4459288"/>
            <a:ext cx="2667000" cy="469900"/>
          </a:xfrm>
          <a:custGeom>
            <a:avLst/>
            <a:gdLst>
              <a:gd name="T0" fmla="*/ 0 w 1680"/>
              <a:gd name="T1" fmla="*/ 2147483647 h 248"/>
              <a:gd name="T2" fmla="*/ 2147483647 w 1680"/>
              <a:gd name="T3" fmla="*/ 2147483647 h 248"/>
              <a:gd name="T4" fmla="*/ 2147483647 w 1680"/>
              <a:gd name="T5" fmla="*/ 2147483647 h 248"/>
              <a:gd name="T6" fmla="*/ 2147483647 w 1680"/>
              <a:gd name="T7" fmla="*/ 0 h 248"/>
              <a:gd name="T8" fmla="*/ 0 60000 65536"/>
              <a:gd name="T9" fmla="*/ 0 60000 65536"/>
              <a:gd name="T10" fmla="*/ 0 60000 65536"/>
              <a:gd name="T11" fmla="*/ 0 60000 65536"/>
              <a:gd name="T12" fmla="*/ 0 w 1680"/>
              <a:gd name="T13" fmla="*/ 0 h 248"/>
              <a:gd name="T14" fmla="*/ 1680 w 1680"/>
              <a:gd name="T15" fmla="*/ 248 h 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0" h="248">
                <a:moveTo>
                  <a:pt x="0" y="240"/>
                </a:moveTo>
                <a:cubicBezTo>
                  <a:pt x="256" y="144"/>
                  <a:pt x="512" y="48"/>
                  <a:pt x="720" y="48"/>
                </a:cubicBezTo>
                <a:cubicBezTo>
                  <a:pt x="928" y="48"/>
                  <a:pt x="1088" y="248"/>
                  <a:pt x="1248" y="240"/>
                </a:cubicBezTo>
                <a:cubicBezTo>
                  <a:pt x="1408" y="232"/>
                  <a:pt x="1608" y="40"/>
                  <a:pt x="1680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66">
            <a:off x="5186363" y="268288"/>
            <a:ext cx="17145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крол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2 0.00393 C -0.13906 0.00602 -0.21476 0.00833 -0.28976 0.01944 C -0.36476 0.03055 -0.44931 0.05417 -0.5132 0.0706 C -0.57708 0.08704 -0.62031 0.1044 -0.67309 0.11736 C -0.72587 0.13032 -0.77795 0.13935 -0.82986 0.14838 " pathEditMode="relative" ptsTypes="aaaaA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0116 C 0.01319 -0.03215 0.02882 -0.06152 0.04583 -0.08025 C 0.06337 -0.09852 0.08212 -0.108 0.10191 -0.11355 C 0.12188 -0.11702 0.14722 -0.11702 0.16597 -0.11355 C 0.18507 -0.108 0.20208 -0.08881 0.21424 -0.08025 C 0.22622 -0.07077 0.23125 -0.07285 0.23819 -0.05782 C 0.24462 -0.04325 0.2526 -0.01758 0.25399 0.00856 C 0.25625 0.03469 0.2526 0.07169 0.24583 0.09783 C 0.23906 0.12327 0.2526 0.09598 0.21424 0.16466 C 0.175 0.23219 0.05399 0.43987 0.01406 0.50925 C -0.02622 0.57771 -0.02639 0.57007 -0.02622 0.57539 C -0.02483 0.58349 0.00434 0.55111 0.0217 0.54278 C 0.03889 0.53284 0.0592 0.52012 0.07813 0.52012 C 0.09688 0.52012 0.11788 0.53469 0.13403 0.54278 C 0.14965 0.54972 0.15799 0.56799 0.17378 0.56452 C 0.18976 0.56013 0.22049 0.52729 0.22969 0.52012 " pathEditMode="relative" rAng="0" ptsTypes="aaaaaaaaaaaaaaaA">
                                      <p:cBhvr>
                                        <p:cTn id="4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00" y="2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7" name="Picture 2" descr="J:\винни\ПЯТАЧО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J:\винни\винни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J:\винни\ПЯТАЧОК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786313" y="1785938"/>
          <a:ext cx="3667125" cy="1006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3425"/>
                <a:gridCol w="733425"/>
                <a:gridCol w="733425"/>
                <a:gridCol w="733425"/>
                <a:gridCol w="733425"/>
              </a:tblGrid>
              <a:tr h="1006475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1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+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1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=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2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1" name="Picture 2" descr="J:\винни\ПЯТАЧО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J:\винни\КРОЛИ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71688"/>
            <a:ext cx="8239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J:\винни\винни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978275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5" descr="J:\винни\ПЯТАЧОК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429125"/>
            <a:ext cx="1027113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rc 3"/>
          <p:cNvSpPr>
            <a:spLocks/>
          </p:cNvSpPr>
          <p:nvPr/>
        </p:nvSpPr>
        <p:spPr bwMode="auto">
          <a:xfrm rot="876523" flipH="1">
            <a:off x="6929438" y="171450"/>
            <a:ext cx="2055812" cy="2092325"/>
          </a:xfrm>
          <a:custGeom>
            <a:avLst/>
            <a:gdLst>
              <a:gd name="T0" fmla="*/ 2147483647 w 42175"/>
              <a:gd name="T1" fmla="*/ 2147483647 h 43116"/>
              <a:gd name="T2" fmla="*/ 2147483647 w 42175"/>
              <a:gd name="T3" fmla="*/ 2147483647 h 43116"/>
              <a:gd name="T4" fmla="*/ 2147483647 w 42175"/>
              <a:gd name="T5" fmla="*/ 2147483647 h 43116"/>
              <a:gd name="T6" fmla="*/ 0 60000 65536"/>
              <a:gd name="T7" fmla="*/ 0 60000 65536"/>
              <a:gd name="T8" fmla="*/ 0 60000 65536"/>
              <a:gd name="T9" fmla="*/ 0 w 42175"/>
              <a:gd name="T10" fmla="*/ 0 h 43116"/>
              <a:gd name="T11" fmla="*/ 42175 w 42175"/>
              <a:gd name="T12" fmla="*/ 43116 h 431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175" h="43116" fill="none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</a:path>
              <a:path w="42175" h="43116" stroke="0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  <a:lnTo>
                  <a:pt x="21600" y="21600"/>
                </a:lnTo>
                <a:lnTo>
                  <a:pt x="19695" y="43115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rc 4"/>
          <p:cNvSpPr>
            <a:spLocks/>
          </p:cNvSpPr>
          <p:nvPr/>
        </p:nvSpPr>
        <p:spPr bwMode="auto">
          <a:xfrm>
            <a:off x="6548438" y="2305050"/>
            <a:ext cx="2438400" cy="2590800"/>
          </a:xfrm>
          <a:custGeom>
            <a:avLst/>
            <a:gdLst>
              <a:gd name="T0" fmla="*/ 2147483647 w 41211"/>
              <a:gd name="T1" fmla="*/ 0 h 43200"/>
              <a:gd name="T2" fmla="*/ 0 w 41211"/>
              <a:gd name="T3" fmla="*/ 2147483647 h 43200"/>
              <a:gd name="T4" fmla="*/ 2147483647 w 41211"/>
              <a:gd name="T5" fmla="*/ 2147483647 h 43200"/>
              <a:gd name="T6" fmla="*/ 0 60000 65536"/>
              <a:gd name="T7" fmla="*/ 0 60000 65536"/>
              <a:gd name="T8" fmla="*/ 0 60000 65536"/>
              <a:gd name="T9" fmla="*/ 0 w 41211"/>
              <a:gd name="T10" fmla="*/ 0 h 43200"/>
              <a:gd name="T11" fmla="*/ 41211 w 41211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11" h="43200" fill="none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</a:path>
              <a:path w="41211" h="43200" stroke="0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  <a:lnTo>
                  <a:pt x="19611" y="21600"/>
                </a:lnTo>
                <a:lnTo>
                  <a:pt x="19612" y="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6991350" y="56197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7648575" y="2176463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6429375" y="4005263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66">
            <a:off x="5481638" y="19050"/>
            <a:ext cx="17145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кролик риал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19653E-6 C 0.01215 -0.0148 0.02448 -0.0296 0.03941 -0.03954 C 0.05434 -0.04948 0.07188 -0.05896 0.0901 -0.06012 C 0.10833 -0.06127 0.13247 -0.05781 0.14931 -0.04694 C 0.16615 -0.03607 0.18194 -0.01318 0.19149 0.00555 C 0.20104 0.02428 0.20434 0.04462 0.20694 0.06566 C 0.20955 0.0867 0.21076 0.11098 0.20694 0.13133 C 0.20313 0.15167 0.19375 0.17225 0.18438 0.18751 C 0.175 0.20277 0.16545 0.21364 0.15069 0.22312 C 0.13594 0.2326 0.10816 0.23907 0.09566 0.2437 C 0.08316 0.24832 0.07622 0.24971 0.07604 0.25133 C 0.07587 0.25295 0.0849 0.24994 0.09427 0.25318 C 0.10365 0.25641 0.11754 0.2578 0.13229 0.27006 C 0.14705 0.28231 0.17083 0.30682 0.18299 0.32624 C 0.19514 0.34566 0.20087 0.36254 0.20556 0.38636 C 0.21024 0.41017 0.21337 0.44323 0.21129 0.4689 C 0.2092 0.49456 0.20104 0.52023 0.19288 0.54034 C 0.18472 0.56046 0.17917 0.57387 0.16198 0.58913 C 0.14479 0.60439 0.11476 0.62774 0.0901 0.63237 C 0.06545 0.63699 0.03333 0.62682 0.01406 0.61734 C -0.00521 0.60786 -0.01354 0.5926 -0.02535 0.57595 C -0.03715 0.5593 -0.05121 0.52763 -0.05642 0.51792 " pathEditMode="relative" rAng="0" ptsTypes="aaaaaaaaaaaaaaaaaaaaaA">
                                      <p:cBhvr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2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5" name="Picture 2" descr="J:\винни\ПЯТАЧО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 descr="J:\винни\КРОЛ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J:\винни\винни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5" descr="J:\винни\ПЯТАЧОК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786313" y="1785938"/>
          <a:ext cx="3667125" cy="1006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3425"/>
                <a:gridCol w="733425"/>
                <a:gridCol w="733425"/>
                <a:gridCol w="733425"/>
                <a:gridCol w="733425"/>
              </a:tblGrid>
              <a:tr h="1006475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2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+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1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=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/>
                        <a:t>3</a:t>
                      </a:r>
                      <a:endParaRPr lang="ru-RU" sz="6000" b="1" dirty="0"/>
                    </a:p>
                  </a:txBody>
                  <a:tcPr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699" name="Picture 2" descr="J:\винни\ПЯТАЧО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3" descr="J:\винни\КРОЛИ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 descr="J:\винни\винни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5" descr="J:\винни\ПЯТАЧОК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3"/>
          <p:cNvSpPr>
            <a:spLocks noChangeShapeType="1"/>
          </p:cNvSpPr>
          <p:nvPr/>
        </p:nvSpPr>
        <p:spPr bwMode="auto">
          <a:xfrm>
            <a:off x="6432550" y="2790825"/>
            <a:ext cx="1905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7804150" y="733425"/>
            <a:ext cx="1143000" cy="419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 flipH="1">
            <a:off x="6432550" y="200025"/>
            <a:ext cx="838200" cy="2590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>
            <a:off x="7194550" y="2000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8870950" y="6572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9"/>
          <p:cNvSpPr>
            <a:spLocks noChangeArrowheads="1"/>
          </p:cNvSpPr>
          <p:nvPr/>
        </p:nvSpPr>
        <p:spPr bwMode="auto">
          <a:xfrm>
            <a:off x="6356350" y="27146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10"/>
          <p:cNvSpPr>
            <a:spLocks noChangeArrowheads="1"/>
          </p:cNvSpPr>
          <p:nvPr/>
        </p:nvSpPr>
        <p:spPr bwMode="auto">
          <a:xfrm>
            <a:off x="8261350" y="27146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7727950" y="47720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66">
            <a:off x="5746750" y="-409575"/>
            <a:ext cx="17145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J:\винни\СОВА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071813"/>
            <a:ext cx="208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сов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40937 0.1523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11 L -0.08542 0.38252 " pathEditMode="relative" rAng="0" ptsTypes="AA">
                                      <p:cBhvr>
                                        <p:cTn id="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1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38252 L 0.13125 0.38252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958 0.07169 L 0.06458 0.68224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3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23" name="Picture 3" descr="J:\винни\КРОЛ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J:\винни\винни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J:\винни\ПЯТАЧОК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2" descr="J:\винни\СОВ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929063"/>
            <a:ext cx="208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4837" name="Group 21"/>
          <p:cNvGraphicFramePr>
            <a:graphicFrameLocks noGrp="1"/>
          </p:cNvGraphicFramePr>
          <p:nvPr/>
        </p:nvGraphicFramePr>
        <p:xfrm>
          <a:off x="4786313" y="1785938"/>
          <a:ext cx="3667125" cy="1006475"/>
        </p:xfrm>
        <a:graphic>
          <a:graphicData uri="http://schemas.openxmlformats.org/drawingml/2006/table">
            <a:tbl>
              <a:tblPr/>
              <a:tblGrid>
                <a:gridCol w="733425"/>
                <a:gridCol w="733425"/>
                <a:gridCol w="733425"/>
                <a:gridCol w="733425"/>
                <a:gridCol w="733425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2"/>
          <p:cNvGrpSpPr>
            <a:grpSpLocks/>
          </p:cNvGrpSpPr>
          <p:nvPr/>
        </p:nvGrpSpPr>
        <p:grpSpPr bwMode="auto">
          <a:xfrm>
            <a:off x="1643063" y="1500188"/>
            <a:ext cx="2500312" cy="4714875"/>
            <a:chOff x="6072196" y="1514473"/>
            <a:chExt cx="1928828" cy="4148146"/>
          </a:xfrm>
        </p:grpSpPr>
        <p:sp>
          <p:nvSpPr>
            <p:cNvPr id="31958" name="Freeform 41"/>
            <p:cNvSpPr>
              <a:spLocks/>
            </p:cNvSpPr>
            <p:nvPr/>
          </p:nvSpPr>
          <p:spPr bwMode="auto">
            <a:xfrm>
              <a:off x="7643834" y="4071942"/>
              <a:ext cx="285752" cy="1590677"/>
            </a:xfrm>
            <a:custGeom>
              <a:avLst/>
              <a:gdLst>
                <a:gd name="T0" fmla="*/ 2147483647 w 535"/>
                <a:gd name="T1" fmla="*/ 2147483647 h 1645"/>
                <a:gd name="T2" fmla="*/ 2147483647 w 535"/>
                <a:gd name="T3" fmla="*/ 2147483647 h 1645"/>
                <a:gd name="T4" fmla="*/ 2147483647 w 535"/>
                <a:gd name="T5" fmla="*/ 2147483647 h 1645"/>
                <a:gd name="T6" fmla="*/ 2147483647 w 535"/>
                <a:gd name="T7" fmla="*/ 2147483647 h 1645"/>
                <a:gd name="T8" fmla="*/ 2147483647 w 535"/>
                <a:gd name="T9" fmla="*/ 2147483647 h 1645"/>
                <a:gd name="T10" fmla="*/ 2147483647 w 535"/>
                <a:gd name="T11" fmla="*/ 2147483647 h 1645"/>
                <a:gd name="T12" fmla="*/ 2147483647 w 535"/>
                <a:gd name="T13" fmla="*/ 2147483647 h 1645"/>
                <a:gd name="T14" fmla="*/ 2147483647 w 535"/>
                <a:gd name="T15" fmla="*/ 2147483647 h 1645"/>
                <a:gd name="T16" fmla="*/ 2147483647 w 535"/>
                <a:gd name="T17" fmla="*/ 2147483647 h 1645"/>
                <a:gd name="T18" fmla="*/ 2147483647 w 535"/>
                <a:gd name="T19" fmla="*/ 2147483647 h 1645"/>
                <a:gd name="T20" fmla="*/ 2147483647 w 535"/>
                <a:gd name="T21" fmla="*/ 2147483647 h 1645"/>
                <a:gd name="T22" fmla="*/ 2147483647 w 535"/>
                <a:gd name="T23" fmla="*/ 2147483647 h 1645"/>
                <a:gd name="T24" fmla="*/ 2147483647 w 535"/>
                <a:gd name="T25" fmla="*/ 2147483647 h 1645"/>
                <a:gd name="T26" fmla="*/ 2147483647 w 535"/>
                <a:gd name="T27" fmla="*/ 2147483647 h 1645"/>
                <a:gd name="T28" fmla="*/ 2147483647 w 535"/>
                <a:gd name="T29" fmla="*/ 2147483647 h 1645"/>
                <a:gd name="T30" fmla="*/ 0 w 535"/>
                <a:gd name="T31" fmla="*/ 2147483647 h 1645"/>
                <a:gd name="T32" fmla="*/ 2147483647 w 535"/>
                <a:gd name="T33" fmla="*/ 2147483647 h 1645"/>
                <a:gd name="T34" fmla="*/ 2147483647 w 535"/>
                <a:gd name="T35" fmla="*/ 2147483647 h 1645"/>
                <a:gd name="T36" fmla="*/ 2147483647 w 535"/>
                <a:gd name="T37" fmla="*/ 2147483647 h 1645"/>
                <a:gd name="T38" fmla="*/ 2147483647 w 535"/>
                <a:gd name="T39" fmla="*/ 2147483647 h 1645"/>
                <a:gd name="T40" fmla="*/ 2147483647 w 535"/>
                <a:gd name="T41" fmla="*/ 2147483647 h 1645"/>
                <a:gd name="T42" fmla="*/ 2147483647 w 535"/>
                <a:gd name="T43" fmla="*/ 2147483647 h 1645"/>
                <a:gd name="T44" fmla="*/ 2147483647 w 535"/>
                <a:gd name="T45" fmla="*/ 2147483647 h 1645"/>
                <a:gd name="T46" fmla="*/ 2147483647 w 535"/>
                <a:gd name="T47" fmla="*/ 2147483647 h 1645"/>
                <a:gd name="T48" fmla="*/ 2147483647 w 535"/>
                <a:gd name="T49" fmla="*/ 0 h 1645"/>
                <a:gd name="T50" fmla="*/ 2147483647 w 535"/>
                <a:gd name="T51" fmla="*/ 2147483647 h 1645"/>
                <a:gd name="T52" fmla="*/ 2147483647 w 535"/>
                <a:gd name="T53" fmla="*/ 2147483647 h 1645"/>
                <a:gd name="T54" fmla="*/ 2147483647 w 535"/>
                <a:gd name="T55" fmla="*/ 2147483647 h 1645"/>
                <a:gd name="T56" fmla="*/ 2147483647 w 535"/>
                <a:gd name="T57" fmla="*/ 2147483647 h 1645"/>
                <a:gd name="T58" fmla="*/ 2147483647 w 535"/>
                <a:gd name="T59" fmla="*/ 2147483647 h 1645"/>
                <a:gd name="T60" fmla="*/ 2147483647 w 535"/>
                <a:gd name="T61" fmla="*/ 2147483647 h 1645"/>
                <a:gd name="T62" fmla="*/ 2147483647 w 535"/>
                <a:gd name="T63" fmla="*/ 2147483647 h 1645"/>
                <a:gd name="T64" fmla="*/ 2147483647 w 535"/>
                <a:gd name="T65" fmla="*/ 2147483647 h 1645"/>
                <a:gd name="T66" fmla="*/ 2147483647 w 535"/>
                <a:gd name="T67" fmla="*/ 2147483647 h 1645"/>
                <a:gd name="T68" fmla="*/ 2147483647 w 535"/>
                <a:gd name="T69" fmla="*/ 2147483647 h 1645"/>
                <a:gd name="T70" fmla="*/ 2147483647 w 535"/>
                <a:gd name="T71" fmla="*/ 2147483647 h 1645"/>
                <a:gd name="T72" fmla="*/ 2147483647 w 535"/>
                <a:gd name="T73" fmla="*/ 2147483647 h 1645"/>
                <a:gd name="T74" fmla="*/ 2147483647 w 535"/>
                <a:gd name="T75" fmla="*/ 2147483647 h 1645"/>
                <a:gd name="T76" fmla="*/ 2147483647 w 535"/>
                <a:gd name="T77" fmla="*/ 2147483647 h 1645"/>
                <a:gd name="T78" fmla="*/ 2147483647 w 535"/>
                <a:gd name="T79" fmla="*/ 2147483647 h 1645"/>
                <a:gd name="T80" fmla="*/ 2147483647 w 535"/>
                <a:gd name="T81" fmla="*/ 2147483647 h 16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35"/>
                <a:gd name="T124" fmla="*/ 0 h 1645"/>
                <a:gd name="T125" fmla="*/ 535 w 535"/>
                <a:gd name="T126" fmla="*/ 1645 h 16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35" h="1645">
                  <a:moveTo>
                    <a:pt x="269" y="1645"/>
                  </a:moveTo>
                  <a:lnTo>
                    <a:pt x="209" y="1623"/>
                  </a:lnTo>
                  <a:lnTo>
                    <a:pt x="164" y="1592"/>
                  </a:lnTo>
                  <a:lnTo>
                    <a:pt x="131" y="1548"/>
                  </a:lnTo>
                  <a:lnTo>
                    <a:pt x="108" y="1497"/>
                  </a:lnTo>
                  <a:lnTo>
                    <a:pt x="91" y="1439"/>
                  </a:lnTo>
                  <a:lnTo>
                    <a:pt x="79" y="1383"/>
                  </a:lnTo>
                  <a:lnTo>
                    <a:pt x="69" y="1327"/>
                  </a:lnTo>
                  <a:lnTo>
                    <a:pt x="62" y="1280"/>
                  </a:lnTo>
                  <a:lnTo>
                    <a:pt x="50" y="1135"/>
                  </a:lnTo>
                  <a:lnTo>
                    <a:pt x="38" y="982"/>
                  </a:lnTo>
                  <a:lnTo>
                    <a:pt x="25" y="824"/>
                  </a:lnTo>
                  <a:lnTo>
                    <a:pt x="15" y="665"/>
                  </a:lnTo>
                  <a:lnTo>
                    <a:pt x="5" y="506"/>
                  </a:lnTo>
                  <a:lnTo>
                    <a:pt x="1" y="351"/>
                  </a:lnTo>
                  <a:lnTo>
                    <a:pt x="0" y="202"/>
                  </a:lnTo>
                  <a:lnTo>
                    <a:pt x="5" y="62"/>
                  </a:lnTo>
                  <a:lnTo>
                    <a:pt x="32" y="62"/>
                  </a:lnTo>
                  <a:lnTo>
                    <a:pt x="73" y="62"/>
                  </a:lnTo>
                  <a:lnTo>
                    <a:pt x="122" y="60"/>
                  </a:lnTo>
                  <a:lnTo>
                    <a:pt x="176" y="58"/>
                  </a:lnTo>
                  <a:lnTo>
                    <a:pt x="230" y="51"/>
                  </a:lnTo>
                  <a:lnTo>
                    <a:pt x="287" y="41"/>
                  </a:lnTo>
                  <a:lnTo>
                    <a:pt x="337" y="23"/>
                  </a:lnTo>
                  <a:lnTo>
                    <a:pt x="384" y="0"/>
                  </a:lnTo>
                  <a:lnTo>
                    <a:pt x="420" y="136"/>
                  </a:lnTo>
                  <a:lnTo>
                    <a:pt x="451" y="283"/>
                  </a:lnTo>
                  <a:lnTo>
                    <a:pt x="475" y="433"/>
                  </a:lnTo>
                  <a:lnTo>
                    <a:pt x="492" y="584"/>
                  </a:lnTo>
                  <a:lnTo>
                    <a:pt x="504" y="726"/>
                  </a:lnTo>
                  <a:lnTo>
                    <a:pt x="512" y="855"/>
                  </a:lnTo>
                  <a:lnTo>
                    <a:pt x="519" y="966"/>
                  </a:lnTo>
                  <a:lnTo>
                    <a:pt x="527" y="1053"/>
                  </a:lnTo>
                  <a:lnTo>
                    <a:pt x="529" y="1150"/>
                  </a:lnTo>
                  <a:lnTo>
                    <a:pt x="535" y="1253"/>
                  </a:lnTo>
                  <a:lnTo>
                    <a:pt x="535" y="1352"/>
                  </a:lnTo>
                  <a:lnTo>
                    <a:pt x="527" y="1445"/>
                  </a:lnTo>
                  <a:lnTo>
                    <a:pt x="500" y="1525"/>
                  </a:lnTo>
                  <a:lnTo>
                    <a:pt x="453" y="1589"/>
                  </a:lnTo>
                  <a:lnTo>
                    <a:pt x="378" y="1629"/>
                  </a:lnTo>
                  <a:lnTo>
                    <a:pt x="269" y="1645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9" name="Freeform 56"/>
            <p:cNvSpPr>
              <a:spLocks/>
            </p:cNvSpPr>
            <p:nvPr/>
          </p:nvSpPr>
          <p:spPr bwMode="auto">
            <a:xfrm flipH="1">
              <a:off x="6072196" y="1514473"/>
              <a:ext cx="550863" cy="2700345"/>
            </a:xfrm>
            <a:custGeom>
              <a:avLst/>
              <a:gdLst>
                <a:gd name="T0" fmla="*/ 2147483647 w 694"/>
                <a:gd name="T1" fmla="*/ 2147483647 h 2052"/>
                <a:gd name="T2" fmla="*/ 2147483647 w 694"/>
                <a:gd name="T3" fmla="*/ 2147483647 h 2052"/>
                <a:gd name="T4" fmla="*/ 2147483647 w 694"/>
                <a:gd name="T5" fmla="*/ 2147483647 h 2052"/>
                <a:gd name="T6" fmla="*/ 2147483647 w 694"/>
                <a:gd name="T7" fmla="*/ 2147483647 h 2052"/>
                <a:gd name="T8" fmla="*/ 2147483647 w 694"/>
                <a:gd name="T9" fmla="*/ 2147483647 h 2052"/>
                <a:gd name="T10" fmla="*/ 2147483647 w 694"/>
                <a:gd name="T11" fmla="*/ 2147483647 h 2052"/>
                <a:gd name="T12" fmla="*/ 2147483647 w 694"/>
                <a:gd name="T13" fmla="*/ 2147483647 h 2052"/>
                <a:gd name="T14" fmla="*/ 2147483647 w 694"/>
                <a:gd name="T15" fmla="*/ 2147483647 h 2052"/>
                <a:gd name="T16" fmla="*/ 0 w 694"/>
                <a:gd name="T17" fmla="*/ 2147483647 h 2052"/>
                <a:gd name="T18" fmla="*/ 2147483647 w 694"/>
                <a:gd name="T19" fmla="*/ 2147483647 h 2052"/>
                <a:gd name="T20" fmla="*/ 2147483647 w 694"/>
                <a:gd name="T21" fmla="*/ 2147483647 h 2052"/>
                <a:gd name="T22" fmla="*/ 2147483647 w 694"/>
                <a:gd name="T23" fmla="*/ 2147483647 h 2052"/>
                <a:gd name="T24" fmla="*/ 2147483647 w 694"/>
                <a:gd name="T25" fmla="*/ 2147483647 h 2052"/>
                <a:gd name="T26" fmla="*/ 2147483647 w 694"/>
                <a:gd name="T27" fmla="*/ 2147483647 h 2052"/>
                <a:gd name="T28" fmla="*/ 2147483647 w 694"/>
                <a:gd name="T29" fmla="*/ 2147483647 h 2052"/>
                <a:gd name="T30" fmla="*/ 2147483647 w 694"/>
                <a:gd name="T31" fmla="*/ 2147483647 h 2052"/>
                <a:gd name="T32" fmla="*/ 2147483647 w 694"/>
                <a:gd name="T33" fmla="*/ 2147483647 h 2052"/>
                <a:gd name="T34" fmla="*/ 2147483647 w 694"/>
                <a:gd name="T35" fmla="*/ 2147483647 h 2052"/>
                <a:gd name="T36" fmla="*/ 2147483647 w 694"/>
                <a:gd name="T37" fmla="*/ 2147483647 h 2052"/>
                <a:gd name="T38" fmla="*/ 2147483647 w 694"/>
                <a:gd name="T39" fmla="*/ 0 h 2052"/>
                <a:gd name="T40" fmla="*/ 2147483647 w 694"/>
                <a:gd name="T41" fmla="*/ 2147483647 h 2052"/>
                <a:gd name="T42" fmla="*/ 2147483647 w 694"/>
                <a:gd name="T43" fmla="*/ 2147483647 h 2052"/>
                <a:gd name="T44" fmla="*/ 2147483647 w 694"/>
                <a:gd name="T45" fmla="*/ 2147483647 h 2052"/>
                <a:gd name="T46" fmla="*/ 2147483647 w 694"/>
                <a:gd name="T47" fmla="*/ 2147483647 h 2052"/>
                <a:gd name="T48" fmla="*/ 2147483647 w 694"/>
                <a:gd name="T49" fmla="*/ 2147483647 h 2052"/>
                <a:gd name="T50" fmla="*/ 2147483647 w 694"/>
                <a:gd name="T51" fmla="*/ 2147483647 h 2052"/>
                <a:gd name="T52" fmla="*/ 2147483647 w 694"/>
                <a:gd name="T53" fmla="*/ 2147483647 h 2052"/>
                <a:gd name="T54" fmla="*/ 2147483647 w 694"/>
                <a:gd name="T55" fmla="*/ 2147483647 h 2052"/>
                <a:gd name="T56" fmla="*/ 2147483647 w 694"/>
                <a:gd name="T57" fmla="*/ 2147483647 h 2052"/>
                <a:gd name="T58" fmla="*/ 2147483647 w 694"/>
                <a:gd name="T59" fmla="*/ 2147483647 h 2052"/>
                <a:gd name="T60" fmla="*/ 2147483647 w 694"/>
                <a:gd name="T61" fmla="*/ 2147483647 h 2052"/>
                <a:gd name="T62" fmla="*/ 2147483647 w 694"/>
                <a:gd name="T63" fmla="*/ 2147483647 h 2052"/>
                <a:gd name="T64" fmla="*/ 2147483647 w 694"/>
                <a:gd name="T65" fmla="*/ 2147483647 h 2052"/>
                <a:gd name="T66" fmla="*/ 2147483647 w 694"/>
                <a:gd name="T67" fmla="*/ 2147483647 h 2052"/>
                <a:gd name="T68" fmla="*/ 2147483647 w 694"/>
                <a:gd name="T69" fmla="*/ 2147483647 h 2052"/>
                <a:gd name="T70" fmla="*/ 2147483647 w 694"/>
                <a:gd name="T71" fmla="*/ 2147483647 h 2052"/>
                <a:gd name="T72" fmla="*/ 2147483647 w 694"/>
                <a:gd name="T73" fmla="*/ 2147483647 h 2052"/>
                <a:gd name="T74" fmla="*/ 2147483647 w 694"/>
                <a:gd name="T75" fmla="*/ 2147483647 h 2052"/>
                <a:gd name="T76" fmla="*/ 2147483647 w 694"/>
                <a:gd name="T77" fmla="*/ 2147483647 h 2052"/>
                <a:gd name="T78" fmla="*/ 2147483647 w 694"/>
                <a:gd name="T79" fmla="*/ 2147483647 h 2052"/>
                <a:gd name="T80" fmla="*/ 2147483647 w 694"/>
                <a:gd name="T81" fmla="*/ 2147483647 h 20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94"/>
                <a:gd name="T124" fmla="*/ 0 h 2052"/>
                <a:gd name="T125" fmla="*/ 694 w 694"/>
                <a:gd name="T126" fmla="*/ 2052 h 20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94" h="2052">
                  <a:moveTo>
                    <a:pt x="310" y="2052"/>
                  </a:moveTo>
                  <a:lnTo>
                    <a:pt x="246" y="2000"/>
                  </a:lnTo>
                  <a:lnTo>
                    <a:pt x="190" y="1961"/>
                  </a:lnTo>
                  <a:lnTo>
                    <a:pt x="141" y="1926"/>
                  </a:lnTo>
                  <a:lnTo>
                    <a:pt x="100" y="1901"/>
                  </a:lnTo>
                  <a:lnTo>
                    <a:pt x="64" y="1876"/>
                  </a:lnTo>
                  <a:lnTo>
                    <a:pt x="34" y="1856"/>
                  </a:lnTo>
                  <a:lnTo>
                    <a:pt x="13" y="1837"/>
                  </a:lnTo>
                  <a:lnTo>
                    <a:pt x="0" y="1819"/>
                  </a:lnTo>
                  <a:lnTo>
                    <a:pt x="3" y="1691"/>
                  </a:lnTo>
                  <a:lnTo>
                    <a:pt x="21" y="1484"/>
                  </a:lnTo>
                  <a:lnTo>
                    <a:pt x="48" y="1218"/>
                  </a:lnTo>
                  <a:lnTo>
                    <a:pt x="83" y="929"/>
                  </a:lnTo>
                  <a:lnTo>
                    <a:pt x="120" y="642"/>
                  </a:lnTo>
                  <a:lnTo>
                    <a:pt x="161" y="392"/>
                  </a:lnTo>
                  <a:lnTo>
                    <a:pt x="197" y="202"/>
                  </a:lnTo>
                  <a:lnTo>
                    <a:pt x="234" y="105"/>
                  </a:lnTo>
                  <a:lnTo>
                    <a:pt x="316" y="39"/>
                  </a:lnTo>
                  <a:lnTo>
                    <a:pt x="399" y="6"/>
                  </a:lnTo>
                  <a:lnTo>
                    <a:pt x="479" y="0"/>
                  </a:lnTo>
                  <a:lnTo>
                    <a:pt x="554" y="24"/>
                  </a:lnTo>
                  <a:lnTo>
                    <a:pt x="616" y="70"/>
                  </a:lnTo>
                  <a:lnTo>
                    <a:pt x="665" y="140"/>
                  </a:lnTo>
                  <a:lnTo>
                    <a:pt x="690" y="231"/>
                  </a:lnTo>
                  <a:lnTo>
                    <a:pt x="694" y="344"/>
                  </a:lnTo>
                  <a:lnTo>
                    <a:pt x="657" y="538"/>
                  </a:lnTo>
                  <a:lnTo>
                    <a:pt x="622" y="735"/>
                  </a:lnTo>
                  <a:lnTo>
                    <a:pt x="587" y="933"/>
                  </a:lnTo>
                  <a:lnTo>
                    <a:pt x="556" y="1135"/>
                  </a:lnTo>
                  <a:lnTo>
                    <a:pt x="521" y="1335"/>
                  </a:lnTo>
                  <a:lnTo>
                    <a:pt x="488" y="1538"/>
                  </a:lnTo>
                  <a:lnTo>
                    <a:pt x="453" y="1742"/>
                  </a:lnTo>
                  <a:lnTo>
                    <a:pt x="417" y="1946"/>
                  </a:lnTo>
                  <a:lnTo>
                    <a:pt x="407" y="1965"/>
                  </a:lnTo>
                  <a:lnTo>
                    <a:pt x="399" y="1984"/>
                  </a:lnTo>
                  <a:lnTo>
                    <a:pt x="387" y="2002"/>
                  </a:lnTo>
                  <a:lnTo>
                    <a:pt x="378" y="2019"/>
                  </a:lnTo>
                  <a:lnTo>
                    <a:pt x="364" y="2031"/>
                  </a:lnTo>
                  <a:lnTo>
                    <a:pt x="349" y="2042"/>
                  </a:lnTo>
                  <a:lnTo>
                    <a:pt x="329" y="2048"/>
                  </a:lnTo>
                  <a:lnTo>
                    <a:pt x="310" y="2052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60" name="Freeform 41"/>
            <p:cNvSpPr>
              <a:spLocks/>
            </p:cNvSpPr>
            <p:nvPr/>
          </p:nvSpPr>
          <p:spPr bwMode="auto">
            <a:xfrm flipH="1">
              <a:off x="6357950" y="4071942"/>
              <a:ext cx="285752" cy="1590677"/>
            </a:xfrm>
            <a:custGeom>
              <a:avLst/>
              <a:gdLst>
                <a:gd name="T0" fmla="*/ 2147483647 w 535"/>
                <a:gd name="T1" fmla="*/ 2147483647 h 1645"/>
                <a:gd name="T2" fmla="*/ 2147483647 w 535"/>
                <a:gd name="T3" fmla="*/ 2147483647 h 1645"/>
                <a:gd name="T4" fmla="*/ 2147483647 w 535"/>
                <a:gd name="T5" fmla="*/ 2147483647 h 1645"/>
                <a:gd name="T6" fmla="*/ 2147483647 w 535"/>
                <a:gd name="T7" fmla="*/ 2147483647 h 1645"/>
                <a:gd name="T8" fmla="*/ 2147483647 w 535"/>
                <a:gd name="T9" fmla="*/ 2147483647 h 1645"/>
                <a:gd name="T10" fmla="*/ 2147483647 w 535"/>
                <a:gd name="T11" fmla="*/ 2147483647 h 1645"/>
                <a:gd name="T12" fmla="*/ 2147483647 w 535"/>
                <a:gd name="T13" fmla="*/ 2147483647 h 1645"/>
                <a:gd name="T14" fmla="*/ 2147483647 w 535"/>
                <a:gd name="T15" fmla="*/ 2147483647 h 1645"/>
                <a:gd name="T16" fmla="*/ 2147483647 w 535"/>
                <a:gd name="T17" fmla="*/ 2147483647 h 1645"/>
                <a:gd name="T18" fmla="*/ 2147483647 w 535"/>
                <a:gd name="T19" fmla="*/ 2147483647 h 1645"/>
                <a:gd name="T20" fmla="*/ 2147483647 w 535"/>
                <a:gd name="T21" fmla="*/ 2147483647 h 1645"/>
                <a:gd name="T22" fmla="*/ 2147483647 w 535"/>
                <a:gd name="T23" fmla="*/ 2147483647 h 1645"/>
                <a:gd name="T24" fmla="*/ 2147483647 w 535"/>
                <a:gd name="T25" fmla="*/ 2147483647 h 1645"/>
                <a:gd name="T26" fmla="*/ 2147483647 w 535"/>
                <a:gd name="T27" fmla="*/ 2147483647 h 1645"/>
                <a:gd name="T28" fmla="*/ 2147483647 w 535"/>
                <a:gd name="T29" fmla="*/ 2147483647 h 1645"/>
                <a:gd name="T30" fmla="*/ 0 w 535"/>
                <a:gd name="T31" fmla="*/ 2147483647 h 1645"/>
                <a:gd name="T32" fmla="*/ 2147483647 w 535"/>
                <a:gd name="T33" fmla="*/ 2147483647 h 1645"/>
                <a:gd name="T34" fmla="*/ 2147483647 w 535"/>
                <a:gd name="T35" fmla="*/ 2147483647 h 1645"/>
                <a:gd name="T36" fmla="*/ 2147483647 w 535"/>
                <a:gd name="T37" fmla="*/ 2147483647 h 1645"/>
                <a:gd name="T38" fmla="*/ 2147483647 w 535"/>
                <a:gd name="T39" fmla="*/ 2147483647 h 1645"/>
                <a:gd name="T40" fmla="*/ 2147483647 w 535"/>
                <a:gd name="T41" fmla="*/ 2147483647 h 1645"/>
                <a:gd name="T42" fmla="*/ 2147483647 w 535"/>
                <a:gd name="T43" fmla="*/ 2147483647 h 1645"/>
                <a:gd name="T44" fmla="*/ 2147483647 w 535"/>
                <a:gd name="T45" fmla="*/ 2147483647 h 1645"/>
                <a:gd name="T46" fmla="*/ 2147483647 w 535"/>
                <a:gd name="T47" fmla="*/ 2147483647 h 1645"/>
                <a:gd name="T48" fmla="*/ 2147483647 w 535"/>
                <a:gd name="T49" fmla="*/ 0 h 1645"/>
                <a:gd name="T50" fmla="*/ 2147483647 w 535"/>
                <a:gd name="T51" fmla="*/ 2147483647 h 1645"/>
                <a:gd name="T52" fmla="*/ 2147483647 w 535"/>
                <a:gd name="T53" fmla="*/ 2147483647 h 1645"/>
                <a:gd name="T54" fmla="*/ 2147483647 w 535"/>
                <a:gd name="T55" fmla="*/ 2147483647 h 1645"/>
                <a:gd name="T56" fmla="*/ 2147483647 w 535"/>
                <a:gd name="T57" fmla="*/ 2147483647 h 1645"/>
                <a:gd name="T58" fmla="*/ 2147483647 w 535"/>
                <a:gd name="T59" fmla="*/ 2147483647 h 1645"/>
                <a:gd name="T60" fmla="*/ 2147483647 w 535"/>
                <a:gd name="T61" fmla="*/ 2147483647 h 1645"/>
                <a:gd name="T62" fmla="*/ 2147483647 w 535"/>
                <a:gd name="T63" fmla="*/ 2147483647 h 1645"/>
                <a:gd name="T64" fmla="*/ 2147483647 w 535"/>
                <a:gd name="T65" fmla="*/ 2147483647 h 1645"/>
                <a:gd name="T66" fmla="*/ 2147483647 w 535"/>
                <a:gd name="T67" fmla="*/ 2147483647 h 1645"/>
                <a:gd name="T68" fmla="*/ 2147483647 w 535"/>
                <a:gd name="T69" fmla="*/ 2147483647 h 1645"/>
                <a:gd name="T70" fmla="*/ 2147483647 w 535"/>
                <a:gd name="T71" fmla="*/ 2147483647 h 1645"/>
                <a:gd name="T72" fmla="*/ 2147483647 w 535"/>
                <a:gd name="T73" fmla="*/ 2147483647 h 1645"/>
                <a:gd name="T74" fmla="*/ 2147483647 w 535"/>
                <a:gd name="T75" fmla="*/ 2147483647 h 1645"/>
                <a:gd name="T76" fmla="*/ 2147483647 w 535"/>
                <a:gd name="T77" fmla="*/ 2147483647 h 1645"/>
                <a:gd name="T78" fmla="*/ 2147483647 w 535"/>
                <a:gd name="T79" fmla="*/ 2147483647 h 1645"/>
                <a:gd name="T80" fmla="*/ 2147483647 w 535"/>
                <a:gd name="T81" fmla="*/ 2147483647 h 16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35"/>
                <a:gd name="T124" fmla="*/ 0 h 1645"/>
                <a:gd name="T125" fmla="*/ 535 w 535"/>
                <a:gd name="T126" fmla="*/ 1645 h 16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35" h="1645">
                  <a:moveTo>
                    <a:pt x="269" y="1645"/>
                  </a:moveTo>
                  <a:lnTo>
                    <a:pt x="209" y="1623"/>
                  </a:lnTo>
                  <a:lnTo>
                    <a:pt x="164" y="1592"/>
                  </a:lnTo>
                  <a:lnTo>
                    <a:pt x="131" y="1548"/>
                  </a:lnTo>
                  <a:lnTo>
                    <a:pt x="108" y="1497"/>
                  </a:lnTo>
                  <a:lnTo>
                    <a:pt x="91" y="1439"/>
                  </a:lnTo>
                  <a:lnTo>
                    <a:pt x="79" y="1383"/>
                  </a:lnTo>
                  <a:lnTo>
                    <a:pt x="69" y="1327"/>
                  </a:lnTo>
                  <a:lnTo>
                    <a:pt x="62" y="1280"/>
                  </a:lnTo>
                  <a:lnTo>
                    <a:pt x="50" y="1135"/>
                  </a:lnTo>
                  <a:lnTo>
                    <a:pt x="38" y="982"/>
                  </a:lnTo>
                  <a:lnTo>
                    <a:pt x="25" y="824"/>
                  </a:lnTo>
                  <a:lnTo>
                    <a:pt x="15" y="665"/>
                  </a:lnTo>
                  <a:lnTo>
                    <a:pt x="5" y="506"/>
                  </a:lnTo>
                  <a:lnTo>
                    <a:pt x="1" y="351"/>
                  </a:lnTo>
                  <a:lnTo>
                    <a:pt x="0" y="202"/>
                  </a:lnTo>
                  <a:lnTo>
                    <a:pt x="5" y="62"/>
                  </a:lnTo>
                  <a:lnTo>
                    <a:pt x="32" y="62"/>
                  </a:lnTo>
                  <a:lnTo>
                    <a:pt x="73" y="62"/>
                  </a:lnTo>
                  <a:lnTo>
                    <a:pt x="122" y="60"/>
                  </a:lnTo>
                  <a:lnTo>
                    <a:pt x="176" y="58"/>
                  </a:lnTo>
                  <a:lnTo>
                    <a:pt x="230" y="51"/>
                  </a:lnTo>
                  <a:lnTo>
                    <a:pt x="287" y="41"/>
                  </a:lnTo>
                  <a:lnTo>
                    <a:pt x="337" y="23"/>
                  </a:lnTo>
                  <a:lnTo>
                    <a:pt x="384" y="0"/>
                  </a:lnTo>
                  <a:lnTo>
                    <a:pt x="420" y="136"/>
                  </a:lnTo>
                  <a:lnTo>
                    <a:pt x="451" y="283"/>
                  </a:lnTo>
                  <a:lnTo>
                    <a:pt x="475" y="433"/>
                  </a:lnTo>
                  <a:lnTo>
                    <a:pt x="492" y="584"/>
                  </a:lnTo>
                  <a:lnTo>
                    <a:pt x="504" y="726"/>
                  </a:lnTo>
                  <a:lnTo>
                    <a:pt x="512" y="855"/>
                  </a:lnTo>
                  <a:lnTo>
                    <a:pt x="519" y="966"/>
                  </a:lnTo>
                  <a:lnTo>
                    <a:pt x="527" y="1053"/>
                  </a:lnTo>
                  <a:lnTo>
                    <a:pt x="529" y="1150"/>
                  </a:lnTo>
                  <a:lnTo>
                    <a:pt x="535" y="1253"/>
                  </a:lnTo>
                  <a:lnTo>
                    <a:pt x="535" y="1352"/>
                  </a:lnTo>
                  <a:lnTo>
                    <a:pt x="527" y="1445"/>
                  </a:lnTo>
                  <a:lnTo>
                    <a:pt x="500" y="1525"/>
                  </a:lnTo>
                  <a:lnTo>
                    <a:pt x="453" y="1589"/>
                  </a:lnTo>
                  <a:lnTo>
                    <a:pt x="378" y="1629"/>
                  </a:lnTo>
                  <a:lnTo>
                    <a:pt x="269" y="1645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6215480" y="3858106"/>
              <a:ext cx="1785544" cy="356154"/>
            </a:xfrm>
            <a:prstGeom prst="roundRect">
              <a:avLst>
                <a:gd name="adj" fmla="val 50000"/>
              </a:avLst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 rot="5097052">
              <a:off x="5808828" y="2124254"/>
              <a:ext cx="1273774" cy="210640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319"/>
          <p:cNvGrpSpPr>
            <a:grpSpLocks/>
          </p:cNvGrpSpPr>
          <p:nvPr/>
        </p:nvGrpSpPr>
        <p:grpSpPr bwMode="auto">
          <a:xfrm>
            <a:off x="2214563" y="714375"/>
            <a:ext cx="4589462" cy="5594350"/>
            <a:chOff x="4597400" y="620713"/>
            <a:chExt cx="4135438" cy="4914901"/>
          </a:xfrm>
        </p:grpSpPr>
        <p:sp>
          <p:nvSpPr>
            <p:cNvPr id="31748" name="Freeform 64"/>
            <p:cNvSpPr>
              <a:spLocks/>
            </p:cNvSpPr>
            <p:nvPr/>
          </p:nvSpPr>
          <p:spPr bwMode="auto">
            <a:xfrm>
              <a:off x="5873750" y="1487488"/>
              <a:ext cx="458788" cy="352425"/>
            </a:xfrm>
            <a:custGeom>
              <a:avLst/>
              <a:gdLst>
                <a:gd name="T0" fmla="*/ 2147483647 w 578"/>
                <a:gd name="T1" fmla="*/ 2147483647 h 442"/>
                <a:gd name="T2" fmla="*/ 2147483647 w 578"/>
                <a:gd name="T3" fmla="*/ 2147483647 h 442"/>
                <a:gd name="T4" fmla="*/ 2147483647 w 578"/>
                <a:gd name="T5" fmla="*/ 2147483647 h 442"/>
                <a:gd name="T6" fmla="*/ 2147483647 w 578"/>
                <a:gd name="T7" fmla="*/ 2147483647 h 442"/>
                <a:gd name="T8" fmla="*/ 2147483647 w 578"/>
                <a:gd name="T9" fmla="*/ 2147483647 h 442"/>
                <a:gd name="T10" fmla="*/ 2147483647 w 578"/>
                <a:gd name="T11" fmla="*/ 2147483647 h 442"/>
                <a:gd name="T12" fmla="*/ 2147483647 w 578"/>
                <a:gd name="T13" fmla="*/ 2147483647 h 442"/>
                <a:gd name="T14" fmla="*/ 2147483647 w 578"/>
                <a:gd name="T15" fmla="*/ 2147483647 h 442"/>
                <a:gd name="T16" fmla="*/ 2147483647 w 578"/>
                <a:gd name="T17" fmla="*/ 2147483647 h 442"/>
                <a:gd name="T18" fmla="*/ 2147483647 w 578"/>
                <a:gd name="T19" fmla="*/ 2147483647 h 442"/>
                <a:gd name="T20" fmla="*/ 2147483647 w 578"/>
                <a:gd name="T21" fmla="*/ 2147483647 h 442"/>
                <a:gd name="T22" fmla="*/ 2147483647 w 578"/>
                <a:gd name="T23" fmla="*/ 2147483647 h 442"/>
                <a:gd name="T24" fmla="*/ 2147483647 w 578"/>
                <a:gd name="T25" fmla="*/ 2147483647 h 442"/>
                <a:gd name="T26" fmla="*/ 2147483647 w 578"/>
                <a:gd name="T27" fmla="*/ 2147483647 h 442"/>
                <a:gd name="T28" fmla="*/ 2147483647 w 578"/>
                <a:gd name="T29" fmla="*/ 0 h 442"/>
                <a:gd name="T30" fmla="*/ 0 w 578"/>
                <a:gd name="T31" fmla="*/ 2147483647 h 442"/>
                <a:gd name="T32" fmla="*/ 2147483647 w 578"/>
                <a:gd name="T33" fmla="*/ 2147483647 h 442"/>
                <a:gd name="T34" fmla="*/ 2147483647 w 578"/>
                <a:gd name="T35" fmla="*/ 2147483647 h 442"/>
                <a:gd name="T36" fmla="*/ 2147483647 w 578"/>
                <a:gd name="T37" fmla="*/ 2147483647 h 442"/>
                <a:gd name="T38" fmla="*/ 2147483647 w 578"/>
                <a:gd name="T39" fmla="*/ 2147483647 h 442"/>
                <a:gd name="T40" fmla="*/ 2147483647 w 578"/>
                <a:gd name="T41" fmla="*/ 2147483647 h 442"/>
                <a:gd name="T42" fmla="*/ 2147483647 w 578"/>
                <a:gd name="T43" fmla="*/ 2147483647 h 442"/>
                <a:gd name="T44" fmla="*/ 2147483647 w 578"/>
                <a:gd name="T45" fmla="*/ 2147483647 h 442"/>
                <a:gd name="T46" fmla="*/ 2147483647 w 578"/>
                <a:gd name="T47" fmla="*/ 2147483647 h 442"/>
                <a:gd name="T48" fmla="*/ 2147483647 w 578"/>
                <a:gd name="T49" fmla="*/ 2147483647 h 442"/>
                <a:gd name="T50" fmla="*/ 2147483647 w 578"/>
                <a:gd name="T51" fmla="*/ 2147483647 h 442"/>
                <a:gd name="T52" fmla="*/ 2147483647 w 578"/>
                <a:gd name="T53" fmla="*/ 2147483647 h 442"/>
                <a:gd name="T54" fmla="*/ 2147483647 w 578"/>
                <a:gd name="T55" fmla="*/ 2147483647 h 442"/>
                <a:gd name="T56" fmla="*/ 2147483647 w 578"/>
                <a:gd name="T57" fmla="*/ 2147483647 h 442"/>
                <a:gd name="T58" fmla="*/ 2147483647 w 578"/>
                <a:gd name="T59" fmla="*/ 2147483647 h 442"/>
                <a:gd name="T60" fmla="*/ 2147483647 w 578"/>
                <a:gd name="T61" fmla="*/ 2147483647 h 442"/>
                <a:gd name="T62" fmla="*/ 2147483647 w 578"/>
                <a:gd name="T63" fmla="*/ 2147483647 h 442"/>
                <a:gd name="T64" fmla="*/ 2147483647 w 578"/>
                <a:gd name="T65" fmla="*/ 2147483647 h 442"/>
                <a:gd name="T66" fmla="*/ 2147483647 w 578"/>
                <a:gd name="T67" fmla="*/ 2147483647 h 442"/>
                <a:gd name="T68" fmla="*/ 2147483647 w 578"/>
                <a:gd name="T69" fmla="*/ 2147483647 h 442"/>
                <a:gd name="T70" fmla="*/ 2147483647 w 578"/>
                <a:gd name="T71" fmla="*/ 2147483647 h 442"/>
                <a:gd name="T72" fmla="*/ 2147483647 w 578"/>
                <a:gd name="T73" fmla="*/ 2147483647 h 442"/>
                <a:gd name="T74" fmla="*/ 2147483647 w 578"/>
                <a:gd name="T75" fmla="*/ 2147483647 h 442"/>
                <a:gd name="T76" fmla="*/ 2147483647 w 578"/>
                <a:gd name="T77" fmla="*/ 2147483647 h 442"/>
                <a:gd name="T78" fmla="*/ 2147483647 w 578"/>
                <a:gd name="T79" fmla="*/ 2147483647 h 442"/>
                <a:gd name="T80" fmla="*/ 2147483647 w 578"/>
                <a:gd name="T81" fmla="*/ 2147483647 h 442"/>
                <a:gd name="T82" fmla="*/ 2147483647 w 578"/>
                <a:gd name="T83" fmla="*/ 2147483647 h 442"/>
                <a:gd name="T84" fmla="*/ 2147483647 w 578"/>
                <a:gd name="T85" fmla="*/ 2147483647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78"/>
                <a:gd name="T130" fmla="*/ 0 h 442"/>
                <a:gd name="T131" fmla="*/ 578 w 578"/>
                <a:gd name="T132" fmla="*/ 442 h 4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78" h="442">
                  <a:moveTo>
                    <a:pt x="178" y="107"/>
                  </a:moveTo>
                  <a:lnTo>
                    <a:pt x="174" y="109"/>
                  </a:lnTo>
                  <a:lnTo>
                    <a:pt x="172" y="118"/>
                  </a:lnTo>
                  <a:lnTo>
                    <a:pt x="167" y="132"/>
                  </a:lnTo>
                  <a:lnTo>
                    <a:pt x="163" y="151"/>
                  </a:lnTo>
                  <a:lnTo>
                    <a:pt x="157" y="169"/>
                  </a:lnTo>
                  <a:lnTo>
                    <a:pt x="153" y="188"/>
                  </a:lnTo>
                  <a:lnTo>
                    <a:pt x="151" y="204"/>
                  </a:lnTo>
                  <a:lnTo>
                    <a:pt x="153" y="221"/>
                  </a:lnTo>
                  <a:lnTo>
                    <a:pt x="157" y="231"/>
                  </a:lnTo>
                  <a:lnTo>
                    <a:pt x="161" y="242"/>
                  </a:lnTo>
                  <a:lnTo>
                    <a:pt x="163" y="250"/>
                  </a:lnTo>
                  <a:lnTo>
                    <a:pt x="165" y="258"/>
                  </a:lnTo>
                  <a:lnTo>
                    <a:pt x="161" y="264"/>
                  </a:lnTo>
                  <a:lnTo>
                    <a:pt x="147" y="260"/>
                  </a:lnTo>
                  <a:lnTo>
                    <a:pt x="136" y="252"/>
                  </a:lnTo>
                  <a:lnTo>
                    <a:pt x="130" y="242"/>
                  </a:lnTo>
                  <a:lnTo>
                    <a:pt x="122" y="231"/>
                  </a:lnTo>
                  <a:lnTo>
                    <a:pt x="118" y="215"/>
                  </a:lnTo>
                  <a:lnTo>
                    <a:pt x="112" y="196"/>
                  </a:lnTo>
                  <a:lnTo>
                    <a:pt x="110" y="178"/>
                  </a:lnTo>
                  <a:lnTo>
                    <a:pt x="108" y="157"/>
                  </a:lnTo>
                  <a:lnTo>
                    <a:pt x="108" y="138"/>
                  </a:lnTo>
                  <a:lnTo>
                    <a:pt x="103" y="112"/>
                  </a:lnTo>
                  <a:lnTo>
                    <a:pt x="93" y="87"/>
                  </a:lnTo>
                  <a:lnTo>
                    <a:pt x="81" y="62"/>
                  </a:lnTo>
                  <a:lnTo>
                    <a:pt x="68" y="41"/>
                  </a:lnTo>
                  <a:lnTo>
                    <a:pt x="52" y="19"/>
                  </a:lnTo>
                  <a:lnTo>
                    <a:pt x="37" y="6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2" y="15"/>
                  </a:lnTo>
                  <a:lnTo>
                    <a:pt x="6" y="25"/>
                  </a:lnTo>
                  <a:lnTo>
                    <a:pt x="17" y="39"/>
                  </a:lnTo>
                  <a:lnTo>
                    <a:pt x="29" y="52"/>
                  </a:lnTo>
                  <a:lnTo>
                    <a:pt x="41" y="72"/>
                  </a:lnTo>
                  <a:lnTo>
                    <a:pt x="48" y="93"/>
                  </a:lnTo>
                  <a:lnTo>
                    <a:pt x="52" y="118"/>
                  </a:lnTo>
                  <a:lnTo>
                    <a:pt x="48" y="142"/>
                  </a:lnTo>
                  <a:lnTo>
                    <a:pt x="39" y="167"/>
                  </a:lnTo>
                  <a:lnTo>
                    <a:pt x="29" y="190"/>
                  </a:lnTo>
                  <a:lnTo>
                    <a:pt x="21" y="213"/>
                  </a:lnTo>
                  <a:lnTo>
                    <a:pt x="15" y="235"/>
                  </a:lnTo>
                  <a:lnTo>
                    <a:pt x="17" y="256"/>
                  </a:lnTo>
                  <a:lnTo>
                    <a:pt x="27" y="273"/>
                  </a:lnTo>
                  <a:lnTo>
                    <a:pt x="52" y="293"/>
                  </a:lnTo>
                  <a:lnTo>
                    <a:pt x="83" y="306"/>
                  </a:lnTo>
                  <a:lnTo>
                    <a:pt x="116" y="322"/>
                  </a:lnTo>
                  <a:lnTo>
                    <a:pt x="147" y="335"/>
                  </a:lnTo>
                  <a:lnTo>
                    <a:pt x="180" y="351"/>
                  </a:lnTo>
                  <a:lnTo>
                    <a:pt x="205" y="363"/>
                  </a:lnTo>
                  <a:lnTo>
                    <a:pt x="229" y="378"/>
                  </a:lnTo>
                  <a:lnTo>
                    <a:pt x="244" y="392"/>
                  </a:lnTo>
                  <a:lnTo>
                    <a:pt x="254" y="407"/>
                  </a:lnTo>
                  <a:lnTo>
                    <a:pt x="264" y="419"/>
                  </a:lnTo>
                  <a:lnTo>
                    <a:pt x="289" y="430"/>
                  </a:lnTo>
                  <a:lnTo>
                    <a:pt x="324" y="436"/>
                  </a:lnTo>
                  <a:lnTo>
                    <a:pt x="366" y="442"/>
                  </a:lnTo>
                  <a:lnTo>
                    <a:pt x="407" y="442"/>
                  </a:lnTo>
                  <a:lnTo>
                    <a:pt x="444" y="442"/>
                  </a:lnTo>
                  <a:lnTo>
                    <a:pt x="469" y="438"/>
                  </a:lnTo>
                  <a:lnTo>
                    <a:pt x="485" y="432"/>
                  </a:lnTo>
                  <a:lnTo>
                    <a:pt x="491" y="417"/>
                  </a:lnTo>
                  <a:lnTo>
                    <a:pt x="504" y="394"/>
                  </a:lnTo>
                  <a:lnTo>
                    <a:pt x="520" y="361"/>
                  </a:lnTo>
                  <a:lnTo>
                    <a:pt x="539" y="326"/>
                  </a:lnTo>
                  <a:lnTo>
                    <a:pt x="555" y="287"/>
                  </a:lnTo>
                  <a:lnTo>
                    <a:pt x="568" y="254"/>
                  </a:lnTo>
                  <a:lnTo>
                    <a:pt x="576" y="225"/>
                  </a:lnTo>
                  <a:lnTo>
                    <a:pt x="578" y="204"/>
                  </a:lnTo>
                  <a:lnTo>
                    <a:pt x="570" y="184"/>
                  </a:lnTo>
                  <a:lnTo>
                    <a:pt x="560" y="165"/>
                  </a:lnTo>
                  <a:lnTo>
                    <a:pt x="547" y="145"/>
                  </a:lnTo>
                  <a:lnTo>
                    <a:pt x="535" y="130"/>
                  </a:lnTo>
                  <a:lnTo>
                    <a:pt x="520" y="112"/>
                  </a:lnTo>
                  <a:lnTo>
                    <a:pt x="510" y="101"/>
                  </a:lnTo>
                  <a:lnTo>
                    <a:pt x="502" y="93"/>
                  </a:lnTo>
                  <a:lnTo>
                    <a:pt x="500" y="91"/>
                  </a:lnTo>
                  <a:lnTo>
                    <a:pt x="487" y="89"/>
                  </a:lnTo>
                  <a:lnTo>
                    <a:pt x="454" y="89"/>
                  </a:lnTo>
                  <a:lnTo>
                    <a:pt x="403" y="87"/>
                  </a:lnTo>
                  <a:lnTo>
                    <a:pt x="349" y="87"/>
                  </a:lnTo>
                  <a:lnTo>
                    <a:pt x="291" y="87"/>
                  </a:lnTo>
                  <a:lnTo>
                    <a:pt x="240" y="91"/>
                  </a:lnTo>
                  <a:lnTo>
                    <a:pt x="198" y="97"/>
                  </a:lnTo>
                  <a:lnTo>
                    <a:pt x="178" y="107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49" name="Freeform 65"/>
            <p:cNvSpPr>
              <a:spLocks/>
            </p:cNvSpPr>
            <p:nvPr/>
          </p:nvSpPr>
          <p:spPr bwMode="auto">
            <a:xfrm>
              <a:off x="6908800" y="4200526"/>
              <a:ext cx="896938" cy="584200"/>
            </a:xfrm>
            <a:custGeom>
              <a:avLst/>
              <a:gdLst>
                <a:gd name="T0" fmla="*/ 0 w 1131"/>
                <a:gd name="T1" fmla="*/ 2147483647 h 737"/>
                <a:gd name="T2" fmla="*/ 2147483647 w 1131"/>
                <a:gd name="T3" fmla="*/ 2147483647 h 737"/>
                <a:gd name="T4" fmla="*/ 2147483647 w 1131"/>
                <a:gd name="T5" fmla="*/ 2147483647 h 737"/>
                <a:gd name="T6" fmla="*/ 2147483647 w 1131"/>
                <a:gd name="T7" fmla="*/ 2147483647 h 737"/>
                <a:gd name="T8" fmla="*/ 2147483647 w 1131"/>
                <a:gd name="T9" fmla="*/ 2147483647 h 737"/>
                <a:gd name="T10" fmla="*/ 2147483647 w 1131"/>
                <a:gd name="T11" fmla="*/ 2147483647 h 737"/>
                <a:gd name="T12" fmla="*/ 2147483647 w 1131"/>
                <a:gd name="T13" fmla="*/ 2147483647 h 737"/>
                <a:gd name="T14" fmla="*/ 2147483647 w 1131"/>
                <a:gd name="T15" fmla="*/ 2147483647 h 737"/>
                <a:gd name="T16" fmla="*/ 2147483647 w 1131"/>
                <a:gd name="T17" fmla="*/ 2147483647 h 737"/>
                <a:gd name="T18" fmla="*/ 2147483647 w 1131"/>
                <a:gd name="T19" fmla="*/ 2147483647 h 737"/>
                <a:gd name="T20" fmla="*/ 2147483647 w 1131"/>
                <a:gd name="T21" fmla="*/ 2147483647 h 737"/>
                <a:gd name="T22" fmla="*/ 2147483647 w 1131"/>
                <a:gd name="T23" fmla="*/ 2147483647 h 737"/>
                <a:gd name="T24" fmla="*/ 2147483647 w 1131"/>
                <a:gd name="T25" fmla="*/ 0 h 737"/>
                <a:gd name="T26" fmla="*/ 2147483647 w 1131"/>
                <a:gd name="T27" fmla="*/ 2147483647 h 737"/>
                <a:gd name="T28" fmla="*/ 2147483647 w 1131"/>
                <a:gd name="T29" fmla="*/ 2147483647 h 737"/>
                <a:gd name="T30" fmla="*/ 2147483647 w 1131"/>
                <a:gd name="T31" fmla="*/ 2147483647 h 737"/>
                <a:gd name="T32" fmla="*/ 2147483647 w 1131"/>
                <a:gd name="T33" fmla="*/ 2147483647 h 737"/>
                <a:gd name="T34" fmla="*/ 2147483647 w 1131"/>
                <a:gd name="T35" fmla="*/ 2147483647 h 737"/>
                <a:gd name="T36" fmla="*/ 2147483647 w 1131"/>
                <a:gd name="T37" fmla="*/ 2147483647 h 737"/>
                <a:gd name="T38" fmla="*/ 2147483647 w 1131"/>
                <a:gd name="T39" fmla="*/ 2147483647 h 737"/>
                <a:gd name="T40" fmla="*/ 2147483647 w 1131"/>
                <a:gd name="T41" fmla="*/ 2147483647 h 737"/>
                <a:gd name="T42" fmla="*/ 2147483647 w 1131"/>
                <a:gd name="T43" fmla="*/ 2147483647 h 737"/>
                <a:gd name="T44" fmla="*/ 2147483647 w 1131"/>
                <a:gd name="T45" fmla="*/ 2147483647 h 737"/>
                <a:gd name="T46" fmla="*/ 2147483647 w 1131"/>
                <a:gd name="T47" fmla="*/ 2147483647 h 737"/>
                <a:gd name="T48" fmla="*/ 2147483647 w 1131"/>
                <a:gd name="T49" fmla="*/ 2147483647 h 737"/>
                <a:gd name="T50" fmla="*/ 2147483647 w 1131"/>
                <a:gd name="T51" fmla="*/ 2147483647 h 737"/>
                <a:gd name="T52" fmla="*/ 2147483647 w 1131"/>
                <a:gd name="T53" fmla="*/ 2147483647 h 737"/>
                <a:gd name="T54" fmla="*/ 2147483647 w 1131"/>
                <a:gd name="T55" fmla="*/ 2147483647 h 737"/>
                <a:gd name="T56" fmla="*/ 2147483647 w 1131"/>
                <a:gd name="T57" fmla="*/ 2147483647 h 737"/>
                <a:gd name="T58" fmla="*/ 2147483647 w 1131"/>
                <a:gd name="T59" fmla="*/ 2147483647 h 737"/>
                <a:gd name="T60" fmla="*/ 2147483647 w 1131"/>
                <a:gd name="T61" fmla="*/ 2147483647 h 737"/>
                <a:gd name="T62" fmla="*/ 2147483647 w 1131"/>
                <a:gd name="T63" fmla="*/ 2147483647 h 737"/>
                <a:gd name="T64" fmla="*/ 2147483647 w 1131"/>
                <a:gd name="T65" fmla="*/ 2147483647 h 737"/>
                <a:gd name="T66" fmla="*/ 2147483647 w 1131"/>
                <a:gd name="T67" fmla="*/ 2147483647 h 737"/>
                <a:gd name="T68" fmla="*/ 2147483647 w 1131"/>
                <a:gd name="T69" fmla="*/ 2147483647 h 737"/>
                <a:gd name="T70" fmla="*/ 2147483647 w 1131"/>
                <a:gd name="T71" fmla="*/ 2147483647 h 737"/>
                <a:gd name="T72" fmla="*/ 2147483647 w 1131"/>
                <a:gd name="T73" fmla="*/ 2147483647 h 737"/>
                <a:gd name="T74" fmla="*/ 0 w 1131"/>
                <a:gd name="T75" fmla="*/ 2147483647 h 7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31"/>
                <a:gd name="T115" fmla="*/ 0 h 737"/>
                <a:gd name="T116" fmla="*/ 1131 w 1131"/>
                <a:gd name="T117" fmla="*/ 737 h 73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31" h="737">
                  <a:moveTo>
                    <a:pt x="0" y="395"/>
                  </a:moveTo>
                  <a:lnTo>
                    <a:pt x="149" y="737"/>
                  </a:lnTo>
                  <a:lnTo>
                    <a:pt x="431" y="595"/>
                  </a:lnTo>
                  <a:lnTo>
                    <a:pt x="367" y="467"/>
                  </a:lnTo>
                  <a:lnTo>
                    <a:pt x="537" y="545"/>
                  </a:lnTo>
                  <a:lnTo>
                    <a:pt x="1131" y="242"/>
                  </a:lnTo>
                  <a:lnTo>
                    <a:pt x="1127" y="229"/>
                  </a:lnTo>
                  <a:lnTo>
                    <a:pt x="1121" y="196"/>
                  </a:lnTo>
                  <a:lnTo>
                    <a:pt x="1106" y="151"/>
                  </a:lnTo>
                  <a:lnTo>
                    <a:pt x="1082" y="103"/>
                  </a:lnTo>
                  <a:lnTo>
                    <a:pt x="1047" y="54"/>
                  </a:lnTo>
                  <a:lnTo>
                    <a:pt x="1003" y="19"/>
                  </a:lnTo>
                  <a:lnTo>
                    <a:pt x="941" y="0"/>
                  </a:lnTo>
                  <a:lnTo>
                    <a:pt x="865" y="10"/>
                  </a:lnTo>
                  <a:lnTo>
                    <a:pt x="786" y="35"/>
                  </a:lnTo>
                  <a:lnTo>
                    <a:pt x="720" y="72"/>
                  </a:lnTo>
                  <a:lnTo>
                    <a:pt x="661" y="108"/>
                  </a:lnTo>
                  <a:lnTo>
                    <a:pt x="615" y="147"/>
                  </a:lnTo>
                  <a:lnTo>
                    <a:pt x="574" y="178"/>
                  </a:lnTo>
                  <a:lnTo>
                    <a:pt x="543" y="205"/>
                  </a:lnTo>
                  <a:lnTo>
                    <a:pt x="516" y="215"/>
                  </a:lnTo>
                  <a:lnTo>
                    <a:pt x="497" y="211"/>
                  </a:lnTo>
                  <a:lnTo>
                    <a:pt x="477" y="194"/>
                  </a:lnTo>
                  <a:lnTo>
                    <a:pt x="466" y="176"/>
                  </a:lnTo>
                  <a:lnTo>
                    <a:pt x="456" y="159"/>
                  </a:lnTo>
                  <a:lnTo>
                    <a:pt x="452" y="145"/>
                  </a:lnTo>
                  <a:lnTo>
                    <a:pt x="448" y="130"/>
                  </a:lnTo>
                  <a:lnTo>
                    <a:pt x="446" y="120"/>
                  </a:lnTo>
                  <a:lnTo>
                    <a:pt x="446" y="112"/>
                  </a:lnTo>
                  <a:lnTo>
                    <a:pt x="448" y="112"/>
                  </a:lnTo>
                  <a:lnTo>
                    <a:pt x="427" y="124"/>
                  </a:lnTo>
                  <a:lnTo>
                    <a:pt x="376" y="157"/>
                  </a:lnTo>
                  <a:lnTo>
                    <a:pt x="303" y="201"/>
                  </a:lnTo>
                  <a:lnTo>
                    <a:pt x="219" y="256"/>
                  </a:lnTo>
                  <a:lnTo>
                    <a:pt x="136" y="306"/>
                  </a:lnTo>
                  <a:lnTo>
                    <a:pt x="64" y="353"/>
                  </a:lnTo>
                  <a:lnTo>
                    <a:pt x="14" y="382"/>
                  </a:lnTo>
                  <a:lnTo>
                    <a:pt x="0" y="3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0" name="Freeform 66"/>
            <p:cNvSpPr>
              <a:spLocks/>
            </p:cNvSpPr>
            <p:nvPr/>
          </p:nvSpPr>
          <p:spPr bwMode="auto">
            <a:xfrm>
              <a:off x="6908800" y="4198938"/>
              <a:ext cx="879475" cy="438150"/>
            </a:xfrm>
            <a:custGeom>
              <a:avLst/>
              <a:gdLst>
                <a:gd name="T0" fmla="*/ 0 w 1109"/>
                <a:gd name="T1" fmla="*/ 2147483647 h 553"/>
                <a:gd name="T2" fmla="*/ 2147483647 w 1109"/>
                <a:gd name="T3" fmla="*/ 2147483647 h 553"/>
                <a:gd name="T4" fmla="*/ 2147483647 w 1109"/>
                <a:gd name="T5" fmla="*/ 2147483647 h 553"/>
                <a:gd name="T6" fmla="*/ 2147483647 w 1109"/>
                <a:gd name="T7" fmla="*/ 2147483647 h 553"/>
                <a:gd name="T8" fmla="*/ 2147483647 w 1109"/>
                <a:gd name="T9" fmla="*/ 2147483647 h 553"/>
                <a:gd name="T10" fmla="*/ 2147483647 w 1109"/>
                <a:gd name="T11" fmla="*/ 2147483647 h 553"/>
                <a:gd name="T12" fmla="*/ 2147483647 w 1109"/>
                <a:gd name="T13" fmla="*/ 2147483647 h 553"/>
                <a:gd name="T14" fmla="*/ 2147483647 w 1109"/>
                <a:gd name="T15" fmla="*/ 2147483647 h 553"/>
                <a:gd name="T16" fmla="*/ 2147483647 w 1109"/>
                <a:gd name="T17" fmla="*/ 2147483647 h 553"/>
                <a:gd name="T18" fmla="*/ 2147483647 w 1109"/>
                <a:gd name="T19" fmla="*/ 2147483647 h 553"/>
                <a:gd name="T20" fmla="*/ 2147483647 w 1109"/>
                <a:gd name="T21" fmla="*/ 2147483647 h 553"/>
                <a:gd name="T22" fmla="*/ 2147483647 w 1109"/>
                <a:gd name="T23" fmla="*/ 2147483647 h 553"/>
                <a:gd name="T24" fmla="*/ 2147483647 w 1109"/>
                <a:gd name="T25" fmla="*/ 0 h 553"/>
                <a:gd name="T26" fmla="*/ 2147483647 w 1109"/>
                <a:gd name="T27" fmla="*/ 2147483647 h 553"/>
                <a:gd name="T28" fmla="*/ 2147483647 w 1109"/>
                <a:gd name="T29" fmla="*/ 2147483647 h 553"/>
                <a:gd name="T30" fmla="*/ 2147483647 w 1109"/>
                <a:gd name="T31" fmla="*/ 2147483647 h 553"/>
                <a:gd name="T32" fmla="*/ 2147483647 w 1109"/>
                <a:gd name="T33" fmla="*/ 2147483647 h 553"/>
                <a:gd name="T34" fmla="*/ 2147483647 w 1109"/>
                <a:gd name="T35" fmla="*/ 2147483647 h 553"/>
                <a:gd name="T36" fmla="*/ 2147483647 w 1109"/>
                <a:gd name="T37" fmla="*/ 2147483647 h 553"/>
                <a:gd name="T38" fmla="*/ 2147483647 w 1109"/>
                <a:gd name="T39" fmla="*/ 2147483647 h 553"/>
                <a:gd name="T40" fmla="*/ 2147483647 w 1109"/>
                <a:gd name="T41" fmla="*/ 2147483647 h 553"/>
                <a:gd name="T42" fmla="*/ 2147483647 w 1109"/>
                <a:gd name="T43" fmla="*/ 2147483647 h 553"/>
                <a:gd name="T44" fmla="*/ 2147483647 w 1109"/>
                <a:gd name="T45" fmla="*/ 2147483647 h 553"/>
                <a:gd name="T46" fmla="*/ 2147483647 w 1109"/>
                <a:gd name="T47" fmla="*/ 2147483647 h 553"/>
                <a:gd name="T48" fmla="*/ 2147483647 w 1109"/>
                <a:gd name="T49" fmla="*/ 2147483647 h 553"/>
                <a:gd name="T50" fmla="*/ 2147483647 w 1109"/>
                <a:gd name="T51" fmla="*/ 2147483647 h 553"/>
                <a:gd name="T52" fmla="*/ 2147483647 w 1109"/>
                <a:gd name="T53" fmla="*/ 2147483647 h 553"/>
                <a:gd name="T54" fmla="*/ 2147483647 w 1109"/>
                <a:gd name="T55" fmla="*/ 2147483647 h 553"/>
                <a:gd name="T56" fmla="*/ 2147483647 w 1109"/>
                <a:gd name="T57" fmla="*/ 2147483647 h 553"/>
                <a:gd name="T58" fmla="*/ 2147483647 w 1109"/>
                <a:gd name="T59" fmla="*/ 2147483647 h 553"/>
                <a:gd name="T60" fmla="*/ 2147483647 w 1109"/>
                <a:gd name="T61" fmla="*/ 2147483647 h 553"/>
                <a:gd name="T62" fmla="*/ 2147483647 w 1109"/>
                <a:gd name="T63" fmla="*/ 2147483647 h 553"/>
                <a:gd name="T64" fmla="*/ 2147483647 w 1109"/>
                <a:gd name="T65" fmla="*/ 2147483647 h 553"/>
                <a:gd name="T66" fmla="*/ 2147483647 w 1109"/>
                <a:gd name="T67" fmla="*/ 2147483647 h 553"/>
                <a:gd name="T68" fmla="*/ 2147483647 w 1109"/>
                <a:gd name="T69" fmla="*/ 2147483647 h 553"/>
                <a:gd name="T70" fmla="*/ 2147483647 w 1109"/>
                <a:gd name="T71" fmla="*/ 2147483647 h 553"/>
                <a:gd name="T72" fmla="*/ 2147483647 w 1109"/>
                <a:gd name="T73" fmla="*/ 2147483647 h 553"/>
                <a:gd name="T74" fmla="*/ 0 w 1109"/>
                <a:gd name="T75" fmla="*/ 2147483647 h 5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9"/>
                <a:gd name="T115" fmla="*/ 0 h 553"/>
                <a:gd name="T116" fmla="*/ 1109 w 1109"/>
                <a:gd name="T117" fmla="*/ 553 h 5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9" h="553">
                  <a:moveTo>
                    <a:pt x="0" y="397"/>
                  </a:moveTo>
                  <a:lnTo>
                    <a:pt x="72" y="553"/>
                  </a:lnTo>
                  <a:lnTo>
                    <a:pt x="363" y="442"/>
                  </a:lnTo>
                  <a:lnTo>
                    <a:pt x="361" y="442"/>
                  </a:lnTo>
                  <a:lnTo>
                    <a:pt x="508" y="475"/>
                  </a:lnTo>
                  <a:lnTo>
                    <a:pt x="1109" y="169"/>
                  </a:lnTo>
                  <a:lnTo>
                    <a:pt x="1107" y="159"/>
                  </a:lnTo>
                  <a:lnTo>
                    <a:pt x="1102" y="134"/>
                  </a:lnTo>
                  <a:lnTo>
                    <a:pt x="1090" y="101"/>
                  </a:lnTo>
                  <a:lnTo>
                    <a:pt x="1073" y="66"/>
                  </a:lnTo>
                  <a:lnTo>
                    <a:pt x="1042" y="33"/>
                  </a:lnTo>
                  <a:lnTo>
                    <a:pt x="999" y="10"/>
                  </a:lnTo>
                  <a:lnTo>
                    <a:pt x="941" y="0"/>
                  </a:lnTo>
                  <a:lnTo>
                    <a:pt x="865" y="12"/>
                  </a:lnTo>
                  <a:lnTo>
                    <a:pt x="786" y="37"/>
                  </a:lnTo>
                  <a:lnTo>
                    <a:pt x="720" y="74"/>
                  </a:lnTo>
                  <a:lnTo>
                    <a:pt x="661" y="110"/>
                  </a:lnTo>
                  <a:lnTo>
                    <a:pt x="615" y="149"/>
                  </a:lnTo>
                  <a:lnTo>
                    <a:pt x="574" y="180"/>
                  </a:lnTo>
                  <a:lnTo>
                    <a:pt x="543" y="207"/>
                  </a:lnTo>
                  <a:lnTo>
                    <a:pt x="516" y="217"/>
                  </a:lnTo>
                  <a:lnTo>
                    <a:pt x="497" y="213"/>
                  </a:lnTo>
                  <a:lnTo>
                    <a:pt x="477" y="196"/>
                  </a:lnTo>
                  <a:lnTo>
                    <a:pt x="466" y="178"/>
                  </a:lnTo>
                  <a:lnTo>
                    <a:pt x="456" y="161"/>
                  </a:lnTo>
                  <a:lnTo>
                    <a:pt x="452" y="147"/>
                  </a:lnTo>
                  <a:lnTo>
                    <a:pt x="448" y="132"/>
                  </a:lnTo>
                  <a:lnTo>
                    <a:pt x="446" y="122"/>
                  </a:lnTo>
                  <a:lnTo>
                    <a:pt x="446" y="114"/>
                  </a:lnTo>
                  <a:lnTo>
                    <a:pt x="448" y="114"/>
                  </a:lnTo>
                  <a:lnTo>
                    <a:pt x="427" y="126"/>
                  </a:lnTo>
                  <a:lnTo>
                    <a:pt x="376" y="159"/>
                  </a:lnTo>
                  <a:lnTo>
                    <a:pt x="303" y="203"/>
                  </a:lnTo>
                  <a:lnTo>
                    <a:pt x="219" y="258"/>
                  </a:lnTo>
                  <a:lnTo>
                    <a:pt x="136" y="308"/>
                  </a:lnTo>
                  <a:lnTo>
                    <a:pt x="64" y="355"/>
                  </a:lnTo>
                  <a:lnTo>
                    <a:pt x="14" y="384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1" name="Freeform 67"/>
            <p:cNvSpPr>
              <a:spLocks/>
            </p:cNvSpPr>
            <p:nvPr/>
          </p:nvSpPr>
          <p:spPr bwMode="auto">
            <a:xfrm>
              <a:off x="7246938" y="4203701"/>
              <a:ext cx="425450" cy="252413"/>
            </a:xfrm>
            <a:custGeom>
              <a:avLst/>
              <a:gdLst>
                <a:gd name="T0" fmla="*/ 2147483647 w 535"/>
                <a:gd name="T1" fmla="*/ 0 h 318"/>
                <a:gd name="T2" fmla="*/ 2147483647 w 535"/>
                <a:gd name="T3" fmla="*/ 2147483647 h 318"/>
                <a:gd name="T4" fmla="*/ 2147483647 w 535"/>
                <a:gd name="T5" fmla="*/ 2147483647 h 318"/>
                <a:gd name="T6" fmla="*/ 2147483647 w 535"/>
                <a:gd name="T7" fmla="*/ 2147483647 h 318"/>
                <a:gd name="T8" fmla="*/ 2147483647 w 535"/>
                <a:gd name="T9" fmla="*/ 2147483647 h 318"/>
                <a:gd name="T10" fmla="*/ 2147483647 w 535"/>
                <a:gd name="T11" fmla="*/ 2147483647 h 318"/>
                <a:gd name="T12" fmla="*/ 2147483647 w 535"/>
                <a:gd name="T13" fmla="*/ 2147483647 h 318"/>
                <a:gd name="T14" fmla="*/ 2147483647 w 535"/>
                <a:gd name="T15" fmla="*/ 2147483647 h 318"/>
                <a:gd name="T16" fmla="*/ 2147483647 w 535"/>
                <a:gd name="T17" fmla="*/ 2147483647 h 318"/>
                <a:gd name="T18" fmla="*/ 0 w 535"/>
                <a:gd name="T19" fmla="*/ 2147483647 h 318"/>
                <a:gd name="T20" fmla="*/ 2147483647 w 535"/>
                <a:gd name="T21" fmla="*/ 2147483647 h 3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5"/>
                <a:gd name="T34" fmla="*/ 0 h 318"/>
                <a:gd name="T35" fmla="*/ 535 w 535"/>
                <a:gd name="T36" fmla="*/ 318 h 3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5" h="318">
                  <a:moveTo>
                    <a:pt x="535" y="0"/>
                  </a:moveTo>
                  <a:lnTo>
                    <a:pt x="481" y="124"/>
                  </a:lnTo>
                  <a:lnTo>
                    <a:pt x="397" y="31"/>
                  </a:lnTo>
                  <a:lnTo>
                    <a:pt x="372" y="141"/>
                  </a:lnTo>
                  <a:lnTo>
                    <a:pt x="271" y="104"/>
                  </a:lnTo>
                  <a:lnTo>
                    <a:pt x="262" y="246"/>
                  </a:lnTo>
                  <a:lnTo>
                    <a:pt x="141" y="217"/>
                  </a:lnTo>
                  <a:lnTo>
                    <a:pt x="132" y="318"/>
                  </a:lnTo>
                  <a:lnTo>
                    <a:pt x="91" y="250"/>
                  </a:lnTo>
                  <a:lnTo>
                    <a:pt x="0" y="283"/>
                  </a:lnTo>
                  <a:lnTo>
                    <a:pt x="42" y="180"/>
                  </a:lnTo>
                </a:path>
              </a:pathLst>
            </a:custGeom>
            <a:noFill/>
            <a:ln w="12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2" name="Freeform 110"/>
            <p:cNvSpPr>
              <a:spLocks/>
            </p:cNvSpPr>
            <p:nvPr/>
          </p:nvSpPr>
          <p:spPr bwMode="auto">
            <a:xfrm>
              <a:off x="5457825" y="3084513"/>
              <a:ext cx="1893888" cy="1500188"/>
            </a:xfrm>
            <a:custGeom>
              <a:avLst/>
              <a:gdLst>
                <a:gd name="T0" fmla="*/ 0 w 2386"/>
                <a:gd name="T1" fmla="*/ 2147483647 h 1891"/>
                <a:gd name="T2" fmla="*/ 2147483647 w 2386"/>
                <a:gd name="T3" fmla="*/ 0 h 1891"/>
                <a:gd name="T4" fmla="*/ 2147483647 w 2386"/>
                <a:gd name="T5" fmla="*/ 2147483647 h 1891"/>
                <a:gd name="T6" fmla="*/ 2147483647 w 2386"/>
                <a:gd name="T7" fmla="*/ 2147483647 h 1891"/>
                <a:gd name="T8" fmla="*/ 2147483647 w 2386"/>
                <a:gd name="T9" fmla="*/ 2147483647 h 1891"/>
                <a:gd name="T10" fmla="*/ 2147483647 w 2386"/>
                <a:gd name="T11" fmla="*/ 2147483647 h 1891"/>
                <a:gd name="T12" fmla="*/ 2147483647 w 2386"/>
                <a:gd name="T13" fmla="*/ 2147483647 h 1891"/>
                <a:gd name="T14" fmla="*/ 2147483647 w 2386"/>
                <a:gd name="T15" fmla="*/ 2147483647 h 1891"/>
                <a:gd name="T16" fmla="*/ 2147483647 w 2386"/>
                <a:gd name="T17" fmla="*/ 2147483647 h 1891"/>
                <a:gd name="T18" fmla="*/ 2147483647 w 2386"/>
                <a:gd name="T19" fmla="*/ 2147483647 h 1891"/>
                <a:gd name="T20" fmla="*/ 2147483647 w 2386"/>
                <a:gd name="T21" fmla="*/ 2147483647 h 1891"/>
                <a:gd name="T22" fmla="*/ 2147483647 w 2386"/>
                <a:gd name="T23" fmla="*/ 2147483647 h 1891"/>
                <a:gd name="T24" fmla="*/ 2147483647 w 2386"/>
                <a:gd name="T25" fmla="*/ 2147483647 h 1891"/>
                <a:gd name="T26" fmla="*/ 0 w 2386"/>
                <a:gd name="T27" fmla="*/ 2147483647 h 189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86"/>
                <a:gd name="T43" fmla="*/ 0 h 1891"/>
                <a:gd name="T44" fmla="*/ 2386 w 2386"/>
                <a:gd name="T45" fmla="*/ 1891 h 189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86" h="1891">
                  <a:moveTo>
                    <a:pt x="0" y="221"/>
                  </a:moveTo>
                  <a:lnTo>
                    <a:pt x="1172" y="0"/>
                  </a:lnTo>
                  <a:lnTo>
                    <a:pt x="2386" y="1553"/>
                  </a:lnTo>
                  <a:lnTo>
                    <a:pt x="1746" y="1891"/>
                  </a:lnTo>
                  <a:lnTo>
                    <a:pt x="991" y="520"/>
                  </a:lnTo>
                  <a:lnTo>
                    <a:pt x="60" y="706"/>
                  </a:lnTo>
                  <a:lnTo>
                    <a:pt x="56" y="684"/>
                  </a:lnTo>
                  <a:lnTo>
                    <a:pt x="51" y="628"/>
                  </a:lnTo>
                  <a:lnTo>
                    <a:pt x="41" y="549"/>
                  </a:lnTo>
                  <a:lnTo>
                    <a:pt x="33" y="458"/>
                  </a:lnTo>
                  <a:lnTo>
                    <a:pt x="22" y="366"/>
                  </a:lnTo>
                  <a:lnTo>
                    <a:pt x="12" y="291"/>
                  </a:lnTo>
                  <a:lnTo>
                    <a:pt x="4" y="23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1F1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3" name="Freeform 111"/>
            <p:cNvSpPr>
              <a:spLocks/>
            </p:cNvSpPr>
            <p:nvPr/>
          </p:nvSpPr>
          <p:spPr bwMode="auto">
            <a:xfrm>
              <a:off x="6503988" y="4933951"/>
              <a:ext cx="884238" cy="352425"/>
            </a:xfrm>
            <a:custGeom>
              <a:avLst/>
              <a:gdLst>
                <a:gd name="T0" fmla="*/ 2147483647 w 1113"/>
                <a:gd name="T1" fmla="*/ 2147483647 h 444"/>
                <a:gd name="T2" fmla="*/ 0 w 1113"/>
                <a:gd name="T3" fmla="*/ 2147483647 h 444"/>
                <a:gd name="T4" fmla="*/ 2147483647 w 1113"/>
                <a:gd name="T5" fmla="*/ 2147483647 h 444"/>
                <a:gd name="T6" fmla="*/ 2147483647 w 1113"/>
                <a:gd name="T7" fmla="*/ 2147483647 h 444"/>
                <a:gd name="T8" fmla="*/ 2147483647 w 1113"/>
                <a:gd name="T9" fmla="*/ 2147483647 h 444"/>
                <a:gd name="T10" fmla="*/ 2147483647 w 1113"/>
                <a:gd name="T11" fmla="*/ 2147483647 h 444"/>
                <a:gd name="T12" fmla="*/ 2147483647 w 1113"/>
                <a:gd name="T13" fmla="*/ 2147483647 h 444"/>
                <a:gd name="T14" fmla="*/ 2147483647 w 1113"/>
                <a:gd name="T15" fmla="*/ 2147483647 h 444"/>
                <a:gd name="T16" fmla="*/ 2147483647 w 1113"/>
                <a:gd name="T17" fmla="*/ 2147483647 h 444"/>
                <a:gd name="T18" fmla="*/ 2147483647 w 1113"/>
                <a:gd name="T19" fmla="*/ 2147483647 h 444"/>
                <a:gd name="T20" fmla="*/ 2147483647 w 1113"/>
                <a:gd name="T21" fmla="*/ 2147483647 h 444"/>
                <a:gd name="T22" fmla="*/ 2147483647 w 1113"/>
                <a:gd name="T23" fmla="*/ 2147483647 h 444"/>
                <a:gd name="T24" fmla="*/ 2147483647 w 1113"/>
                <a:gd name="T25" fmla="*/ 2147483647 h 444"/>
                <a:gd name="T26" fmla="*/ 2147483647 w 1113"/>
                <a:gd name="T27" fmla="*/ 2147483647 h 444"/>
                <a:gd name="T28" fmla="*/ 2147483647 w 1113"/>
                <a:gd name="T29" fmla="*/ 2147483647 h 444"/>
                <a:gd name="T30" fmla="*/ 2147483647 w 1113"/>
                <a:gd name="T31" fmla="*/ 2147483647 h 444"/>
                <a:gd name="T32" fmla="*/ 2147483647 w 1113"/>
                <a:gd name="T33" fmla="*/ 2147483647 h 444"/>
                <a:gd name="T34" fmla="*/ 2147483647 w 1113"/>
                <a:gd name="T35" fmla="*/ 2147483647 h 444"/>
                <a:gd name="T36" fmla="*/ 2147483647 w 1113"/>
                <a:gd name="T37" fmla="*/ 2147483647 h 444"/>
                <a:gd name="T38" fmla="*/ 2147483647 w 1113"/>
                <a:gd name="T39" fmla="*/ 2147483647 h 444"/>
                <a:gd name="T40" fmla="*/ 2147483647 w 1113"/>
                <a:gd name="T41" fmla="*/ 2147483647 h 444"/>
                <a:gd name="T42" fmla="*/ 2147483647 w 1113"/>
                <a:gd name="T43" fmla="*/ 2147483647 h 444"/>
                <a:gd name="T44" fmla="*/ 2147483647 w 1113"/>
                <a:gd name="T45" fmla="*/ 2147483647 h 444"/>
                <a:gd name="T46" fmla="*/ 2147483647 w 1113"/>
                <a:gd name="T47" fmla="*/ 2147483647 h 444"/>
                <a:gd name="T48" fmla="*/ 2147483647 w 1113"/>
                <a:gd name="T49" fmla="*/ 2147483647 h 444"/>
                <a:gd name="T50" fmla="*/ 2147483647 w 1113"/>
                <a:gd name="T51" fmla="*/ 2147483647 h 444"/>
                <a:gd name="T52" fmla="*/ 2147483647 w 1113"/>
                <a:gd name="T53" fmla="*/ 2147483647 h 444"/>
                <a:gd name="T54" fmla="*/ 2147483647 w 1113"/>
                <a:gd name="T55" fmla="*/ 2147483647 h 444"/>
                <a:gd name="T56" fmla="*/ 2147483647 w 1113"/>
                <a:gd name="T57" fmla="*/ 0 h 444"/>
                <a:gd name="T58" fmla="*/ 2147483647 w 1113"/>
                <a:gd name="T59" fmla="*/ 0 h 444"/>
                <a:gd name="T60" fmla="*/ 2147483647 w 1113"/>
                <a:gd name="T61" fmla="*/ 2147483647 h 444"/>
                <a:gd name="T62" fmla="*/ 2147483647 w 1113"/>
                <a:gd name="T63" fmla="*/ 2147483647 h 444"/>
                <a:gd name="T64" fmla="*/ 2147483647 w 1113"/>
                <a:gd name="T65" fmla="*/ 2147483647 h 444"/>
                <a:gd name="T66" fmla="*/ 2147483647 w 1113"/>
                <a:gd name="T67" fmla="*/ 2147483647 h 444"/>
                <a:gd name="T68" fmla="*/ 2147483647 w 1113"/>
                <a:gd name="T69" fmla="*/ 2147483647 h 444"/>
                <a:gd name="T70" fmla="*/ 2147483647 w 1113"/>
                <a:gd name="T71" fmla="*/ 2147483647 h 444"/>
                <a:gd name="T72" fmla="*/ 2147483647 w 1113"/>
                <a:gd name="T73" fmla="*/ 2147483647 h 444"/>
                <a:gd name="T74" fmla="*/ 2147483647 w 1113"/>
                <a:gd name="T75" fmla="*/ 2147483647 h 4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3"/>
                <a:gd name="T115" fmla="*/ 0 h 444"/>
                <a:gd name="T116" fmla="*/ 1113 w 1113"/>
                <a:gd name="T117" fmla="*/ 444 h 4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3" h="444">
                  <a:moveTo>
                    <a:pt x="8" y="72"/>
                  </a:moveTo>
                  <a:lnTo>
                    <a:pt x="0" y="444"/>
                  </a:lnTo>
                  <a:lnTo>
                    <a:pt x="312" y="432"/>
                  </a:lnTo>
                  <a:lnTo>
                    <a:pt x="308" y="287"/>
                  </a:lnTo>
                  <a:lnTo>
                    <a:pt x="432" y="432"/>
                  </a:lnTo>
                  <a:lnTo>
                    <a:pt x="1098" y="401"/>
                  </a:lnTo>
                  <a:lnTo>
                    <a:pt x="1100" y="388"/>
                  </a:lnTo>
                  <a:lnTo>
                    <a:pt x="1107" y="357"/>
                  </a:lnTo>
                  <a:lnTo>
                    <a:pt x="1111" y="308"/>
                  </a:lnTo>
                  <a:lnTo>
                    <a:pt x="1113" y="256"/>
                  </a:lnTo>
                  <a:lnTo>
                    <a:pt x="1100" y="200"/>
                  </a:lnTo>
                  <a:lnTo>
                    <a:pt x="1074" y="149"/>
                  </a:lnTo>
                  <a:lnTo>
                    <a:pt x="1026" y="106"/>
                  </a:lnTo>
                  <a:lnTo>
                    <a:pt x="956" y="83"/>
                  </a:lnTo>
                  <a:lnTo>
                    <a:pt x="871" y="75"/>
                  </a:lnTo>
                  <a:lnTo>
                    <a:pt x="795" y="79"/>
                  </a:lnTo>
                  <a:lnTo>
                    <a:pt x="725" y="89"/>
                  </a:lnTo>
                  <a:lnTo>
                    <a:pt x="669" y="105"/>
                  </a:lnTo>
                  <a:lnTo>
                    <a:pt x="617" y="116"/>
                  </a:lnTo>
                  <a:lnTo>
                    <a:pt x="578" y="126"/>
                  </a:lnTo>
                  <a:lnTo>
                    <a:pt x="551" y="124"/>
                  </a:lnTo>
                  <a:lnTo>
                    <a:pt x="535" y="110"/>
                  </a:lnTo>
                  <a:lnTo>
                    <a:pt x="524" y="87"/>
                  </a:lnTo>
                  <a:lnTo>
                    <a:pt x="520" y="66"/>
                  </a:lnTo>
                  <a:lnTo>
                    <a:pt x="518" y="46"/>
                  </a:lnTo>
                  <a:lnTo>
                    <a:pt x="522" y="31"/>
                  </a:lnTo>
                  <a:lnTo>
                    <a:pt x="524" y="17"/>
                  </a:lnTo>
                  <a:lnTo>
                    <a:pt x="529" y="8"/>
                  </a:lnTo>
                  <a:lnTo>
                    <a:pt x="531" y="0"/>
                  </a:lnTo>
                  <a:lnTo>
                    <a:pt x="535" y="0"/>
                  </a:lnTo>
                  <a:lnTo>
                    <a:pt x="510" y="2"/>
                  </a:lnTo>
                  <a:lnTo>
                    <a:pt x="450" y="10"/>
                  </a:lnTo>
                  <a:lnTo>
                    <a:pt x="363" y="21"/>
                  </a:lnTo>
                  <a:lnTo>
                    <a:pt x="266" y="35"/>
                  </a:lnTo>
                  <a:lnTo>
                    <a:pt x="169" y="46"/>
                  </a:lnTo>
                  <a:lnTo>
                    <a:pt x="83" y="58"/>
                  </a:lnTo>
                  <a:lnTo>
                    <a:pt x="25" y="68"/>
                  </a:lnTo>
                  <a:lnTo>
                    <a:pt x="8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4" name="Freeform 112"/>
            <p:cNvSpPr>
              <a:spLocks/>
            </p:cNvSpPr>
            <p:nvPr/>
          </p:nvSpPr>
          <p:spPr bwMode="auto">
            <a:xfrm>
              <a:off x="6508750" y="4933951"/>
              <a:ext cx="885825" cy="279400"/>
            </a:xfrm>
            <a:custGeom>
              <a:avLst/>
              <a:gdLst>
                <a:gd name="T0" fmla="*/ 2147483647 w 1115"/>
                <a:gd name="T1" fmla="*/ 2147483647 h 351"/>
                <a:gd name="T2" fmla="*/ 0 w 1115"/>
                <a:gd name="T3" fmla="*/ 2147483647 h 351"/>
                <a:gd name="T4" fmla="*/ 2147483647 w 1115"/>
                <a:gd name="T5" fmla="*/ 2147483647 h 351"/>
                <a:gd name="T6" fmla="*/ 2147483647 w 1115"/>
                <a:gd name="T7" fmla="*/ 2147483647 h 351"/>
                <a:gd name="T8" fmla="*/ 2147483647 w 1115"/>
                <a:gd name="T9" fmla="*/ 2147483647 h 351"/>
                <a:gd name="T10" fmla="*/ 2147483647 w 1115"/>
                <a:gd name="T11" fmla="*/ 2147483647 h 351"/>
                <a:gd name="T12" fmla="*/ 2147483647 w 1115"/>
                <a:gd name="T13" fmla="*/ 2147483647 h 351"/>
                <a:gd name="T14" fmla="*/ 2147483647 w 1115"/>
                <a:gd name="T15" fmla="*/ 2147483647 h 351"/>
                <a:gd name="T16" fmla="*/ 2147483647 w 1115"/>
                <a:gd name="T17" fmla="*/ 2147483647 h 351"/>
                <a:gd name="T18" fmla="*/ 2147483647 w 1115"/>
                <a:gd name="T19" fmla="*/ 2147483647 h 351"/>
                <a:gd name="T20" fmla="*/ 2147483647 w 1115"/>
                <a:gd name="T21" fmla="*/ 2147483647 h 351"/>
                <a:gd name="T22" fmla="*/ 2147483647 w 1115"/>
                <a:gd name="T23" fmla="*/ 2147483647 h 351"/>
                <a:gd name="T24" fmla="*/ 2147483647 w 1115"/>
                <a:gd name="T25" fmla="*/ 2147483647 h 351"/>
                <a:gd name="T26" fmla="*/ 2147483647 w 1115"/>
                <a:gd name="T27" fmla="*/ 2147483647 h 351"/>
                <a:gd name="T28" fmla="*/ 2147483647 w 1115"/>
                <a:gd name="T29" fmla="*/ 2147483647 h 351"/>
                <a:gd name="T30" fmla="*/ 2147483647 w 1115"/>
                <a:gd name="T31" fmla="*/ 2147483647 h 351"/>
                <a:gd name="T32" fmla="*/ 2147483647 w 1115"/>
                <a:gd name="T33" fmla="*/ 2147483647 h 351"/>
                <a:gd name="T34" fmla="*/ 2147483647 w 1115"/>
                <a:gd name="T35" fmla="*/ 2147483647 h 351"/>
                <a:gd name="T36" fmla="*/ 2147483647 w 1115"/>
                <a:gd name="T37" fmla="*/ 2147483647 h 351"/>
                <a:gd name="T38" fmla="*/ 2147483647 w 1115"/>
                <a:gd name="T39" fmla="*/ 2147483647 h 351"/>
                <a:gd name="T40" fmla="*/ 2147483647 w 1115"/>
                <a:gd name="T41" fmla="*/ 2147483647 h 351"/>
                <a:gd name="T42" fmla="*/ 2147483647 w 1115"/>
                <a:gd name="T43" fmla="*/ 2147483647 h 351"/>
                <a:gd name="T44" fmla="*/ 2147483647 w 1115"/>
                <a:gd name="T45" fmla="*/ 2147483647 h 351"/>
                <a:gd name="T46" fmla="*/ 2147483647 w 1115"/>
                <a:gd name="T47" fmla="*/ 2147483647 h 351"/>
                <a:gd name="T48" fmla="*/ 2147483647 w 1115"/>
                <a:gd name="T49" fmla="*/ 2147483647 h 351"/>
                <a:gd name="T50" fmla="*/ 2147483647 w 1115"/>
                <a:gd name="T51" fmla="*/ 2147483647 h 351"/>
                <a:gd name="T52" fmla="*/ 2147483647 w 1115"/>
                <a:gd name="T53" fmla="*/ 2147483647 h 351"/>
                <a:gd name="T54" fmla="*/ 2147483647 w 1115"/>
                <a:gd name="T55" fmla="*/ 2147483647 h 351"/>
                <a:gd name="T56" fmla="*/ 2147483647 w 1115"/>
                <a:gd name="T57" fmla="*/ 0 h 351"/>
                <a:gd name="T58" fmla="*/ 2147483647 w 1115"/>
                <a:gd name="T59" fmla="*/ 0 h 351"/>
                <a:gd name="T60" fmla="*/ 2147483647 w 1115"/>
                <a:gd name="T61" fmla="*/ 2147483647 h 351"/>
                <a:gd name="T62" fmla="*/ 2147483647 w 1115"/>
                <a:gd name="T63" fmla="*/ 2147483647 h 351"/>
                <a:gd name="T64" fmla="*/ 2147483647 w 1115"/>
                <a:gd name="T65" fmla="*/ 2147483647 h 351"/>
                <a:gd name="T66" fmla="*/ 2147483647 w 1115"/>
                <a:gd name="T67" fmla="*/ 2147483647 h 351"/>
                <a:gd name="T68" fmla="*/ 2147483647 w 1115"/>
                <a:gd name="T69" fmla="*/ 2147483647 h 351"/>
                <a:gd name="T70" fmla="*/ 2147483647 w 1115"/>
                <a:gd name="T71" fmla="*/ 2147483647 h 351"/>
                <a:gd name="T72" fmla="*/ 2147483647 w 1115"/>
                <a:gd name="T73" fmla="*/ 2147483647 h 351"/>
                <a:gd name="T74" fmla="*/ 2147483647 w 1115"/>
                <a:gd name="T75" fmla="*/ 2147483647 h 3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5"/>
                <a:gd name="T115" fmla="*/ 0 h 351"/>
                <a:gd name="T116" fmla="*/ 1115 w 1115"/>
                <a:gd name="T117" fmla="*/ 351 h 3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5" h="351">
                  <a:moveTo>
                    <a:pt x="2" y="72"/>
                  </a:moveTo>
                  <a:lnTo>
                    <a:pt x="0" y="242"/>
                  </a:lnTo>
                  <a:lnTo>
                    <a:pt x="312" y="264"/>
                  </a:lnTo>
                  <a:lnTo>
                    <a:pt x="310" y="264"/>
                  </a:lnTo>
                  <a:lnTo>
                    <a:pt x="430" y="351"/>
                  </a:lnTo>
                  <a:lnTo>
                    <a:pt x="1103" y="328"/>
                  </a:lnTo>
                  <a:lnTo>
                    <a:pt x="1105" y="318"/>
                  </a:lnTo>
                  <a:lnTo>
                    <a:pt x="1111" y="293"/>
                  </a:lnTo>
                  <a:lnTo>
                    <a:pt x="1115" y="258"/>
                  </a:lnTo>
                  <a:lnTo>
                    <a:pt x="1113" y="219"/>
                  </a:lnTo>
                  <a:lnTo>
                    <a:pt x="1098" y="174"/>
                  </a:lnTo>
                  <a:lnTo>
                    <a:pt x="1070" y="136"/>
                  </a:lnTo>
                  <a:lnTo>
                    <a:pt x="1022" y="103"/>
                  </a:lnTo>
                  <a:lnTo>
                    <a:pt x="950" y="83"/>
                  </a:lnTo>
                  <a:lnTo>
                    <a:pt x="865" y="75"/>
                  </a:lnTo>
                  <a:lnTo>
                    <a:pt x="789" y="79"/>
                  </a:lnTo>
                  <a:lnTo>
                    <a:pt x="719" y="89"/>
                  </a:lnTo>
                  <a:lnTo>
                    <a:pt x="663" y="105"/>
                  </a:lnTo>
                  <a:lnTo>
                    <a:pt x="611" y="116"/>
                  </a:lnTo>
                  <a:lnTo>
                    <a:pt x="572" y="126"/>
                  </a:lnTo>
                  <a:lnTo>
                    <a:pt x="545" y="124"/>
                  </a:lnTo>
                  <a:lnTo>
                    <a:pt x="529" y="110"/>
                  </a:lnTo>
                  <a:lnTo>
                    <a:pt x="518" y="87"/>
                  </a:lnTo>
                  <a:lnTo>
                    <a:pt x="514" y="66"/>
                  </a:lnTo>
                  <a:lnTo>
                    <a:pt x="512" y="46"/>
                  </a:lnTo>
                  <a:lnTo>
                    <a:pt x="516" y="31"/>
                  </a:lnTo>
                  <a:lnTo>
                    <a:pt x="518" y="17"/>
                  </a:lnTo>
                  <a:lnTo>
                    <a:pt x="523" y="8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04" y="2"/>
                  </a:lnTo>
                  <a:lnTo>
                    <a:pt x="444" y="10"/>
                  </a:lnTo>
                  <a:lnTo>
                    <a:pt x="357" y="21"/>
                  </a:lnTo>
                  <a:lnTo>
                    <a:pt x="260" y="35"/>
                  </a:lnTo>
                  <a:lnTo>
                    <a:pt x="163" y="46"/>
                  </a:lnTo>
                  <a:lnTo>
                    <a:pt x="77" y="58"/>
                  </a:lnTo>
                  <a:lnTo>
                    <a:pt x="19" y="68"/>
                  </a:lnTo>
                  <a:lnTo>
                    <a:pt x="2" y="7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5" name="Freeform 113"/>
            <p:cNvSpPr>
              <a:spLocks/>
            </p:cNvSpPr>
            <p:nvPr/>
          </p:nvSpPr>
          <p:spPr bwMode="auto">
            <a:xfrm>
              <a:off x="6856413" y="4995863"/>
              <a:ext cx="476250" cy="130175"/>
            </a:xfrm>
            <a:custGeom>
              <a:avLst/>
              <a:gdLst>
                <a:gd name="T0" fmla="*/ 2147483647 w 601"/>
                <a:gd name="T1" fmla="*/ 2147483647 h 163"/>
                <a:gd name="T2" fmla="*/ 2147483647 w 601"/>
                <a:gd name="T3" fmla="*/ 2147483647 h 163"/>
                <a:gd name="T4" fmla="*/ 2147483647 w 601"/>
                <a:gd name="T5" fmla="*/ 2147483647 h 163"/>
                <a:gd name="T6" fmla="*/ 2147483647 w 601"/>
                <a:gd name="T7" fmla="*/ 2147483647 h 163"/>
                <a:gd name="T8" fmla="*/ 2147483647 w 601"/>
                <a:gd name="T9" fmla="*/ 2147483647 h 163"/>
                <a:gd name="T10" fmla="*/ 2147483647 w 601"/>
                <a:gd name="T11" fmla="*/ 2147483647 h 163"/>
                <a:gd name="T12" fmla="*/ 2147483647 w 601"/>
                <a:gd name="T13" fmla="*/ 2147483647 h 163"/>
                <a:gd name="T14" fmla="*/ 2147483647 w 601"/>
                <a:gd name="T15" fmla="*/ 2147483647 h 163"/>
                <a:gd name="T16" fmla="*/ 2147483647 w 601"/>
                <a:gd name="T17" fmla="*/ 2147483647 h 163"/>
                <a:gd name="T18" fmla="*/ 0 w 601"/>
                <a:gd name="T19" fmla="*/ 2147483647 h 163"/>
                <a:gd name="T20" fmla="*/ 2147483647 w 601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01"/>
                <a:gd name="T34" fmla="*/ 0 h 163"/>
                <a:gd name="T35" fmla="*/ 601 w 601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01" h="163">
                  <a:moveTo>
                    <a:pt x="601" y="43"/>
                  </a:moveTo>
                  <a:lnTo>
                    <a:pt x="502" y="130"/>
                  </a:lnTo>
                  <a:lnTo>
                    <a:pt x="462" y="12"/>
                  </a:lnTo>
                  <a:lnTo>
                    <a:pt x="394" y="103"/>
                  </a:lnTo>
                  <a:lnTo>
                    <a:pt x="318" y="28"/>
                  </a:lnTo>
                  <a:lnTo>
                    <a:pt x="248" y="150"/>
                  </a:lnTo>
                  <a:lnTo>
                    <a:pt x="153" y="72"/>
                  </a:lnTo>
                  <a:lnTo>
                    <a:pt x="105" y="163"/>
                  </a:lnTo>
                  <a:lnTo>
                    <a:pt x="93" y="82"/>
                  </a:lnTo>
                  <a:lnTo>
                    <a:pt x="0" y="72"/>
                  </a:lnTo>
                  <a:lnTo>
                    <a:pt x="78" y="0"/>
                  </a:lnTo>
                </a:path>
              </a:pathLst>
            </a:custGeom>
            <a:noFill/>
            <a:ln w="12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6" name="Freeform 114"/>
            <p:cNvSpPr>
              <a:spLocks/>
            </p:cNvSpPr>
            <p:nvPr/>
          </p:nvSpPr>
          <p:spPr bwMode="auto">
            <a:xfrm>
              <a:off x="5487988" y="3349626"/>
              <a:ext cx="1549400" cy="1684338"/>
            </a:xfrm>
            <a:custGeom>
              <a:avLst/>
              <a:gdLst>
                <a:gd name="T0" fmla="*/ 2147483647 w 1953"/>
                <a:gd name="T1" fmla="*/ 0 h 2124"/>
                <a:gd name="T2" fmla="*/ 2147483647 w 1953"/>
                <a:gd name="T3" fmla="*/ 2147483647 h 2124"/>
                <a:gd name="T4" fmla="*/ 2147483647 w 1953"/>
                <a:gd name="T5" fmla="*/ 2147483647 h 2124"/>
                <a:gd name="T6" fmla="*/ 2147483647 w 1953"/>
                <a:gd name="T7" fmla="*/ 2147483647 h 2124"/>
                <a:gd name="T8" fmla="*/ 2147483647 w 1953"/>
                <a:gd name="T9" fmla="*/ 2147483647 h 2124"/>
                <a:gd name="T10" fmla="*/ 0 w 1953"/>
                <a:gd name="T11" fmla="*/ 2147483647 h 2124"/>
                <a:gd name="T12" fmla="*/ 2147483647 w 1953"/>
                <a:gd name="T13" fmla="*/ 2147483647 h 2124"/>
                <a:gd name="T14" fmla="*/ 2147483647 w 1953"/>
                <a:gd name="T15" fmla="*/ 2147483647 h 2124"/>
                <a:gd name="T16" fmla="*/ 2147483647 w 1953"/>
                <a:gd name="T17" fmla="*/ 2147483647 h 2124"/>
                <a:gd name="T18" fmla="*/ 2147483647 w 1953"/>
                <a:gd name="T19" fmla="*/ 2147483647 h 2124"/>
                <a:gd name="T20" fmla="*/ 2147483647 w 1953"/>
                <a:gd name="T21" fmla="*/ 2147483647 h 2124"/>
                <a:gd name="T22" fmla="*/ 2147483647 w 1953"/>
                <a:gd name="T23" fmla="*/ 2147483647 h 2124"/>
                <a:gd name="T24" fmla="*/ 2147483647 w 1953"/>
                <a:gd name="T25" fmla="*/ 2147483647 h 2124"/>
                <a:gd name="T26" fmla="*/ 2147483647 w 1953"/>
                <a:gd name="T27" fmla="*/ 0 h 21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53"/>
                <a:gd name="T43" fmla="*/ 0 h 2124"/>
                <a:gd name="T44" fmla="*/ 1953 w 1953"/>
                <a:gd name="T45" fmla="*/ 2124 h 21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53" h="2124">
                  <a:moveTo>
                    <a:pt x="91" y="0"/>
                  </a:moveTo>
                  <a:lnTo>
                    <a:pt x="1276" y="148"/>
                  </a:lnTo>
                  <a:lnTo>
                    <a:pt x="1953" y="2004"/>
                  </a:lnTo>
                  <a:lnTo>
                    <a:pt x="1243" y="2124"/>
                  </a:lnTo>
                  <a:lnTo>
                    <a:pt x="941" y="590"/>
                  </a:lnTo>
                  <a:lnTo>
                    <a:pt x="0" y="481"/>
                  </a:lnTo>
                  <a:lnTo>
                    <a:pt x="4" y="460"/>
                  </a:lnTo>
                  <a:lnTo>
                    <a:pt x="14" y="404"/>
                  </a:lnTo>
                  <a:lnTo>
                    <a:pt x="29" y="324"/>
                  </a:lnTo>
                  <a:lnTo>
                    <a:pt x="49" y="237"/>
                  </a:lnTo>
                  <a:lnTo>
                    <a:pt x="64" y="146"/>
                  </a:lnTo>
                  <a:lnTo>
                    <a:pt x="80" y="70"/>
                  </a:lnTo>
                  <a:lnTo>
                    <a:pt x="87" y="1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1F1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7" name="Freeform 115"/>
            <p:cNvSpPr>
              <a:spLocks/>
            </p:cNvSpPr>
            <p:nvPr/>
          </p:nvSpPr>
          <p:spPr bwMode="auto">
            <a:xfrm>
              <a:off x="4597400" y="1943101"/>
              <a:ext cx="2116138" cy="1955800"/>
            </a:xfrm>
            <a:custGeom>
              <a:avLst/>
              <a:gdLst>
                <a:gd name="T0" fmla="*/ 2147483647 w 2667"/>
                <a:gd name="T1" fmla="*/ 2147483647 h 2465"/>
                <a:gd name="T2" fmla="*/ 2147483647 w 2667"/>
                <a:gd name="T3" fmla="*/ 2147483647 h 2465"/>
                <a:gd name="T4" fmla="*/ 2147483647 w 2667"/>
                <a:gd name="T5" fmla="*/ 2147483647 h 2465"/>
                <a:gd name="T6" fmla="*/ 2147483647 w 2667"/>
                <a:gd name="T7" fmla="*/ 2147483647 h 2465"/>
                <a:gd name="T8" fmla="*/ 2147483647 w 2667"/>
                <a:gd name="T9" fmla="*/ 2147483647 h 2465"/>
                <a:gd name="T10" fmla="*/ 2147483647 w 2667"/>
                <a:gd name="T11" fmla="*/ 2147483647 h 2465"/>
                <a:gd name="T12" fmla="*/ 2147483647 w 2667"/>
                <a:gd name="T13" fmla="*/ 2147483647 h 2465"/>
                <a:gd name="T14" fmla="*/ 2147483647 w 2667"/>
                <a:gd name="T15" fmla="*/ 2147483647 h 2465"/>
                <a:gd name="T16" fmla="*/ 2147483647 w 2667"/>
                <a:gd name="T17" fmla="*/ 2147483647 h 2465"/>
                <a:gd name="T18" fmla="*/ 2147483647 w 2667"/>
                <a:gd name="T19" fmla="*/ 2147483647 h 2465"/>
                <a:gd name="T20" fmla="*/ 2147483647 w 2667"/>
                <a:gd name="T21" fmla="*/ 2147483647 h 2465"/>
                <a:gd name="T22" fmla="*/ 2147483647 w 2667"/>
                <a:gd name="T23" fmla="*/ 2147483647 h 2465"/>
                <a:gd name="T24" fmla="*/ 0 w 2667"/>
                <a:gd name="T25" fmla="*/ 2147483647 h 2465"/>
                <a:gd name="T26" fmla="*/ 2147483647 w 2667"/>
                <a:gd name="T27" fmla="*/ 2147483647 h 2465"/>
                <a:gd name="T28" fmla="*/ 2147483647 w 2667"/>
                <a:gd name="T29" fmla="*/ 2147483647 h 2465"/>
                <a:gd name="T30" fmla="*/ 2147483647 w 2667"/>
                <a:gd name="T31" fmla="*/ 2147483647 h 2465"/>
                <a:gd name="T32" fmla="*/ 2147483647 w 2667"/>
                <a:gd name="T33" fmla="*/ 2147483647 h 2465"/>
                <a:gd name="T34" fmla="*/ 2147483647 w 2667"/>
                <a:gd name="T35" fmla="*/ 2147483647 h 2465"/>
                <a:gd name="T36" fmla="*/ 2147483647 w 2667"/>
                <a:gd name="T37" fmla="*/ 2147483647 h 2465"/>
                <a:gd name="T38" fmla="*/ 2147483647 w 2667"/>
                <a:gd name="T39" fmla="*/ 2147483647 h 2465"/>
                <a:gd name="T40" fmla="*/ 2147483647 w 2667"/>
                <a:gd name="T41" fmla="*/ 2147483647 h 2465"/>
                <a:gd name="T42" fmla="*/ 2147483647 w 2667"/>
                <a:gd name="T43" fmla="*/ 2147483647 h 2465"/>
                <a:gd name="T44" fmla="*/ 2147483647 w 2667"/>
                <a:gd name="T45" fmla="*/ 2147483647 h 2465"/>
                <a:gd name="T46" fmla="*/ 2147483647 w 2667"/>
                <a:gd name="T47" fmla="*/ 2147483647 h 2465"/>
                <a:gd name="T48" fmla="*/ 2147483647 w 2667"/>
                <a:gd name="T49" fmla="*/ 2147483647 h 2465"/>
                <a:gd name="T50" fmla="*/ 2147483647 w 2667"/>
                <a:gd name="T51" fmla="*/ 2147483647 h 2465"/>
                <a:gd name="T52" fmla="*/ 2147483647 w 2667"/>
                <a:gd name="T53" fmla="*/ 2147483647 h 2465"/>
                <a:gd name="T54" fmla="*/ 2147483647 w 2667"/>
                <a:gd name="T55" fmla="*/ 2147483647 h 2465"/>
                <a:gd name="T56" fmla="*/ 2147483647 w 2667"/>
                <a:gd name="T57" fmla="*/ 2147483647 h 2465"/>
                <a:gd name="T58" fmla="*/ 2147483647 w 2667"/>
                <a:gd name="T59" fmla="*/ 2147483647 h 2465"/>
                <a:gd name="T60" fmla="*/ 2147483647 w 2667"/>
                <a:gd name="T61" fmla="*/ 2147483647 h 2465"/>
                <a:gd name="T62" fmla="*/ 2147483647 w 2667"/>
                <a:gd name="T63" fmla="*/ 2147483647 h 2465"/>
                <a:gd name="T64" fmla="*/ 2147483647 w 2667"/>
                <a:gd name="T65" fmla="*/ 2147483647 h 2465"/>
                <a:gd name="T66" fmla="*/ 2147483647 w 2667"/>
                <a:gd name="T67" fmla="*/ 2147483647 h 24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67"/>
                <a:gd name="T103" fmla="*/ 0 h 2465"/>
                <a:gd name="T104" fmla="*/ 2667 w 2667"/>
                <a:gd name="T105" fmla="*/ 2465 h 24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67" h="2465">
                  <a:moveTo>
                    <a:pt x="760" y="0"/>
                  </a:moveTo>
                  <a:lnTo>
                    <a:pt x="749" y="17"/>
                  </a:lnTo>
                  <a:lnTo>
                    <a:pt x="722" y="68"/>
                  </a:lnTo>
                  <a:lnTo>
                    <a:pt x="683" y="142"/>
                  </a:lnTo>
                  <a:lnTo>
                    <a:pt x="638" y="231"/>
                  </a:lnTo>
                  <a:lnTo>
                    <a:pt x="592" y="324"/>
                  </a:lnTo>
                  <a:lnTo>
                    <a:pt x="553" y="411"/>
                  </a:lnTo>
                  <a:lnTo>
                    <a:pt x="522" y="487"/>
                  </a:lnTo>
                  <a:lnTo>
                    <a:pt x="508" y="539"/>
                  </a:lnTo>
                  <a:lnTo>
                    <a:pt x="502" y="617"/>
                  </a:lnTo>
                  <a:lnTo>
                    <a:pt x="499" y="762"/>
                  </a:lnTo>
                  <a:lnTo>
                    <a:pt x="493" y="952"/>
                  </a:lnTo>
                  <a:lnTo>
                    <a:pt x="487" y="1171"/>
                  </a:lnTo>
                  <a:lnTo>
                    <a:pt x="475" y="1392"/>
                  </a:lnTo>
                  <a:lnTo>
                    <a:pt x="458" y="1602"/>
                  </a:lnTo>
                  <a:lnTo>
                    <a:pt x="433" y="1772"/>
                  </a:lnTo>
                  <a:lnTo>
                    <a:pt x="402" y="1889"/>
                  </a:lnTo>
                  <a:lnTo>
                    <a:pt x="357" y="1968"/>
                  </a:lnTo>
                  <a:lnTo>
                    <a:pt x="308" y="2048"/>
                  </a:lnTo>
                  <a:lnTo>
                    <a:pt x="252" y="2125"/>
                  </a:lnTo>
                  <a:lnTo>
                    <a:pt x="196" y="2201"/>
                  </a:lnTo>
                  <a:lnTo>
                    <a:pt x="138" y="2271"/>
                  </a:lnTo>
                  <a:lnTo>
                    <a:pt x="85" y="2335"/>
                  </a:lnTo>
                  <a:lnTo>
                    <a:pt x="39" y="2391"/>
                  </a:lnTo>
                  <a:lnTo>
                    <a:pt x="2" y="2443"/>
                  </a:lnTo>
                  <a:lnTo>
                    <a:pt x="0" y="2465"/>
                  </a:lnTo>
                  <a:lnTo>
                    <a:pt x="56" y="2449"/>
                  </a:lnTo>
                  <a:lnTo>
                    <a:pt x="149" y="2405"/>
                  </a:lnTo>
                  <a:lnTo>
                    <a:pt x="274" y="2348"/>
                  </a:lnTo>
                  <a:lnTo>
                    <a:pt x="409" y="2282"/>
                  </a:lnTo>
                  <a:lnTo>
                    <a:pt x="547" y="2224"/>
                  </a:lnTo>
                  <a:lnTo>
                    <a:pt x="671" y="2184"/>
                  </a:lnTo>
                  <a:lnTo>
                    <a:pt x="772" y="2172"/>
                  </a:lnTo>
                  <a:lnTo>
                    <a:pt x="852" y="2180"/>
                  </a:lnTo>
                  <a:lnTo>
                    <a:pt x="931" y="2201"/>
                  </a:lnTo>
                  <a:lnTo>
                    <a:pt x="1007" y="2228"/>
                  </a:lnTo>
                  <a:lnTo>
                    <a:pt x="1078" y="2259"/>
                  </a:lnTo>
                  <a:lnTo>
                    <a:pt x="1137" y="2288"/>
                  </a:lnTo>
                  <a:lnTo>
                    <a:pt x="1183" y="2313"/>
                  </a:lnTo>
                  <a:lnTo>
                    <a:pt x="1214" y="2333"/>
                  </a:lnTo>
                  <a:lnTo>
                    <a:pt x="1226" y="2341"/>
                  </a:lnTo>
                  <a:lnTo>
                    <a:pt x="1232" y="2294"/>
                  </a:lnTo>
                  <a:lnTo>
                    <a:pt x="1249" y="2172"/>
                  </a:lnTo>
                  <a:lnTo>
                    <a:pt x="1274" y="1994"/>
                  </a:lnTo>
                  <a:lnTo>
                    <a:pt x="1303" y="1788"/>
                  </a:lnTo>
                  <a:lnTo>
                    <a:pt x="1331" y="1571"/>
                  </a:lnTo>
                  <a:lnTo>
                    <a:pt x="1358" y="1371"/>
                  </a:lnTo>
                  <a:lnTo>
                    <a:pt x="1375" y="1206"/>
                  </a:lnTo>
                  <a:lnTo>
                    <a:pt x="1383" y="1105"/>
                  </a:lnTo>
                  <a:lnTo>
                    <a:pt x="1369" y="1034"/>
                  </a:lnTo>
                  <a:lnTo>
                    <a:pt x="1338" y="958"/>
                  </a:lnTo>
                  <a:lnTo>
                    <a:pt x="1294" y="878"/>
                  </a:lnTo>
                  <a:lnTo>
                    <a:pt x="1243" y="805"/>
                  </a:lnTo>
                  <a:lnTo>
                    <a:pt x="1191" y="737"/>
                  </a:lnTo>
                  <a:lnTo>
                    <a:pt x="1146" y="685"/>
                  </a:lnTo>
                  <a:lnTo>
                    <a:pt x="1115" y="650"/>
                  </a:lnTo>
                  <a:lnTo>
                    <a:pt x="1104" y="638"/>
                  </a:lnTo>
                  <a:lnTo>
                    <a:pt x="1749" y="1107"/>
                  </a:lnTo>
                  <a:lnTo>
                    <a:pt x="2504" y="1131"/>
                  </a:lnTo>
                  <a:lnTo>
                    <a:pt x="2667" y="704"/>
                  </a:lnTo>
                  <a:lnTo>
                    <a:pt x="1753" y="780"/>
                  </a:lnTo>
                  <a:lnTo>
                    <a:pt x="1707" y="783"/>
                  </a:lnTo>
                  <a:lnTo>
                    <a:pt x="1627" y="718"/>
                  </a:lnTo>
                  <a:lnTo>
                    <a:pt x="1517" y="603"/>
                  </a:lnTo>
                  <a:lnTo>
                    <a:pt x="1385" y="460"/>
                  </a:lnTo>
                  <a:lnTo>
                    <a:pt x="1235" y="306"/>
                  </a:lnTo>
                  <a:lnTo>
                    <a:pt x="1078" y="165"/>
                  </a:lnTo>
                  <a:lnTo>
                    <a:pt x="915" y="56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8" name="Freeform 116"/>
            <p:cNvSpPr>
              <a:spLocks/>
            </p:cNvSpPr>
            <p:nvPr/>
          </p:nvSpPr>
          <p:spPr bwMode="auto">
            <a:xfrm>
              <a:off x="6661150" y="4152901"/>
              <a:ext cx="695325" cy="484188"/>
            </a:xfrm>
            <a:custGeom>
              <a:avLst/>
              <a:gdLst>
                <a:gd name="T0" fmla="*/ 2147483647 w 874"/>
                <a:gd name="T1" fmla="*/ 2147483647 h 611"/>
                <a:gd name="T2" fmla="*/ 0 w 874"/>
                <a:gd name="T3" fmla="*/ 2147483647 h 611"/>
                <a:gd name="T4" fmla="*/ 2147483647 w 874"/>
                <a:gd name="T5" fmla="*/ 0 h 611"/>
                <a:gd name="T6" fmla="*/ 2147483647 w 874"/>
                <a:gd name="T7" fmla="*/ 2147483647 h 611"/>
                <a:gd name="T8" fmla="*/ 2147483647 w 874"/>
                <a:gd name="T9" fmla="*/ 2147483647 h 6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4"/>
                <a:gd name="T16" fmla="*/ 0 h 611"/>
                <a:gd name="T17" fmla="*/ 874 w 874"/>
                <a:gd name="T18" fmla="*/ 611 h 6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4" h="611">
                  <a:moveTo>
                    <a:pt x="219" y="611"/>
                  </a:moveTo>
                  <a:lnTo>
                    <a:pt x="0" y="395"/>
                  </a:lnTo>
                  <a:lnTo>
                    <a:pt x="752" y="0"/>
                  </a:lnTo>
                  <a:lnTo>
                    <a:pt x="874" y="260"/>
                  </a:lnTo>
                  <a:lnTo>
                    <a:pt x="219" y="611"/>
                  </a:lnTo>
                  <a:close/>
                </a:path>
              </a:pathLst>
            </a:custGeom>
            <a:solidFill>
              <a:srgbClr val="00F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9" name="Rectangle 117"/>
            <p:cNvSpPr>
              <a:spLocks noChangeArrowheads="1"/>
            </p:cNvSpPr>
            <p:nvPr/>
          </p:nvSpPr>
          <p:spPr bwMode="auto">
            <a:xfrm>
              <a:off x="7096125" y="2790826"/>
              <a:ext cx="111125" cy="25606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0" name="Freeform 118"/>
            <p:cNvSpPr>
              <a:spLocks/>
            </p:cNvSpPr>
            <p:nvPr/>
          </p:nvSpPr>
          <p:spPr bwMode="auto">
            <a:xfrm>
              <a:off x="7169150" y="5200651"/>
              <a:ext cx="874713" cy="334963"/>
            </a:xfrm>
            <a:custGeom>
              <a:avLst/>
              <a:gdLst>
                <a:gd name="T0" fmla="*/ 2147483647 w 1101"/>
                <a:gd name="T1" fmla="*/ 0 h 421"/>
                <a:gd name="T2" fmla="*/ 2147483647 w 1101"/>
                <a:gd name="T3" fmla="*/ 2147483647 h 421"/>
                <a:gd name="T4" fmla="*/ 0 w 1101"/>
                <a:gd name="T5" fmla="*/ 2147483647 h 421"/>
                <a:gd name="T6" fmla="*/ 2147483647 w 110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01"/>
                <a:gd name="T13" fmla="*/ 0 h 421"/>
                <a:gd name="T14" fmla="*/ 1101 w 110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01" h="421">
                  <a:moveTo>
                    <a:pt x="19" y="0"/>
                  </a:moveTo>
                  <a:lnTo>
                    <a:pt x="1101" y="421"/>
                  </a:lnTo>
                  <a:lnTo>
                    <a:pt x="0" y="18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1" name="Freeform 119"/>
            <p:cNvSpPr>
              <a:spLocks/>
            </p:cNvSpPr>
            <p:nvPr/>
          </p:nvSpPr>
          <p:spPr bwMode="auto">
            <a:xfrm>
              <a:off x="6153150" y="5180013"/>
              <a:ext cx="989013" cy="336550"/>
            </a:xfrm>
            <a:custGeom>
              <a:avLst/>
              <a:gdLst>
                <a:gd name="T0" fmla="*/ 2147483647 w 1245"/>
                <a:gd name="T1" fmla="*/ 0 h 425"/>
                <a:gd name="T2" fmla="*/ 0 w 1245"/>
                <a:gd name="T3" fmla="*/ 2147483647 h 425"/>
                <a:gd name="T4" fmla="*/ 2147483647 w 1245"/>
                <a:gd name="T5" fmla="*/ 2147483647 h 425"/>
                <a:gd name="T6" fmla="*/ 2147483647 w 1245"/>
                <a:gd name="T7" fmla="*/ 0 h 4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5"/>
                <a:gd name="T13" fmla="*/ 0 h 425"/>
                <a:gd name="T14" fmla="*/ 1245 w 1245"/>
                <a:gd name="T15" fmla="*/ 425 h 4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5" h="425">
                  <a:moveTo>
                    <a:pt x="1245" y="0"/>
                  </a:moveTo>
                  <a:lnTo>
                    <a:pt x="0" y="425"/>
                  </a:lnTo>
                  <a:lnTo>
                    <a:pt x="1214" y="219"/>
                  </a:lnTo>
                  <a:lnTo>
                    <a:pt x="12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2" name="Freeform 120"/>
            <p:cNvSpPr>
              <a:spLocks/>
            </p:cNvSpPr>
            <p:nvPr/>
          </p:nvSpPr>
          <p:spPr bwMode="auto">
            <a:xfrm>
              <a:off x="5670550" y="2309813"/>
              <a:ext cx="3062288" cy="668338"/>
            </a:xfrm>
            <a:custGeom>
              <a:avLst/>
              <a:gdLst>
                <a:gd name="T0" fmla="*/ 2147483647 w 3857"/>
                <a:gd name="T1" fmla="*/ 0 h 842"/>
                <a:gd name="T2" fmla="*/ 2147483647 w 3857"/>
                <a:gd name="T3" fmla="*/ 2147483647 h 842"/>
                <a:gd name="T4" fmla="*/ 0 w 3857"/>
                <a:gd name="T5" fmla="*/ 2147483647 h 842"/>
                <a:gd name="T6" fmla="*/ 2147483647 w 3857"/>
                <a:gd name="T7" fmla="*/ 2147483647 h 842"/>
                <a:gd name="T8" fmla="*/ 2147483647 w 3857"/>
                <a:gd name="T9" fmla="*/ 0 h 8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57"/>
                <a:gd name="T16" fmla="*/ 0 h 842"/>
                <a:gd name="T17" fmla="*/ 3857 w 3857"/>
                <a:gd name="T18" fmla="*/ 842 h 8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57" h="842">
                  <a:moveTo>
                    <a:pt x="3857" y="0"/>
                  </a:moveTo>
                  <a:lnTo>
                    <a:pt x="2924" y="677"/>
                  </a:lnTo>
                  <a:lnTo>
                    <a:pt x="0" y="842"/>
                  </a:lnTo>
                  <a:lnTo>
                    <a:pt x="663" y="497"/>
                  </a:lnTo>
                  <a:lnTo>
                    <a:pt x="38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3" name="Freeform 121"/>
            <p:cNvSpPr>
              <a:spLocks/>
            </p:cNvSpPr>
            <p:nvPr/>
          </p:nvSpPr>
          <p:spPr bwMode="auto">
            <a:xfrm>
              <a:off x="5724525" y="2341563"/>
              <a:ext cx="2954338" cy="647700"/>
            </a:xfrm>
            <a:custGeom>
              <a:avLst/>
              <a:gdLst>
                <a:gd name="T0" fmla="*/ 2147483647 w 3721"/>
                <a:gd name="T1" fmla="*/ 0 h 817"/>
                <a:gd name="T2" fmla="*/ 2147483647 w 3721"/>
                <a:gd name="T3" fmla="*/ 2147483647 h 817"/>
                <a:gd name="T4" fmla="*/ 0 w 3721"/>
                <a:gd name="T5" fmla="*/ 2147483647 h 817"/>
                <a:gd name="T6" fmla="*/ 2147483647 w 3721"/>
                <a:gd name="T7" fmla="*/ 2147483647 h 817"/>
                <a:gd name="T8" fmla="*/ 2147483647 w 3721"/>
                <a:gd name="T9" fmla="*/ 0 h 8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21"/>
                <a:gd name="T16" fmla="*/ 0 h 817"/>
                <a:gd name="T17" fmla="*/ 3721 w 3721"/>
                <a:gd name="T18" fmla="*/ 817 h 8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21" h="817">
                  <a:moveTo>
                    <a:pt x="3721" y="0"/>
                  </a:moveTo>
                  <a:lnTo>
                    <a:pt x="2856" y="638"/>
                  </a:lnTo>
                  <a:lnTo>
                    <a:pt x="0" y="817"/>
                  </a:lnTo>
                  <a:lnTo>
                    <a:pt x="591" y="512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4" name="Freeform 122"/>
            <p:cNvSpPr>
              <a:spLocks/>
            </p:cNvSpPr>
            <p:nvPr/>
          </p:nvSpPr>
          <p:spPr bwMode="auto">
            <a:xfrm>
              <a:off x="5894388" y="2341563"/>
              <a:ext cx="2784475" cy="636588"/>
            </a:xfrm>
            <a:custGeom>
              <a:avLst/>
              <a:gdLst>
                <a:gd name="T0" fmla="*/ 2147483647 w 3508"/>
                <a:gd name="T1" fmla="*/ 0 h 803"/>
                <a:gd name="T2" fmla="*/ 2147483647 w 3508"/>
                <a:gd name="T3" fmla="*/ 2147483647 h 803"/>
                <a:gd name="T4" fmla="*/ 2147483647 w 3508"/>
                <a:gd name="T5" fmla="*/ 2147483647 h 803"/>
                <a:gd name="T6" fmla="*/ 2147483647 w 3508"/>
                <a:gd name="T7" fmla="*/ 2147483647 h 803"/>
                <a:gd name="T8" fmla="*/ 2147483647 w 3508"/>
                <a:gd name="T9" fmla="*/ 2147483647 h 803"/>
                <a:gd name="T10" fmla="*/ 2147483647 w 3508"/>
                <a:gd name="T11" fmla="*/ 2147483647 h 803"/>
                <a:gd name="T12" fmla="*/ 2147483647 w 3508"/>
                <a:gd name="T13" fmla="*/ 2147483647 h 803"/>
                <a:gd name="T14" fmla="*/ 2147483647 w 3508"/>
                <a:gd name="T15" fmla="*/ 2147483647 h 803"/>
                <a:gd name="T16" fmla="*/ 2147483647 w 3508"/>
                <a:gd name="T17" fmla="*/ 2147483647 h 803"/>
                <a:gd name="T18" fmla="*/ 2147483647 w 3508"/>
                <a:gd name="T19" fmla="*/ 2147483647 h 803"/>
                <a:gd name="T20" fmla="*/ 2147483647 w 3508"/>
                <a:gd name="T21" fmla="*/ 2147483647 h 803"/>
                <a:gd name="T22" fmla="*/ 2147483647 w 3508"/>
                <a:gd name="T23" fmla="*/ 2147483647 h 803"/>
                <a:gd name="T24" fmla="*/ 2147483647 w 3508"/>
                <a:gd name="T25" fmla="*/ 2147483647 h 803"/>
                <a:gd name="T26" fmla="*/ 2147483647 w 3508"/>
                <a:gd name="T27" fmla="*/ 2147483647 h 803"/>
                <a:gd name="T28" fmla="*/ 2147483647 w 3508"/>
                <a:gd name="T29" fmla="*/ 2147483647 h 803"/>
                <a:gd name="T30" fmla="*/ 2147483647 w 3508"/>
                <a:gd name="T31" fmla="*/ 2147483647 h 803"/>
                <a:gd name="T32" fmla="*/ 0 w 3508"/>
                <a:gd name="T33" fmla="*/ 2147483647 h 803"/>
                <a:gd name="T34" fmla="*/ 2147483647 w 3508"/>
                <a:gd name="T35" fmla="*/ 2147483647 h 803"/>
                <a:gd name="T36" fmla="*/ 2147483647 w 3508"/>
                <a:gd name="T37" fmla="*/ 2147483647 h 803"/>
                <a:gd name="T38" fmla="*/ 2147483647 w 3508"/>
                <a:gd name="T39" fmla="*/ 2147483647 h 803"/>
                <a:gd name="T40" fmla="*/ 2147483647 w 3508"/>
                <a:gd name="T41" fmla="*/ 2147483647 h 803"/>
                <a:gd name="T42" fmla="*/ 2147483647 w 3508"/>
                <a:gd name="T43" fmla="*/ 2147483647 h 803"/>
                <a:gd name="T44" fmla="*/ 2147483647 w 3508"/>
                <a:gd name="T45" fmla="*/ 2147483647 h 803"/>
                <a:gd name="T46" fmla="*/ 2147483647 w 3508"/>
                <a:gd name="T47" fmla="*/ 2147483647 h 803"/>
                <a:gd name="T48" fmla="*/ 2147483647 w 3508"/>
                <a:gd name="T49" fmla="*/ 2147483647 h 803"/>
                <a:gd name="T50" fmla="*/ 2147483647 w 3508"/>
                <a:gd name="T51" fmla="*/ 2147483647 h 803"/>
                <a:gd name="T52" fmla="*/ 2147483647 w 3508"/>
                <a:gd name="T53" fmla="*/ 2147483647 h 803"/>
                <a:gd name="T54" fmla="*/ 2147483647 w 3508"/>
                <a:gd name="T55" fmla="*/ 2147483647 h 803"/>
                <a:gd name="T56" fmla="*/ 2147483647 w 3508"/>
                <a:gd name="T57" fmla="*/ 2147483647 h 803"/>
                <a:gd name="T58" fmla="*/ 2147483647 w 3508"/>
                <a:gd name="T59" fmla="*/ 2147483647 h 803"/>
                <a:gd name="T60" fmla="*/ 2147483647 w 3508"/>
                <a:gd name="T61" fmla="*/ 2147483647 h 803"/>
                <a:gd name="T62" fmla="*/ 2147483647 w 3508"/>
                <a:gd name="T63" fmla="*/ 2147483647 h 803"/>
                <a:gd name="T64" fmla="*/ 2147483647 w 3508"/>
                <a:gd name="T65" fmla="*/ 0 h 8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08"/>
                <a:gd name="T100" fmla="*/ 0 h 803"/>
                <a:gd name="T101" fmla="*/ 3508 w 3508"/>
                <a:gd name="T102" fmla="*/ 803 h 8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08" h="803">
                  <a:moveTo>
                    <a:pt x="3508" y="0"/>
                  </a:moveTo>
                  <a:lnTo>
                    <a:pt x="3400" y="80"/>
                  </a:lnTo>
                  <a:lnTo>
                    <a:pt x="3291" y="159"/>
                  </a:lnTo>
                  <a:lnTo>
                    <a:pt x="3183" y="239"/>
                  </a:lnTo>
                  <a:lnTo>
                    <a:pt x="3076" y="320"/>
                  </a:lnTo>
                  <a:lnTo>
                    <a:pt x="2967" y="400"/>
                  </a:lnTo>
                  <a:lnTo>
                    <a:pt x="2859" y="479"/>
                  </a:lnTo>
                  <a:lnTo>
                    <a:pt x="2750" y="559"/>
                  </a:lnTo>
                  <a:lnTo>
                    <a:pt x="2643" y="638"/>
                  </a:lnTo>
                  <a:lnTo>
                    <a:pt x="2312" y="658"/>
                  </a:lnTo>
                  <a:lnTo>
                    <a:pt x="1980" y="679"/>
                  </a:lnTo>
                  <a:lnTo>
                    <a:pt x="1650" y="698"/>
                  </a:lnTo>
                  <a:lnTo>
                    <a:pt x="1321" y="720"/>
                  </a:lnTo>
                  <a:lnTo>
                    <a:pt x="989" y="739"/>
                  </a:lnTo>
                  <a:lnTo>
                    <a:pt x="659" y="760"/>
                  </a:lnTo>
                  <a:lnTo>
                    <a:pt x="330" y="780"/>
                  </a:lnTo>
                  <a:lnTo>
                    <a:pt x="0" y="803"/>
                  </a:lnTo>
                  <a:lnTo>
                    <a:pt x="72" y="764"/>
                  </a:lnTo>
                  <a:lnTo>
                    <a:pt x="146" y="726"/>
                  </a:lnTo>
                  <a:lnTo>
                    <a:pt x="217" y="687"/>
                  </a:lnTo>
                  <a:lnTo>
                    <a:pt x="293" y="650"/>
                  </a:lnTo>
                  <a:lnTo>
                    <a:pt x="367" y="611"/>
                  </a:lnTo>
                  <a:lnTo>
                    <a:pt x="442" y="574"/>
                  </a:lnTo>
                  <a:lnTo>
                    <a:pt x="516" y="535"/>
                  </a:lnTo>
                  <a:lnTo>
                    <a:pt x="592" y="501"/>
                  </a:lnTo>
                  <a:lnTo>
                    <a:pt x="954" y="437"/>
                  </a:lnTo>
                  <a:lnTo>
                    <a:pt x="1319" y="375"/>
                  </a:lnTo>
                  <a:lnTo>
                    <a:pt x="1683" y="312"/>
                  </a:lnTo>
                  <a:lnTo>
                    <a:pt x="2050" y="250"/>
                  </a:lnTo>
                  <a:lnTo>
                    <a:pt x="2415" y="186"/>
                  </a:lnTo>
                  <a:lnTo>
                    <a:pt x="2779" y="124"/>
                  </a:lnTo>
                  <a:lnTo>
                    <a:pt x="3144" y="62"/>
                  </a:lnTo>
                  <a:lnTo>
                    <a:pt x="3508" y="0"/>
                  </a:lnTo>
                  <a:close/>
                </a:path>
              </a:pathLst>
            </a:custGeom>
            <a:solidFill>
              <a:srgbClr val="FF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5" name="Freeform 123"/>
            <p:cNvSpPr>
              <a:spLocks/>
            </p:cNvSpPr>
            <p:nvPr/>
          </p:nvSpPr>
          <p:spPr bwMode="auto">
            <a:xfrm>
              <a:off x="6062663" y="2341563"/>
              <a:ext cx="2616200" cy="625475"/>
            </a:xfrm>
            <a:custGeom>
              <a:avLst/>
              <a:gdLst>
                <a:gd name="T0" fmla="*/ 2147483647 w 3295"/>
                <a:gd name="T1" fmla="*/ 0 h 790"/>
                <a:gd name="T2" fmla="*/ 2147483647 w 3295"/>
                <a:gd name="T3" fmla="*/ 2147483647 h 790"/>
                <a:gd name="T4" fmla="*/ 2147483647 w 3295"/>
                <a:gd name="T5" fmla="*/ 2147483647 h 790"/>
                <a:gd name="T6" fmla="*/ 2147483647 w 3295"/>
                <a:gd name="T7" fmla="*/ 2147483647 h 790"/>
                <a:gd name="T8" fmla="*/ 2147483647 w 3295"/>
                <a:gd name="T9" fmla="*/ 2147483647 h 790"/>
                <a:gd name="T10" fmla="*/ 2147483647 w 3295"/>
                <a:gd name="T11" fmla="*/ 2147483647 h 790"/>
                <a:gd name="T12" fmla="*/ 2147483647 w 3295"/>
                <a:gd name="T13" fmla="*/ 2147483647 h 790"/>
                <a:gd name="T14" fmla="*/ 2147483647 w 3295"/>
                <a:gd name="T15" fmla="*/ 2147483647 h 790"/>
                <a:gd name="T16" fmla="*/ 2147483647 w 3295"/>
                <a:gd name="T17" fmla="*/ 2147483647 h 790"/>
                <a:gd name="T18" fmla="*/ 2147483647 w 3295"/>
                <a:gd name="T19" fmla="*/ 2147483647 h 790"/>
                <a:gd name="T20" fmla="*/ 2147483647 w 3295"/>
                <a:gd name="T21" fmla="*/ 2147483647 h 790"/>
                <a:gd name="T22" fmla="*/ 2147483647 w 3295"/>
                <a:gd name="T23" fmla="*/ 2147483647 h 790"/>
                <a:gd name="T24" fmla="*/ 2147483647 w 3295"/>
                <a:gd name="T25" fmla="*/ 2147483647 h 790"/>
                <a:gd name="T26" fmla="*/ 2147483647 w 3295"/>
                <a:gd name="T27" fmla="*/ 2147483647 h 790"/>
                <a:gd name="T28" fmla="*/ 2147483647 w 3295"/>
                <a:gd name="T29" fmla="*/ 2147483647 h 790"/>
                <a:gd name="T30" fmla="*/ 2147483647 w 3295"/>
                <a:gd name="T31" fmla="*/ 2147483647 h 790"/>
                <a:gd name="T32" fmla="*/ 0 w 3295"/>
                <a:gd name="T33" fmla="*/ 2147483647 h 790"/>
                <a:gd name="T34" fmla="*/ 2147483647 w 3295"/>
                <a:gd name="T35" fmla="*/ 2147483647 h 790"/>
                <a:gd name="T36" fmla="*/ 2147483647 w 3295"/>
                <a:gd name="T37" fmla="*/ 2147483647 h 790"/>
                <a:gd name="T38" fmla="*/ 2147483647 w 3295"/>
                <a:gd name="T39" fmla="*/ 2147483647 h 790"/>
                <a:gd name="T40" fmla="*/ 2147483647 w 3295"/>
                <a:gd name="T41" fmla="*/ 2147483647 h 790"/>
                <a:gd name="T42" fmla="*/ 2147483647 w 3295"/>
                <a:gd name="T43" fmla="*/ 2147483647 h 790"/>
                <a:gd name="T44" fmla="*/ 2147483647 w 3295"/>
                <a:gd name="T45" fmla="*/ 2147483647 h 790"/>
                <a:gd name="T46" fmla="*/ 2147483647 w 3295"/>
                <a:gd name="T47" fmla="*/ 2147483647 h 790"/>
                <a:gd name="T48" fmla="*/ 2147483647 w 3295"/>
                <a:gd name="T49" fmla="*/ 2147483647 h 790"/>
                <a:gd name="T50" fmla="*/ 2147483647 w 3295"/>
                <a:gd name="T51" fmla="*/ 2147483647 h 790"/>
                <a:gd name="T52" fmla="*/ 2147483647 w 3295"/>
                <a:gd name="T53" fmla="*/ 2147483647 h 790"/>
                <a:gd name="T54" fmla="*/ 2147483647 w 3295"/>
                <a:gd name="T55" fmla="*/ 2147483647 h 790"/>
                <a:gd name="T56" fmla="*/ 2147483647 w 3295"/>
                <a:gd name="T57" fmla="*/ 2147483647 h 790"/>
                <a:gd name="T58" fmla="*/ 2147483647 w 3295"/>
                <a:gd name="T59" fmla="*/ 2147483647 h 790"/>
                <a:gd name="T60" fmla="*/ 2147483647 w 3295"/>
                <a:gd name="T61" fmla="*/ 2147483647 h 790"/>
                <a:gd name="T62" fmla="*/ 2147483647 w 3295"/>
                <a:gd name="T63" fmla="*/ 2147483647 h 790"/>
                <a:gd name="T64" fmla="*/ 2147483647 w 3295"/>
                <a:gd name="T65" fmla="*/ 0 h 7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95"/>
                <a:gd name="T100" fmla="*/ 0 h 790"/>
                <a:gd name="T101" fmla="*/ 3295 w 3295"/>
                <a:gd name="T102" fmla="*/ 790 h 7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95" h="790">
                  <a:moveTo>
                    <a:pt x="3295" y="0"/>
                  </a:moveTo>
                  <a:lnTo>
                    <a:pt x="3187" y="80"/>
                  </a:lnTo>
                  <a:lnTo>
                    <a:pt x="3078" y="159"/>
                  </a:lnTo>
                  <a:lnTo>
                    <a:pt x="2970" y="239"/>
                  </a:lnTo>
                  <a:lnTo>
                    <a:pt x="2863" y="320"/>
                  </a:lnTo>
                  <a:lnTo>
                    <a:pt x="2754" y="400"/>
                  </a:lnTo>
                  <a:lnTo>
                    <a:pt x="2646" y="479"/>
                  </a:lnTo>
                  <a:lnTo>
                    <a:pt x="2537" y="559"/>
                  </a:lnTo>
                  <a:lnTo>
                    <a:pt x="2430" y="638"/>
                  </a:lnTo>
                  <a:lnTo>
                    <a:pt x="2126" y="656"/>
                  </a:lnTo>
                  <a:lnTo>
                    <a:pt x="1821" y="675"/>
                  </a:lnTo>
                  <a:lnTo>
                    <a:pt x="1517" y="695"/>
                  </a:lnTo>
                  <a:lnTo>
                    <a:pt x="1214" y="714"/>
                  </a:lnTo>
                  <a:lnTo>
                    <a:pt x="910" y="731"/>
                  </a:lnTo>
                  <a:lnTo>
                    <a:pt x="605" y="751"/>
                  </a:lnTo>
                  <a:lnTo>
                    <a:pt x="303" y="770"/>
                  </a:lnTo>
                  <a:lnTo>
                    <a:pt x="0" y="790"/>
                  </a:lnTo>
                  <a:lnTo>
                    <a:pt x="72" y="751"/>
                  </a:lnTo>
                  <a:lnTo>
                    <a:pt x="148" y="714"/>
                  </a:lnTo>
                  <a:lnTo>
                    <a:pt x="220" y="675"/>
                  </a:lnTo>
                  <a:lnTo>
                    <a:pt x="295" y="638"/>
                  </a:lnTo>
                  <a:lnTo>
                    <a:pt x="369" y="599"/>
                  </a:lnTo>
                  <a:lnTo>
                    <a:pt x="443" y="561"/>
                  </a:lnTo>
                  <a:lnTo>
                    <a:pt x="516" y="522"/>
                  </a:lnTo>
                  <a:lnTo>
                    <a:pt x="592" y="485"/>
                  </a:lnTo>
                  <a:lnTo>
                    <a:pt x="929" y="423"/>
                  </a:lnTo>
                  <a:lnTo>
                    <a:pt x="1267" y="363"/>
                  </a:lnTo>
                  <a:lnTo>
                    <a:pt x="1604" y="303"/>
                  </a:lnTo>
                  <a:lnTo>
                    <a:pt x="1942" y="243"/>
                  </a:lnTo>
                  <a:lnTo>
                    <a:pt x="2279" y="181"/>
                  </a:lnTo>
                  <a:lnTo>
                    <a:pt x="2619" y="121"/>
                  </a:lnTo>
                  <a:lnTo>
                    <a:pt x="2956" y="60"/>
                  </a:lnTo>
                  <a:lnTo>
                    <a:pt x="3295" y="0"/>
                  </a:lnTo>
                  <a:close/>
                </a:path>
              </a:pathLst>
            </a:custGeom>
            <a:solidFill>
              <a:srgbClr val="FF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6" name="Freeform 124"/>
            <p:cNvSpPr>
              <a:spLocks/>
            </p:cNvSpPr>
            <p:nvPr/>
          </p:nvSpPr>
          <p:spPr bwMode="auto">
            <a:xfrm>
              <a:off x="6232525" y="2341563"/>
              <a:ext cx="2446338" cy="614363"/>
            </a:xfrm>
            <a:custGeom>
              <a:avLst/>
              <a:gdLst>
                <a:gd name="T0" fmla="*/ 2147483647 w 3081"/>
                <a:gd name="T1" fmla="*/ 0 h 776"/>
                <a:gd name="T2" fmla="*/ 2147483647 w 3081"/>
                <a:gd name="T3" fmla="*/ 2147483647 h 776"/>
                <a:gd name="T4" fmla="*/ 2147483647 w 3081"/>
                <a:gd name="T5" fmla="*/ 2147483647 h 776"/>
                <a:gd name="T6" fmla="*/ 2147483647 w 3081"/>
                <a:gd name="T7" fmla="*/ 2147483647 h 776"/>
                <a:gd name="T8" fmla="*/ 2147483647 w 3081"/>
                <a:gd name="T9" fmla="*/ 2147483647 h 776"/>
                <a:gd name="T10" fmla="*/ 2147483647 w 3081"/>
                <a:gd name="T11" fmla="*/ 2147483647 h 776"/>
                <a:gd name="T12" fmla="*/ 2147483647 w 3081"/>
                <a:gd name="T13" fmla="*/ 2147483647 h 776"/>
                <a:gd name="T14" fmla="*/ 2147483647 w 3081"/>
                <a:gd name="T15" fmla="*/ 2147483647 h 776"/>
                <a:gd name="T16" fmla="*/ 2147483647 w 3081"/>
                <a:gd name="T17" fmla="*/ 2147483647 h 776"/>
                <a:gd name="T18" fmla="*/ 2147483647 w 3081"/>
                <a:gd name="T19" fmla="*/ 2147483647 h 776"/>
                <a:gd name="T20" fmla="*/ 2147483647 w 3081"/>
                <a:gd name="T21" fmla="*/ 2147483647 h 776"/>
                <a:gd name="T22" fmla="*/ 2147483647 w 3081"/>
                <a:gd name="T23" fmla="*/ 2147483647 h 776"/>
                <a:gd name="T24" fmla="*/ 2147483647 w 3081"/>
                <a:gd name="T25" fmla="*/ 2147483647 h 776"/>
                <a:gd name="T26" fmla="*/ 2147483647 w 3081"/>
                <a:gd name="T27" fmla="*/ 2147483647 h 776"/>
                <a:gd name="T28" fmla="*/ 2147483647 w 3081"/>
                <a:gd name="T29" fmla="*/ 2147483647 h 776"/>
                <a:gd name="T30" fmla="*/ 2147483647 w 3081"/>
                <a:gd name="T31" fmla="*/ 2147483647 h 776"/>
                <a:gd name="T32" fmla="*/ 0 w 3081"/>
                <a:gd name="T33" fmla="*/ 2147483647 h 776"/>
                <a:gd name="T34" fmla="*/ 2147483647 w 3081"/>
                <a:gd name="T35" fmla="*/ 2147483647 h 776"/>
                <a:gd name="T36" fmla="*/ 2147483647 w 3081"/>
                <a:gd name="T37" fmla="*/ 2147483647 h 776"/>
                <a:gd name="T38" fmla="*/ 2147483647 w 3081"/>
                <a:gd name="T39" fmla="*/ 2147483647 h 776"/>
                <a:gd name="T40" fmla="*/ 2147483647 w 3081"/>
                <a:gd name="T41" fmla="*/ 2147483647 h 776"/>
                <a:gd name="T42" fmla="*/ 2147483647 w 3081"/>
                <a:gd name="T43" fmla="*/ 2147483647 h 776"/>
                <a:gd name="T44" fmla="*/ 2147483647 w 3081"/>
                <a:gd name="T45" fmla="*/ 2147483647 h 776"/>
                <a:gd name="T46" fmla="*/ 2147483647 w 3081"/>
                <a:gd name="T47" fmla="*/ 2147483647 h 776"/>
                <a:gd name="T48" fmla="*/ 2147483647 w 3081"/>
                <a:gd name="T49" fmla="*/ 2147483647 h 776"/>
                <a:gd name="T50" fmla="*/ 2147483647 w 3081"/>
                <a:gd name="T51" fmla="*/ 2147483647 h 776"/>
                <a:gd name="T52" fmla="*/ 2147483647 w 3081"/>
                <a:gd name="T53" fmla="*/ 2147483647 h 776"/>
                <a:gd name="T54" fmla="*/ 2147483647 w 3081"/>
                <a:gd name="T55" fmla="*/ 2147483647 h 776"/>
                <a:gd name="T56" fmla="*/ 2147483647 w 3081"/>
                <a:gd name="T57" fmla="*/ 2147483647 h 776"/>
                <a:gd name="T58" fmla="*/ 2147483647 w 3081"/>
                <a:gd name="T59" fmla="*/ 2147483647 h 776"/>
                <a:gd name="T60" fmla="*/ 2147483647 w 3081"/>
                <a:gd name="T61" fmla="*/ 2147483647 h 776"/>
                <a:gd name="T62" fmla="*/ 2147483647 w 3081"/>
                <a:gd name="T63" fmla="*/ 2147483647 h 776"/>
                <a:gd name="T64" fmla="*/ 2147483647 w 3081"/>
                <a:gd name="T65" fmla="*/ 0 h 7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81"/>
                <a:gd name="T100" fmla="*/ 0 h 776"/>
                <a:gd name="T101" fmla="*/ 3081 w 3081"/>
                <a:gd name="T102" fmla="*/ 776 h 7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81" h="776">
                  <a:moveTo>
                    <a:pt x="3081" y="0"/>
                  </a:moveTo>
                  <a:lnTo>
                    <a:pt x="2973" y="80"/>
                  </a:lnTo>
                  <a:lnTo>
                    <a:pt x="2864" y="159"/>
                  </a:lnTo>
                  <a:lnTo>
                    <a:pt x="2756" y="239"/>
                  </a:lnTo>
                  <a:lnTo>
                    <a:pt x="2649" y="320"/>
                  </a:lnTo>
                  <a:lnTo>
                    <a:pt x="2540" y="400"/>
                  </a:lnTo>
                  <a:lnTo>
                    <a:pt x="2432" y="479"/>
                  </a:lnTo>
                  <a:lnTo>
                    <a:pt x="2323" y="559"/>
                  </a:lnTo>
                  <a:lnTo>
                    <a:pt x="2216" y="638"/>
                  </a:lnTo>
                  <a:lnTo>
                    <a:pt x="1937" y="654"/>
                  </a:lnTo>
                  <a:lnTo>
                    <a:pt x="1660" y="671"/>
                  </a:lnTo>
                  <a:lnTo>
                    <a:pt x="1383" y="689"/>
                  </a:lnTo>
                  <a:lnTo>
                    <a:pt x="1105" y="706"/>
                  </a:lnTo>
                  <a:lnTo>
                    <a:pt x="828" y="724"/>
                  </a:lnTo>
                  <a:lnTo>
                    <a:pt x="552" y="741"/>
                  </a:lnTo>
                  <a:lnTo>
                    <a:pt x="275" y="758"/>
                  </a:lnTo>
                  <a:lnTo>
                    <a:pt x="0" y="776"/>
                  </a:lnTo>
                  <a:lnTo>
                    <a:pt x="71" y="737"/>
                  </a:lnTo>
                  <a:lnTo>
                    <a:pt x="145" y="700"/>
                  </a:lnTo>
                  <a:lnTo>
                    <a:pt x="219" y="662"/>
                  </a:lnTo>
                  <a:lnTo>
                    <a:pt x="295" y="625"/>
                  </a:lnTo>
                  <a:lnTo>
                    <a:pt x="368" y="586"/>
                  </a:lnTo>
                  <a:lnTo>
                    <a:pt x="442" y="549"/>
                  </a:lnTo>
                  <a:lnTo>
                    <a:pt x="516" y="510"/>
                  </a:lnTo>
                  <a:lnTo>
                    <a:pt x="591" y="473"/>
                  </a:lnTo>
                  <a:lnTo>
                    <a:pt x="902" y="413"/>
                  </a:lnTo>
                  <a:lnTo>
                    <a:pt x="1214" y="355"/>
                  </a:lnTo>
                  <a:lnTo>
                    <a:pt x="1524" y="295"/>
                  </a:lnTo>
                  <a:lnTo>
                    <a:pt x="1836" y="237"/>
                  </a:lnTo>
                  <a:lnTo>
                    <a:pt x="2147" y="177"/>
                  </a:lnTo>
                  <a:lnTo>
                    <a:pt x="2459" y="119"/>
                  </a:lnTo>
                  <a:lnTo>
                    <a:pt x="2769" y="58"/>
                  </a:lnTo>
                  <a:lnTo>
                    <a:pt x="3081" y="0"/>
                  </a:lnTo>
                  <a:close/>
                </a:path>
              </a:pathLst>
            </a:custGeom>
            <a:solidFill>
              <a:srgbClr val="FF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7" name="Freeform 125"/>
            <p:cNvSpPr>
              <a:spLocks/>
            </p:cNvSpPr>
            <p:nvPr/>
          </p:nvSpPr>
          <p:spPr bwMode="auto">
            <a:xfrm>
              <a:off x="6402388" y="2341563"/>
              <a:ext cx="2276475" cy="604838"/>
            </a:xfrm>
            <a:custGeom>
              <a:avLst/>
              <a:gdLst>
                <a:gd name="T0" fmla="*/ 2147483647 w 2868"/>
                <a:gd name="T1" fmla="*/ 0 h 762"/>
                <a:gd name="T2" fmla="*/ 2147483647 w 2868"/>
                <a:gd name="T3" fmla="*/ 2147483647 h 762"/>
                <a:gd name="T4" fmla="*/ 2147483647 w 2868"/>
                <a:gd name="T5" fmla="*/ 2147483647 h 762"/>
                <a:gd name="T6" fmla="*/ 2147483647 w 2868"/>
                <a:gd name="T7" fmla="*/ 2147483647 h 762"/>
                <a:gd name="T8" fmla="*/ 2147483647 w 2868"/>
                <a:gd name="T9" fmla="*/ 2147483647 h 762"/>
                <a:gd name="T10" fmla="*/ 2147483647 w 2868"/>
                <a:gd name="T11" fmla="*/ 2147483647 h 762"/>
                <a:gd name="T12" fmla="*/ 2147483647 w 2868"/>
                <a:gd name="T13" fmla="*/ 2147483647 h 762"/>
                <a:gd name="T14" fmla="*/ 2147483647 w 2868"/>
                <a:gd name="T15" fmla="*/ 2147483647 h 762"/>
                <a:gd name="T16" fmla="*/ 2147483647 w 2868"/>
                <a:gd name="T17" fmla="*/ 2147483647 h 762"/>
                <a:gd name="T18" fmla="*/ 2147483647 w 2868"/>
                <a:gd name="T19" fmla="*/ 2147483647 h 762"/>
                <a:gd name="T20" fmla="*/ 2147483647 w 2868"/>
                <a:gd name="T21" fmla="*/ 2147483647 h 762"/>
                <a:gd name="T22" fmla="*/ 2147483647 w 2868"/>
                <a:gd name="T23" fmla="*/ 2147483647 h 762"/>
                <a:gd name="T24" fmla="*/ 2147483647 w 2868"/>
                <a:gd name="T25" fmla="*/ 2147483647 h 762"/>
                <a:gd name="T26" fmla="*/ 2147483647 w 2868"/>
                <a:gd name="T27" fmla="*/ 2147483647 h 762"/>
                <a:gd name="T28" fmla="*/ 2147483647 w 2868"/>
                <a:gd name="T29" fmla="*/ 2147483647 h 762"/>
                <a:gd name="T30" fmla="*/ 2147483647 w 2868"/>
                <a:gd name="T31" fmla="*/ 2147483647 h 762"/>
                <a:gd name="T32" fmla="*/ 0 w 2868"/>
                <a:gd name="T33" fmla="*/ 2147483647 h 762"/>
                <a:gd name="T34" fmla="*/ 2147483647 w 2868"/>
                <a:gd name="T35" fmla="*/ 2147483647 h 762"/>
                <a:gd name="T36" fmla="*/ 2147483647 w 2868"/>
                <a:gd name="T37" fmla="*/ 2147483647 h 762"/>
                <a:gd name="T38" fmla="*/ 2147483647 w 2868"/>
                <a:gd name="T39" fmla="*/ 2147483647 h 762"/>
                <a:gd name="T40" fmla="*/ 2147483647 w 2868"/>
                <a:gd name="T41" fmla="*/ 2147483647 h 762"/>
                <a:gd name="T42" fmla="*/ 2147483647 w 2868"/>
                <a:gd name="T43" fmla="*/ 2147483647 h 762"/>
                <a:gd name="T44" fmla="*/ 2147483647 w 2868"/>
                <a:gd name="T45" fmla="*/ 2147483647 h 762"/>
                <a:gd name="T46" fmla="*/ 2147483647 w 2868"/>
                <a:gd name="T47" fmla="*/ 2147483647 h 762"/>
                <a:gd name="T48" fmla="*/ 2147483647 w 2868"/>
                <a:gd name="T49" fmla="*/ 2147483647 h 762"/>
                <a:gd name="T50" fmla="*/ 2147483647 w 2868"/>
                <a:gd name="T51" fmla="*/ 2147483647 h 762"/>
                <a:gd name="T52" fmla="*/ 2147483647 w 2868"/>
                <a:gd name="T53" fmla="*/ 2147483647 h 762"/>
                <a:gd name="T54" fmla="*/ 2147483647 w 2868"/>
                <a:gd name="T55" fmla="*/ 2147483647 h 762"/>
                <a:gd name="T56" fmla="*/ 2147483647 w 2868"/>
                <a:gd name="T57" fmla="*/ 2147483647 h 762"/>
                <a:gd name="T58" fmla="*/ 2147483647 w 2868"/>
                <a:gd name="T59" fmla="*/ 2147483647 h 762"/>
                <a:gd name="T60" fmla="*/ 2147483647 w 2868"/>
                <a:gd name="T61" fmla="*/ 2147483647 h 762"/>
                <a:gd name="T62" fmla="*/ 2147483647 w 2868"/>
                <a:gd name="T63" fmla="*/ 2147483647 h 762"/>
                <a:gd name="T64" fmla="*/ 2147483647 w 2868"/>
                <a:gd name="T65" fmla="*/ 0 h 7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68"/>
                <a:gd name="T100" fmla="*/ 0 h 762"/>
                <a:gd name="T101" fmla="*/ 2868 w 2868"/>
                <a:gd name="T102" fmla="*/ 762 h 7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68" h="762">
                  <a:moveTo>
                    <a:pt x="2868" y="0"/>
                  </a:moveTo>
                  <a:lnTo>
                    <a:pt x="2760" y="80"/>
                  </a:lnTo>
                  <a:lnTo>
                    <a:pt x="2651" y="159"/>
                  </a:lnTo>
                  <a:lnTo>
                    <a:pt x="2543" y="239"/>
                  </a:lnTo>
                  <a:lnTo>
                    <a:pt x="2436" y="320"/>
                  </a:lnTo>
                  <a:lnTo>
                    <a:pt x="2327" y="400"/>
                  </a:lnTo>
                  <a:lnTo>
                    <a:pt x="2219" y="479"/>
                  </a:lnTo>
                  <a:lnTo>
                    <a:pt x="2110" y="559"/>
                  </a:lnTo>
                  <a:lnTo>
                    <a:pt x="2003" y="638"/>
                  </a:lnTo>
                  <a:lnTo>
                    <a:pt x="1751" y="652"/>
                  </a:lnTo>
                  <a:lnTo>
                    <a:pt x="1501" y="669"/>
                  </a:lnTo>
                  <a:lnTo>
                    <a:pt x="1251" y="683"/>
                  </a:lnTo>
                  <a:lnTo>
                    <a:pt x="1001" y="700"/>
                  </a:lnTo>
                  <a:lnTo>
                    <a:pt x="751" y="714"/>
                  </a:lnTo>
                  <a:lnTo>
                    <a:pt x="500" y="729"/>
                  </a:lnTo>
                  <a:lnTo>
                    <a:pt x="250" y="745"/>
                  </a:lnTo>
                  <a:lnTo>
                    <a:pt x="0" y="762"/>
                  </a:lnTo>
                  <a:lnTo>
                    <a:pt x="72" y="724"/>
                  </a:lnTo>
                  <a:lnTo>
                    <a:pt x="147" y="687"/>
                  </a:lnTo>
                  <a:lnTo>
                    <a:pt x="219" y="648"/>
                  </a:lnTo>
                  <a:lnTo>
                    <a:pt x="295" y="611"/>
                  </a:lnTo>
                  <a:lnTo>
                    <a:pt x="369" y="572"/>
                  </a:lnTo>
                  <a:lnTo>
                    <a:pt x="442" y="534"/>
                  </a:lnTo>
                  <a:lnTo>
                    <a:pt x="518" y="495"/>
                  </a:lnTo>
                  <a:lnTo>
                    <a:pt x="594" y="458"/>
                  </a:lnTo>
                  <a:lnTo>
                    <a:pt x="877" y="400"/>
                  </a:lnTo>
                  <a:lnTo>
                    <a:pt x="1160" y="344"/>
                  </a:lnTo>
                  <a:lnTo>
                    <a:pt x="1445" y="285"/>
                  </a:lnTo>
                  <a:lnTo>
                    <a:pt x="1730" y="229"/>
                  </a:lnTo>
                  <a:lnTo>
                    <a:pt x="2013" y="171"/>
                  </a:lnTo>
                  <a:lnTo>
                    <a:pt x="2298" y="115"/>
                  </a:lnTo>
                  <a:lnTo>
                    <a:pt x="2583" y="57"/>
                  </a:lnTo>
                  <a:lnTo>
                    <a:pt x="2868" y="0"/>
                  </a:lnTo>
                  <a:close/>
                </a:path>
              </a:pathLst>
            </a:custGeom>
            <a:solidFill>
              <a:srgbClr val="F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8" name="Freeform 126"/>
            <p:cNvSpPr>
              <a:spLocks/>
            </p:cNvSpPr>
            <p:nvPr/>
          </p:nvSpPr>
          <p:spPr bwMode="auto">
            <a:xfrm>
              <a:off x="6570663" y="2341563"/>
              <a:ext cx="2108200" cy="595313"/>
            </a:xfrm>
            <a:custGeom>
              <a:avLst/>
              <a:gdLst>
                <a:gd name="T0" fmla="*/ 2147483647 w 2655"/>
                <a:gd name="T1" fmla="*/ 0 h 751"/>
                <a:gd name="T2" fmla="*/ 2147483647 w 2655"/>
                <a:gd name="T3" fmla="*/ 2147483647 h 751"/>
                <a:gd name="T4" fmla="*/ 2147483647 w 2655"/>
                <a:gd name="T5" fmla="*/ 2147483647 h 751"/>
                <a:gd name="T6" fmla="*/ 2147483647 w 2655"/>
                <a:gd name="T7" fmla="*/ 2147483647 h 751"/>
                <a:gd name="T8" fmla="*/ 2147483647 w 2655"/>
                <a:gd name="T9" fmla="*/ 2147483647 h 751"/>
                <a:gd name="T10" fmla="*/ 2147483647 w 2655"/>
                <a:gd name="T11" fmla="*/ 2147483647 h 751"/>
                <a:gd name="T12" fmla="*/ 2147483647 w 2655"/>
                <a:gd name="T13" fmla="*/ 2147483647 h 751"/>
                <a:gd name="T14" fmla="*/ 2147483647 w 2655"/>
                <a:gd name="T15" fmla="*/ 2147483647 h 751"/>
                <a:gd name="T16" fmla="*/ 2147483647 w 2655"/>
                <a:gd name="T17" fmla="*/ 2147483647 h 751"/>
                <a:gd name="T18" fmla="*/ 2147483647 w 2655"/>
                <a:gd name="T19" fmla="*/ 2147483647 h 751"/>
                <a:gd name="T20" fmla="*/ 2147483647 w 2655"/>
                <a:gd name="T21" fmla="*/ 2147483647 h 751"/>
                <a:gd name="T22" fmla="*/ 2147483647 w 2655"/>
                <a:gd name="T23" fmla="*/ 2147483647 h 751"/>
                <a:gd name="T24" fmla="*/ 2147483647 w 2655"/>
                <a:gd name="T25" fmla="*/ 2147483647 h 751"/>
                <a:gd name="T26" fmla="*/ 2147483647 w 2655"/>
                <a:gd name="T27" fmla="*/ 2147483647 h 751"/>
                <a:gd name="T28" fmla="*/ 2147483647 w 2655"/>
                <a:gd name="T29" fmla="*/ 2147483647 h 751"/>
                <a:gd name="T30" fmla="*/ 2147483647 w 2655"/>
                <a:gd name="T31" fmla="*/ 2147483647 h 751"/>
                <a:gd name="T32" fmla="*/ 0 w 2655"/>
                <a:gd name="T33" fmla="*/ 2147483647 h 751"/>
                <a:gd name="T34" fmla="*/ 2147483647 w 2655"/>
                <a:gd name="T35" fmla="*/ 2147483647 h 751"/>
                <a:gd name="T36" fmla="*/ 2147483647 w 2655"/>
                <a:gd name="T37" fmla="*/ 2147483647 h 751"/>
                <a:gd name="T38" fmla="*/ 2147483647 w 2655"/>
                <a:gd name="T39" fmla="*/ 2147483647 h 751"/>
                <a:gd name="T40" fmla="*/ 2147483647 w 2655"/>
                <a:gd name="T41" fmla="*/ 2147483647 h 751"/>
                <a:gd name="T42" fmla="*/ 2147483647 w 2655"/>
                <a:gd name="T43" fmla="*/ 2147483647 h 751"/>
                <a:gd name="T44" fmla="*/ 2147483647 w 2655"/>
                <a:gd name="T45" fmla="*/ 2147483647 h 751"/>
                <a:gd name="T46" fmla="*/ 2147483647 w 2655"/>
                <a:gd name="T47" fmla="*/ 2147483647 h 751"/>
                <a:gd name="T48" fmla="*/ 2147483647 w 2655"/>
                <a:gd name="T49" fmla="*/ 2147483647 h 751"/>
                <a:gd name="T50" fmla="*/ 2147483647 w 2655"/>
                <a:gd name="T51" fmla="*/ 2147483647 h 751"/>
                <a:gd name="T52" fmla="*/ 2147483647 w 2655"/>
                <a:gd name="T53" fmla="*/ 2147483647 h 751"/>
                <a:gd name="T54" fmla="*/ 2147483647 w 2655"/>
                <a:gd name="T55" fmla="*/ 2147483647 h 751"/>
                <a:gd name="T56" fmla="*/ 2147483647 w 2655"/>
                <a:gd name="T57" fmla="*/ 2147483647 h 751"/>
                <a:gd name="T58" fmla="*/ 2147483647 w 2655"/>
                <a:gd name="T59" fmla="*/ 2147483647 h 751"/>
                <a:gd name="T60" fmla="*/ 2147483647 w 2655"/>
                <a:gd name="T61" fmla="*/ 2147483647 h 751"/>
                <a:gd name="T62" fmla="*/ 2147483647 w 2655"/>
                <a:gd name="T63" fmla="*/ 2147483647 h 751"/>
                <a:gd name="T64" fmla="*/ 2147483647 w 2655"/>
                <a:gd name="T65" fmla="*/ 0 h 75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55"/>
                <a:gd name="T100" fmla="*/ 0 h 751"/>
                <a:gd name="T101" fmla="*/ 2655 w 2655"/>
                <a:gd name="T102" fmla="*/ 751 h 75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55" h="751">
                  <a:moveTo>
                    <a:pt x="2655" y="0"/>
                  </a:moveTo>
                  <a:lnTo>
                    <a:pt x="2547" y="80"/>
                  </a:lnTo>
                  <a:lnTo>
                    <a:pt x="2438" y="159"/>
                  </a:lnTo>
                  <a:lnTo>
                    <a:pt x="2330" y="239"/>
                  </a:lnTo>
                  <a:lnTo>
                    <a:pt x="2223" y="320"/>
                  </a:lnTo>
                  <a:lnTo>
                    <a:pt x="2114" y="400"/>
                  </a:lnTo>
                  <a:lnTo>
                    <a:pt x="2006" y="479"/>
                  </a:lnTo>
                  <a:lnTo>
                    <a:pt x="1897" y="559"/>
                  </a:lnTo>
                  <a:lnTo>
                    <a:pt x="1790" y="638"/>
                  </a:lnTo>
                  <a:lnTo>
                    <a:pt x="1565" y="650"/>
                  </a:lnTo>
                  <a:lnTo>
                    <a:pt x="1342" y="665"/>
                  </a:lnTo>
                  <a:lnTo>
                    <a:pt x="1119" y="679"/>
                  </a:lnTo>
                  <a:lnTo>
                    <a:pt x="896" y="695"/>
                  </a:lnTo>
                  <a:lnTo>
                    <a:pt x="671" y="706"/>
                  </a:lnTo>
                  <a:lnTo>
                    <a:pt x="448" y="722"/>
                  </a:lnTo>
                  <a:lnTo>
                    <a:pt x="223" y="735"/>
                  </a:lnTo>
                  <a:lnTo>
                    <a:pt x="0" y="751"/>
                  </a:lnTo>
                  <a:lnTo>
                    <a:pt x="72" y="710"/>
                  </a:lnTo>
                  <a:lnTo>
                    <a:pt x="148" y="673"/>
                  </a:lnTo>
                  <a:lnTo>
                    <a:pt x="220" y="634"/>
                  </a:lnTo>
                  <a:lnTo>
                    <a:pt x="295" y="598"/>
                  </a:lnTo>
                  <a:lnTo>
                    <a:pt x="369" y="559"/>
                  </a:lnTo>
                  <a:lnTo>
                    <a:pt x="443" y="522"/>
                  </a:lnTo>
                  <a:lnTo>
                    <a:pt x="518" y="483"/>
                  </a:lnTo>
                  <a:lnTo>
                    <a:pt x="594" y="446"/>
                  </a:lnTo>
                  <a:lnTo>
                    <a:pt x="850" y="390"/>
                  </a:lnTo>
                  <a:lnTo>
                    <a:pt x="1108" y="334"/>
                  </a:lnTo>
                  <a:lnTo>
                    <a:pt x="1366" y="278"/>
                  </a:lnTo>
                  <a:lnTo>
                    <a:pt x="1624" y="223"/>
                  </a:lnTo>
                  <a:lnTo>
                    <a:pt x="1880" y="165"/>
                  </a:lnTo>
                  <a:lnTo>
                    <a:pt x="2138" y="111"/>
                  </a:lnTo>
                  <a:lnTo>
                    <a:pt x="2396" y="55"/>
                  </a:lnTo>
                  <a:lnTo>
                    <a:pt x="2655" y="0"/>
                  </a:lnTo>
                  <a:close/>
                </a:path>
              </a:pathLst>
            </a:custGeom>
            <a:solidFill>
              <a:srgbClr val="FF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9" name="Freeform 127"/>
            <p:cNvSpPr>
              <a:spLocks/>
            </p:cNvSpPr>
            <p:nvPr/>
          </p:nvSpPr>
          <p:spPr bwMode="auto">
            <a:xfrm>
              <a:off x="6743700" y="2341563"/>
              <a:ext cx="1935163" cy="582613"/>
            </a:xfrm>
            <a:custGeom>
              <a:avLst/>
              <a:gdLst>
                <a:gd name="T0" fmla="*/ 2147483647 w 2437"/>
                <a:gd name="T1" fmla="*/ 0 h 735"/>
                <a:gd name="T2" fmla="*/ 2147483647 w 2437"/>
                <a:gd name="T3" fmla="*/ 2147483647 h 735"/>
                <a:gd name="T4" fmla="*/ 2147483647 w 2437"/>
                <a:gd name="T5" fmla="*/ 2147483647 h 735"/>
                <a:gd name="T6" fmla="*/ 2147483647 w 2437"/>
                <a:gd name="T7" fmla="*/ 2147483647 h 735"/>
                <a:gd name="T8" fmla="*/ 2147483647 w 2437"/>
                <a:gd name="T9" fmla="*/ 2147483647 h 735"/>
                <a:gd name="T10" fmla="*/ 2147483647 w 2437"/>
                <a:gd name="T11" fmla="*/ 2147483647 h 735"/>
                <a:gd name="T12" fmla="*/ 2147483647 w 2437"/>
                <a:gd name="T13" fmla="*/ 2147483647 h 735"/>
                <a:gd name="T14" fmla="*/ 2147483647 w 2437"/>
                <a:gd name="T15" fmla="*/ 2147483647 h 735"/>
                <a:gd name="T16" fmla="*/ 2147483647 w 2437"/>
                <a:gd name="T17" fmla="*/ 2147483647 h 735"/>
                <a:gd name="T18" fmla="*/ 2147483647 w 2437"/>
                <a:gd name="T19" fmla="*/ 2147483647 h 735"/>
                <a:gd name="T20" fmla="*/ 2147483647 w 2437"/>
                <a:gd name="T21" fmla="*/ 2147483647 h 735"/>
                <a:gd name="T22" fmla="*/ 2147483647 w 2437"/>
                <a:gd name="T23" fmla="*/ 2147483647 h 735"/>
                <a:gd name="T24" fmla="*/ 2147483647 w 2437"/>
                <a:gd name="T25" fmla="*/ 2147483647 h 735"/>
                <a:gd name="T26" fmla="*/ 2147483647 w 2437"/>
                <a:gd name="T27" fmla="*/ 2147483647 h 735"/>
                <a:gd name="T28" fmla="*/ 2147483647 w 2437"/>
                <a:gd name="T29" fmla="*/ 2147483647 h 735"/>
                <a:gd name="T30" fmla="*/ 2147483647 w 2437"/>
                <a:gd name="T31" fmla="*/ 2147483647 h 735"/>
                <a:gd name="T32" fmla="*/ 0 w 2437"/>
                <a:gd name="T33" fmla="*/ 2147483647 h 735"/>
                <a:gd name="T34" fmla="*/ 2147483647 w 2437"/>
                <a:gd name="T35" fmla="*/ 2147483647 h 735"/>
                <a:gd name="T36" fmla="*/ 2147483647 w 2437"/>
                <a:gd name="T37" fmla="*/ 2147483647 h 735"/>
                <a:gd name="T38" fmla="*/ 2147483647 w 2437"/>
                <a:gd name="T39" fmla="*/ 2147483647 h 735"/>
                <a:gd name="T40" fmla="*/ 2147483647 w 2437"/>
                <a:gd name="T41" fmla="*/ 2147483647 h 735"/>
                <a:gd name="T42" fmla="*/ 2147483647 w 2437"/>
                <a:gd name="T43" fmla="*/ 2147483647 h 735"/>
                <a:gd name="T44" fmla="*/ 2147483647 w 2437"/>
                <a:gd name="T45" fmla="*/ 2147483647 h 735"/>
                <a:gd name="T46" fmla="*/ 2147483647 w 2437"/>
                <a:gd name="T47" fmla="*/ 2147483647 h 735"/>
                <a:gd name="T48" fmla="*/ 2147483647 w 2437"/>
                <a:gd name="T49" fmla="*/ 2147483647 h 735"/>
                <a:gd name="T50" fmla="*/ 2147483647 w 2437"/>
                <a:gd name="T51" fmla="*/ 2147483647 h 735"/>
                <a:gd name="T52" fmla="*/ 2147483647 w 2437"/>
                <a:gd name="T53" fmla="*/ 2147483647 h 735"/>
                <a:gd name="T54" fmla="*/ 2147483647 w 2437"/>
                <a:gd name="T55" fmla="*/ 2147483647 h 735"/>
                <a:gd name="T56" fmla="*/ 2147483647 w 2437"/>
                <a:gd name="T57" fmla="*/ 2147483647 h 735"/>
                <a:gd name="T58" fmla="*/ 2147483647 w 2437"/>
                <a:gd name="T59" fmla="*/ 2147483647 h 735"/>
                <a:gd name="T60" fmla="*/ 2147483647 w 2437"/>
                <a:gd name="T61" fmla="*/ 2147483647 h 735"/>
                <a:gd name="T62" fmla="*/ 2147483647 w 2437"/>
                <a:gd name="T63" fmla="*/ 2147483647 h 735"/>
                <a:gd name="T64" fmla="*/ 2147483647 w 2437"/>
                <a:gd name="T65" fmla="*/ 0 h 7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37"/>
                <a:gd name="T100" fmla="*/ 0 h 735"/>
                <a:gd name="T101" fmla="*/ 2437 w 2437"/>
                <a:gd name="T102" fmla="*/ 735 h 7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37" h="735">
                  <a:moveTo>
                    <a:pt x="2437" y="0"/>
                  </a:moveTo>
                  <a:lnTo>
                    <a:pt x="2329" y="80"/>
                  </a:lnTo>
                  <a:lnTo>
                    <a:pt x="2220" y="159"/>
                  </a:lnTo>
                  <a:lnTo>
                    <a:pt x="2112" y="239"/>
                  </a:lnTo>
                  <a:lnTo>
                    <a:pt x="2005" y="320"/>
                  </a:lnTo>
                  <a:lnTo>
                    <a:pt x="1896" y="400"/>
                  </a:lnTo>
                  <a:lnTo>
                    <a:pt x="1788" y="479"/>
                  </a:lnTo>
                  <a:lnTo>
                    <a:pt x="1679" y="559"/>
                  </a:lnTo>
                  <a:lnTo>
                    <a:pt x="1572" y="638"/>
                  </a:lnTo>
                  <a:lnTo>
                    <a:pt x="1375" y="650"/>
                  </a:lnTo>
                  <a:lnTo>
                    <a:pt x="1177" y="662"/>
                  </a:lnTo>
                  <a:lnTo>
                    <a:pt x="979" y="673"/>
                  </a:lnTo>
                  <a:lnTo>
                    <a:pt x="783" y="687"/>
                  </a:lnTo>
                  <a:lnTo>
                    <a:pt x="585" y="698"/>
                  </a:lnTo>
                  <a:lnTo>
                    <a:pt x="391" y="710"/>
                  </a:lnTo>
                  <a:lnTo>
                    <a:pt x="194" y="722"/>
                  </a:lnTo>
                  <a:lnTo>
                    <a:pt x="0" y="735"/>
                  </a:lnTo>
                  <a:lnTo>
                    <a:pt x="71" y="696"/>
                  </a:lnTo>
                  <a:lnTo>
                    <a:pt x="145" y="660"/>
                  </a:lnTo>
                  <a:lnTo>
                    <a:pt x="219" y="621"/>
                  </a:lnTo>
                  <a:lnTo>
                    <a:pt x="294" y="584"/>
                  </a:lnTo>
                  <a:lnTo>
                    <a:pt x="366" y="545"/>
                  </a:lnTo>
                  <a:lnTo>
                    <a:pt x="440" y="508"/>
                  </a:lnTo>
                  <a:lnTo>
                    <a:pt x="514" y="470"/>
                  </a:lnTo>
                  <a:lnTo>
                    <a:pt x="589" y="435"/>
                  </a:lnTo>
                  <a:lnTo>
                    <a:pt x="820" y="378"/>
                  </a:lnTo>
                  <a:lnTo>
                    <a:pt x="1051" y="324"/>
                  </a:lnTo>
                  <a:lnTo>
                    <a:pt x="1282" y="270"/>
                  </a:lnTo>
                  <a:lnTo>
                    <a:pt x="1512" y="217"/>
                  </a:lnTo>
                  <a:lnTo>
                    <a:pt x="1743" y="161"/>
                  </a:lnTo>
                  <a:lnTo>
                    <a:pt x="1974" y="107"/>
                  </a:lnTo>
                  <a:lnTo>
                    <a:pt x="2205" y="53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rgbClr val="FF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0" name="Freeform 128"/>
            <p:cNvSpPr>
              <a:spLocks/>
            </p:cNvSpPr>
            <p:nvPr/>
          </p:nvSpPr>
          <p:spPr bwMode="auto">
            <a:xfrm>
              <a:off x="6911975" y="2341563"/>
              <a:ext cx="1766888" cy="573088"/>
            </a:xfrm>
            <a:custGeom>
              <a:avLst/>
              <a:gdLst>
                <a:gd name="T0" fmla="*/ 2147483647 w 2224"/>
                <a:gd name="T1" fmla="*/ 0 h 724"/>
                <a:gd name="T2" fmla="*/ 2147483647 w 2224"/>
                <a:gd name="T3" fmla="*/ 2147483647 h 724"/>
                <a:gd name="T4" fmla="*/ 2147483647 w 2224"/>
                <a:gd name="T5" fmla="*/ 2147483647 h 724"/>
                <a:gd name="T6" fmla="*/ 2147483647 w 2224"/>
                <a:gd name="T7" fmla="*/ 2147483647 h 724"/>
                <a:gd name="T8" fmla="*/ 2147483647 w 2224"/>
                <a:gd name="T9" fmla="*/ 2147483647 h 724"/>
                <a:gd name="T10" fmla="*/ 2147483647 w 2224"/>
                <a:gd name="T11" fmla="*/ 2147483647 h 724"/>
                <a:gd name="T12" fmla="*/ 2147483647 w 2224"/>
                <a:gd name="T13" fmla="*/ 2147483647 h 724"/>
                <a:gd name="T14" fmla="*/ 2147483647 w 2224"/>
                <a:gd name="T15" fmla="*/ 2147483647 h 724"/>
                <a:gd name="T16" fmla="*/ 2147483647 w 2224"/>
                <a:gd name="T17" fmla="*/ 2147483647 h 724"/>
                <a:gd name="T18" fmla="*/ 2147483647 w 2224"/>
                <a:gd name="T19" fmla="*/ 2147483647 h 724"/>
                <a:gd name="T20" fmla="*/ 2147483647 w 2224"/>
                <a:gd name="T21" fmla="*/ 2147483647 h 724"/>
                <a:gd name="T22" fmla="*/ 2147483647 w 2224"/>
                <a:gd name="T23" fmla="*/ 2147483647 h 724"/>
                <a:gd name="T24" fmla="*/ 2147483647 w 2224"/>
                <a:gd name="T25" fmla="*/ 2147483647 h 724"/>
                <a:gd name="T26" fmla="*/ 2147483647 w 2224"/>
                <a:gd name="T27" fmla="*/ 2147483647 h 724"/>
                <a:gd name="T28" fmla="*/ 2147483647 w 2224"/>
                <a:gd name="T29" fmla="*/ 2147483647 h 724"/>
                <a:gd name="T30" fmla="*/ 2147483647 w 2224"/>
                <a:gd name="T31" fmla="*/ 2147483647 h 724"/>
                <a:gd name="T32" fmla="*/ 0 w 2224"/>
                <a:gd name="T33" fmla="*/ 2147483647 h 724"/>
                <a:gd name="T34" fmla="*/ 2147483647 w 2224"/>
                <a:gd name="T35" fmla="*/ 2147483647 h 724"/>
                <a:gd name="T36" fmla="*/ 2147483647 w 2224"/>
                <a:gd name="T37" fmla="*/ 2147483647 h 724"/>
                <a:gd name="T38" fmla="*/ 2147483647 w 2224"/>
                <a:gd name="T39" fmla="*/ 2147483647 h 724"/>
                <a:gd name="T40" fmla="*/ 2147483647 w 2224"/>
                <a:gd name="T41" fmla="*/ 2147483647 h 724"/>
                <a:gd name="T42" fmla="*/ 2147483647 w 2224"/>
                <a:gd name="T43" fmla="*/ 2147483647 h 724"/>
                <a:gd name="T44" fmla="*/ 2147483647 w 2224"/>
                <a:gd name="T45" fmla="*/ 2147483647 h 724"/>
                <a:gd name="T46" fmla="*/ 2147483647 w 2224"/>
                <a:gd name="T47" fmla="*/ 2147483647 h 724"/>
                <a:gd name="T48" fmla="*/ 2147483647 w 2224"/>
                <a:gd name="T49" fmla="*/ 2147483647 h 724"/>
                <a:gd name="T50" fmla="*/ 2147483647 w 2224"/>
                <a:gd name="T51" fmla="*/ 2147483647 h 724"/>
                <a:gd name="T52" fmla="*/ 2147483647 w 2224"/>
                <a:gd name="T53" fmla="*/ 2147483647 h 724"/>
                <a:gd name="T54" fmla="*/ 2147483647 w 2224"/>
                <a:gd name="T55" fmla="*/ 2147483647 h 724"/>
                <a:gd name="T56" fmla="*/ 2147483647 w 2224"/>
                <a:gd name="T57" fmla="*/ 2147483647 h 724"/>
                <a:gd name="T58" fmla="*/ 2147483647 w 2224"/>
                <a:gd name="T59" fmla="*/ 2147483647 h 724"/>
                <a:gd name="T60" fmla="*/ 2147483647 w 2224"/>
                <a:gd name="T61" fmla="*/ 2147483647 h 724"/>
                <a:gd name="T62" fmla="*/ 2147483647 w 2224"/>
                <a:gd name="T63" fmla="*/ 2147483647 h 724"/>
                <a:gd name="T64" fmla="*/ 2147483647 w 2224"/>
                <a:gd name="T65" fmla="*/ 0 h 7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4"/>
                <a:gd name="T100" fmla="*/ 0 h 724"/>
                <a:gd name="T101" fmla="*/ 2224 w 2224"/>
                <a:gd name="T102" fmla="*/ 724 h 7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4" h="724">
                  <a:moveTo>
                    <a:pt x="2224" y="0"/>
                  </a:moveTo>
                  <a:lnTo>
                    <a:pt x="2116" y="80"/>
                  </a:lnTo>
                  <a:lnTo>
                    <a:pt x="2007" y="159"/>
                  </a:lnTo>
                  <a:lnTo>
                    <a:pt x="1899" y="239"/>
                  </a:lnTo>
                  <a:lnTo>
                    <a:pt x="1792" y="320"/>
                  </a:lnTo>
                  <a:lnTo>
                    <a:pt x="1683" y="400"/>
                  </a:lnTo>
                  <a:lnTo>
                    <a:pt x="1575" y="479"/>
                  </a:lnTo>
                  <a:lnTo>
                    <a:pt x="1466" y="559"/>
                  </a:lnTo>
                  <a:lnTo>
                    <a:pt x="1359" y="638"/>
                  </a:lnTo>
                  <a:lnTo>
                    <a:pt x="1187" y="648"/>
                  </a:lnTo>
                  <a:lnTo>
                    <a:pt x="1018" y="660"/>
                  </a:lnTo>
                  <a:lnTo>
                    <a:pt x="846" y="669"/>
                  </a:lnTo>
                  <a:lnTo>
                    <a:pt x="677" y="681"/>
                  </a:lnTo>
                  <a:lnTo>
                    <a:pt x="506" y="691"/>
                  </a:lnTo>
                  <a:lnTo>
                    <a:pt x="337" y="702"/>
                  </a:lnTo>
                  <a:lnTo>
                    <a:pt x="169" y="712"/>
                  </a:lnTo>
                  <a:lnTo>
                    <a:pt x="0" y="724"/>
                  </a:lnTo>
                  <a:lnTo>
                    <a:pt x="72" y="683"/>
                  </a:lnTo>
                  <a:lnTo>
                    <a:pt x="145" y="646"/>
                  </a:lnTo>
                  <a:lnTo>
                    <a:pt x="219" y="607"/>
                  </a:lnTo>
                  <a:lnTo>
                    <a:pt x="295" y="570"/>
                  </a:lnTo>
                  <a:lnTo>
                    <a:pt x="366" y="532"/>
                  </a:lnTo>
                  <a:lnTo>
                    <a:pt x="440" y="495"/>
                  </a:lnTo>
                  <a:lnTo>
                    <a:pt x="514" y="456"/>
                  </a:lnTo>
                  <a:lnTo>
                    <a:pt x="590" y="419"/>
                  </a:lnTo>
                  <a:lnTo>
                    <a:pt x="793" y="367"/>
                  </a:lnTo>
                  <a:lnTo>
                    <a:pt x="999" y="314"/>
                  </a:lnTo>
                  <a:lnTo>
                    <a:pt x="1202" y="262"/>
                  </a:lnTo>
                  <a:lnTo>
                    <a:pt x="1408" y="210"/>
                  </a:lnTo>
                  <a:lnTo>
                    <a:pt x="1612" y="157"/>
                  </a:lnTo>
                  <a:lnTo>
                    <a:pt x="1815" y="105"/>
                  </a:lnTo>
                  <a:lnTo>
                    <a:pt x="2019" y="53"/>
                  </a:lnTo>
                  <a:lnTo>
                    <a:pt x="2224" y="0"/>
                  </a:lnTo>
                  <a:close/>
                </a:path>
              </a:pathLst>
            </a:custGeom>
            <a:solidFill>
              <a:srgbClr val="FF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1" name="Freeform 129"/>
            <p:cNvSpPr>
              <a:spLocks/>
            </p:cNvSpPr>
            <p:nvPr/>
          </p:nvSpPr>
          <p:spPr bwMode="auto">
            <a:xfrm>
              <a:off x="7081838" y="2341563"/>
              <a:ext cx="1597025" cy="561975"/>
            </a:xfrm>
            <a:custGeom>
              <a:avLst/>
              <a:gdLst>
                <a:gd name="T0" fmla="*/ 2147483647 w 2011"/>
                <a:gd name="T1" fmla="*/ 0 h 708"/>
                <a:gd name="T2" fmla="*/ 2147483647 w 2011"/>
                <a:gd name="T3" fmla="*/ 2147483647 h 708"/>
                <a:gd name="T4" fmla="*/ 2147483647 w 2011"/>
                <a:gd name="T5" fmla="*/ 2147483647 h 708"/>
                <a:gd name="T6" fmla="*/ 2147483647 w 2011"/>
                <a:gd name="T7" fmla="*/ 2147483647 h 708"/>
                <a:gd name="T8" fmla="*/ 2147483647 w 2011"/>
                <a:gd name="T9" fmla="*/ 2147483647 h 708"/>
                <a:gd name="T10" fmla="*/ 2147483647 w 2011"/>
                <a:gd name="T11" fmla="*/ 2147483647 h 708"/>
                <a:gd name="T12" fmla="*/ 2147483647 w 2011"/>
                <a:gd name="T13" fmla="*/ 2147483647 h 708"/>
                <a:gd name="T14" fmla="*/ 2147483647 w 2011"/>
                <a:gd name="T15" fmla="*/ 2147483647 h 708"/>
                <a:gd name="T16" fmla="*/ 2147483647 w 2011"/>
                <a:gd name="T17" fmla="*/ 2147483647 h 708"/>
                <a:gd name="T18" fmla="*/ 2147483647 w 2011"/>
                <a:gd name="T19" fmla="*/ 2147483647 h 708"/>
                <a:gd name="T20" fmla="*/ 2147483647 w 2011"/>
                <a:gd name="T21" fmla="*/ 2147483647 h 708"/>
                <a:gd name="T22" fmla="*/ 2147483647 w 2011"/>
                <a:gd name="T23" fmla="*/ 2147483647 h 708"/>
                <a:gd name="T24" fmla="*/ 2147483647 w 2011"/>
                <a:gd name="T25" fmla="*/ 2147483647 h 708"/>
                <a:gd name="T26" fmla="*/ 2147483647 w 2011"/>
                <a:gd name="T27" fmla="*/ 2147483647 h 708"/>
                <a:gd name="T28" fmla="*/ 2147483647 w 2011"/>
                <a:gd name="T29" fmla="*/ 2147483647 h 708"/>
                <a:gd name="T30" fmla="*/ 2147483647 w 2011"/>
                <a:gd name="T31" fmla="*/ 2147483647 h 708"/>
                <a:gd name="T32" fmla="*/ 0 w 2011"/>
                <a:gd name="T33" fmla="*/ 2147483647 h 708"/>
                <a:gd name="T34" fmla="*/ 2147483647 w 2011"/>
                <a:gd name="T35" fmla="*/ 2147483647 h 708"/>
                <a:gd name="T36" fmla="*/ 2147483647 w 2011"/>
                <a:gd name="T37" fmla="*/ 2147483647 h 708"/>
                <a:gd name="T38" fmla="*/ 2147483647 w 2011"/>
                <a:gd name="T39" fmla="*/ 2147483647 h 708"/>
                <a:gd name="T40" fmla="*/ 2147483647 w 2011"/>
                <a:gd name="T41" fmla="*/ 2147483647 h 708"/>
                <a:gd name="T42" fmla="*/ 2147483647 w 2011"/>
                <a:gd name="T43" fmla="*/ 2147483647 h 708"/>
                <a:gd name="T44" fmla="*/ 2147483647 w 2011"/>
                <a:gd name="T45" fmla="*/ 2147483647 h 708"/>
                <a:gd name="T46" fmla="*/ 2147483647 w 2011"/>
                <a:gd name="T47" fmla="*/ 2147483647 h 708"/>
                <a:gd name="T48" fmla="*/ 2147483647 w 2011"/>
                <a:gd name="T49" fmla="*/ 2147483647 h 708"/>
                <a:gd name="T50" fmla="*/ 2147483647 w 2011"/>
                <a:gd name="T51" fmla="*/ 2147483647 h 708"/>
                <a:gd name="T52" fmla="*/ 2147483647 w 2011"/>
                <a:gd name="T53" fmla="*/ 2147483647 h 708"/>
                <a:gd name="T54" fmla="*/ 2147483647 w 2011"/>
                <a:gd name="T55" fmla="*/ 2147483647 h 708"/>
                <a:gd name="T56" fmla="*/ 2147483647 w 2011"/>
                <a:gd name="T57" fmla="*/ 2147483647 h 708"/>
                <a:gd name="T58" fmla="*/ 2147483647 w 2011"/>
                <a:gd name="T59" fmla="*/ 2147483647 h 708"/>
                <a:gd name="T60" fmla="*/ 2147483647 w 2011"/>
                <a:gd name="T61" fmla="*/ 2147483647 h 708"/>
                <a:gd name="T62" fmla="*/ 2147483647 w 2011"/>
                <a:gd name="T63" fmla="*/ 2147483647 h 708"/>
                <a:gd name="T64" fmla="*/ 2147483647 w 2011"/>
                <a:gd name="T65" fmla="*/ 0 h 7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1"/>
                <a:gd name="T100" fmla="*/ 0 h 708"/>
                <a:gd name="T101" fmla="*/ 2011 w 2011"/>
                <a:gd name="T102" fmla="*/ 708 h 7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1" h="708">
                  <a:moveTo>
                    <a:pt x="2011" y="0"/>
                  </a:moveTo>
                  <a:lnTo>
                    <a:pt x="1903" y="80"/>
                  </a:lnTo>
                  <a:lnTo>
                    <a:pt x="1794" y="159"/>
                  </a:lnTo>
                  <a:lnTo>
                    <a:pt x="1686" y="239"/>
                  </a:lnTo>
                  <a:lnTo>
                    <a:pt x="1579" y="320"/>
                  </a:lnTo>
                  <a:lnTo>
                    <a:pt x="1470" y="400"/>
                  </a:lnTo>
                  <a:lnTo>
                    <a:pt x="1362" y="479"/>
                  </a:lnTo>
                  <a:lnTo>
                    <a:pt x="1253" y="559"/>
                  </a:lnTo>
                  <a:lnTo>
                    <a:pt x="1146" y="638"/>
                  </a:lnTo>
                  <a:lnTo>
                    <a:pt x="1001" y="646"/>
                  </a:lnTo>
                  <a:lnTo>
                    <a:pt x="859" y="656"/>
                  </a:lnTo>
                  <a:lnTo>
                    <a:pt x="714" y="663"/>
                  </a:lnTo>
                  <a:lnTo>
                    <a:pt x="572" y="673"/>
                  </a:lnTo>
                  <a:lnTo>
                    <a:pt x="429" y="681"/>
                  </a:lnTo>
                  <a:lnTo>
                    <a:pt x="285" y="691"/>
                  </a:lnTo>
                  <a:lnTo>
                    <a:pt x="142" y="698"/>
                  </a:lnTo>
                  <a:lnTo>
                    <a:pt x="0" y="708"/>
                  </a:lnTo>
                  <a:lnTo>
                    <a:pt x="72" y="669"/>
                  </a:lnTo>
                  <a:lnTo>
                    <a:pt x="146" y="632"/>
                  </a:lnTo>
                  <a:lnTo>
                    <a:pt x="219" y="594"/>
                  </a:lnTo>
                  <a:lnTo>
                    <a:pt x="295" y="557"/>
                  </a:lnTo>
                  <a:lnTo>
                    <a:pt x="367" y="518"/>
                  </a:lnTo>
                  <a:lnTo>
                    <a:pt x="441" y="481"/>
                  </a:lnTo>
                  <a:lnTo>
                    <a:pt x="514" y="442"/>
                  </a:lnTo>
                  <a:lnTo>
                    <a:pt x="590" y="408"/>
                  </a:lnTo>
                  <a:lnTo>
                    <a:pt x="766" y="355"/>
                  </a:lnTo>
                  <a:lnTo>
                    <a:pt x="945" y="305"/>
                  </a:lnTo>
                  <a:lnTo>
                    <a:pt x="1123" y="254"/>
                  </a:lnTo>
                  <a:lnTo>
                    <a:pt x="1302" y="204"/>
                  </a:lnTo>
                  <a:lnTo>
                    <a:pt x="1478" y="152"/>
                  </a:lnTo>
                  <a:lnTo>
                    <a:pt x="1656" y="101"/>
                  </a:lnTo>
                  <a:lnTo>
                    <a:pt x="1833" y="51"/>
                  </a:lnTo>
                  <a:lnTo>
                    <a:pt x="2011" y="0"/>
                  </a:lnTo>
                  <a:close/>
                </a:path>
              </a:pathLst>
            </a:custGeom>
            <a:solidFill>
              <a:srgbClr val="FF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2" name="Freeform 130"/>
            <p:cNvSpPr>
              <a:spLocks/>
            </p:cNvSpPr>
            <p:nvPr/>
          </p:nvSpPr>
          <p:spPr bwMode="auto">
            <a:xfrm>
              <a:off x="7251700" y="2341563"/>
              <a:ext cx="1427163" cy="552450"/>
            </a:xfrm>
            <a:custGeom>
              <a:avLst/>
              <a:gdLst>
                <a:gd name="T0" fmla="*/ 2147483647 w 1797"/>
                <a:gd name="T1" fmla="*/ 0 h 696"/>
                <a:gd name="T2" fmla="*/ 2147483647 w 1797"/>
                <a:gd name="T3" fmla="*/ 2147483647 h 696"/>
                <a:gd name="T4" fmla="*/ 2147483647 w 1797"/>
                <a:gd name="T5" fmla="*/ 2147483647 h 696"/>
                <a:gd name="T6" fmla="*/ 2147483647 w 1797"/>
                <a:gd name="T7" fmla="*/ 2147483647 h 696"/>
                <a:gd name="T8" fmla="*/ 2147483647 w 1797"/>
                <a:gd name="T9" fmla="*/ 2147483647 h 696"/>
                <a:gd name="T10" fmla="*/ 2147483647 w 1797"/>
                <a:gd name="T11" fmla="*/ 2147483647 h 696"/>
                <a:gd name="T12" fmla="*/ 2147483647 w 1797"/>
                <a:gd name="T13" fmla="*/ 2147483647 h 696"/>
                <a:gd name="T14" fmla="*/ 2147483647 w 1797"/>
                <a:gd name="T15" fmla="*/ 2147483647 h 696"/>
                <a:gd name="T16" fmla="*/ 2147483647 w 1797"/>
                <a:gd name="T17" fmla="*/ 2147483647 h 696"/>
                <a:gd name="T18" fmla="*/ 2147483647 w 1797"/>
                <a:gd name="T19" fmla="*/ 2147483647 h 696"/>
                <a:gd name="T20" fmla="*/ 2147483647 w 1797"/>
                <a:gd name="T21" fmla="*/ 2147483647 h 696"/>
                <a:gd name="T22" fmla="*/ 2147483647 w 1797"/>
                <a:gd name="T23" fmla="*/ 2147483647 h 696"/>
                <a:gd name="T24" fmla="*/ 2147483647 w 1797"/>
                <a:gd name="T25" fmla="*/ 2147483647 h 696"/>
                <a:gd name="T26" fmla="*/ 2147483647 w 1797"/>
                <a:gd name="T27" fmla="*/ 2147483647 h 696"/>
                <a:gd name="T28" fmla="*/ 2147483647 w 1797"/>
                <a:gd name="T29" fmla="*/ 2147483647 h 696"/>
                <a:gd name="T30" fmla="*/ 2147483647 w 1797"/>
                <a:gd name="T31" fmla="*/ 2147483647 h 696"/>
                <a:gd name="T32" fmla="*/ 0 w 1797"/>
                <a:gd name="T33" fmla="*/ 2147483647 h 696"/>
                <a:gd name="T34" fmla="*/ 2147483647 w 1797"/>
                <a:gd name="T35" fmla="*/ 2147483647 h 696"/>
                <a:gd name="T36" fmla="*/ 2147483647 w 1797"/>
                <a:gd name="T37" fmla="*/ 2147483647 h 696"/>
                <a:gd name="T38" fmla="*/ 2147483647 w 1797"/>
                <a:gd name="T39" fmla="*/ 2147483647 h 696"/>
                <a:gd name="T40" fmla="*/ 2147483647 w 1797"/>
                <a:gd name="T41" fmla="*/ 2147483647 h 696"/>
                <a:gd name="T42" fmla="*/ 2147483647 w 1797"/>
                <a:gd name="T43" fmla="*/ 2147483647 h 696"/>
                <a:gd name="T44" fmla="*/ 2147483647 w 1797"/>
                <a:gd name="T45" fmla="*/ 2147483647 h 696"/>
                <a:gd name="T46" fmla="*/ 2147483647 w 1797"/>
                <a:gd name="T47" fmla="*/ 2147483647 h 696"/>
                <a:gd name="T48" fmla="*/ 2147483647 w 1797"/>
                <a:gd name="T49" fmla="*/ 2147483647 h 696"/>
                <a:gd name="T50" fmla="*/ 2147483647 w 1797"/>
                <a:gd name="T51" fmla="*/ 2147483647 h 696"/>
                <a:gd name="T52" fmla="*/ 2147483647 w 1797"/>
                <a:gd name="T53" fmla="*/ 2147483647 h 696"/>
                <a:gd name="T54" fmla="*/ 2147483647 w 1797"/>
                <a:gd name="T55" fmla="*/ 2147483647 h 696"/>
                <a:gd name="T56" fmla="*/ 2147483647 w 1797"/>
                <a:gd name="T57" fmla="*/ 2147483647 h 696"/>
                <a:gd name="T58" fmla="*/ 2147483647 w 1797"/>
                <a:gd name="T59" fmla="*/ 2147483647 h 696"/>
                <a:gd name="T60" fmla="*/ 2147483647 w 1797"/>
                <a:gd name="T61" fmla="*/ 2147483647 h 696"/>
                <a:gd name="T62" fmla="*/ 2147483647 w 1797"/>
                <a:gd name="T63" fmla="*/ 2147483647 h 696"/>
                <a:gd name="T64" fmla="*/ 2147483647 w 1797"/>
                <a:gd name="T65" fmla="*/ 0 h 6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97"/>
                <a:gd name="T100" fmla="*/ 0 h 696"/>
                <a:gd name="T101" fmla="*/ 1797 w 1797"/>
                <a:gd name="T102" fmla="*/ 696 h 6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97" h="696">
                  <a:moveTo>
                    <a:pt x="1797" y="0"/>
                  </a:moveTo>
                  <a:lnTo>
                    <a:pt x="1689" y="80"/>
                  </a:lnTo>
                  <a:lnTo>
                    <a:pt x="1580" y="159"/>
                  </a:lnTo>
                  <a:lnTo>
                    <a:pt x="1472" y="239"/>
                  </a:lnTo>
                  <a:lnTo>
                    <a:pt x="1365" y="320"/>
                  </a:lnTo>
                  <a:lnTo>
                    <a:pt x="1256" y="400"/>
                  </a:lnTo>
                  <a:lnTo>
                    <a:pt x="1148" y="479"/>
                  </a:lnTo>
                  <a:lnTo>
                    <a:pt x="1039" y="559"/>
                  </a:lnTo>
                  <a:lnTo>
                    <a:pt x="932" y="638"/>
                  </a:lnTo>
                  <a:lnTo>
                    <a:pt x="814" y="644"/>
                  </a:lnTo>
                  <a:lnTo>
                    <a:pt x="698" y="650"/>
                  </a:lnTo>
                  <a:lnTo>
                    <a:pt x="581" y="658"/>
                  </a:lnTo>
                  <a:lnTo>
                    <a:pt x="465" y="665"/>
                  </a:lnTo>
                  <a:lnTo>
                    <a:pt x="349" y="671"/>
                  </a:lnTo>
                  <a:lnTo>
                    <a:pt x="232" y="679"/>
                  </a:lnTo>
                  <a:lnTo>
                    <a:pt x="116" y="687"/>
                  </a:lnTo>
                  <a:lnTo>
                    <a:pt x="0" y="696"/>
                  </a:lnTo>
                  <a:lnTo>
                    <a:pt x="71" y="656"/>
                  </a:lnTo>
                  <a:lnTo>
                    <a:pt x="145" y="619"/>
                  </a:lnTo>
                  <a:lnTo>
                    <a:pt x="219" y="580"/>
                  </a:lnTo>
                  <a:lnTo>
                    <a:pt x="294" y="543"/>
                  </a:lnTo>
                  <a:lnTo>
                    <a:pt x="368" y="504"/>
                  </a:lnTo>
                  <a:lnTo>
                    <a:pt x="442" y="468"/>
                  </a:lnTo>
                  <a:lnTo>
                    <a:pt x="517" y="429"/>
                  </a:lnTo>
                  <a:lnTo>
                    <a:pt x="593" y="392"/>
                  </a:lnTo>
                  <a:lnTo>
                    <a:pt x="742" y="342"/>
                  </a:lnTo>
                  <a:lnTo>
                    <a:pt x="894" y="293"/>
                  </a:lnTo>
                  <a:lnTo>
                    <a:pt x="1043" y="245"/>
                  </a:lnTo>
                  <a:lnTo>
                    <a:pt x="1194" y="196"/>
                  </a:lnTo>
                  <a:lnTo>
                    <a:pt x="1344" y="146"/>
                  </a:lnTo>
                  <a:lnTo>
                    <a:pt x="1495" y="97"/>
                  </a:lnTo>
                  <a:lnTo>
                    <a:pt x="1646" y="49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FF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3" name="Freeform 131"/>
            <p:cNvSpPr>
              <a:spLocks/>
            </p:cNvSpPr>
            <p:nvPr/>
          </p:nvSpPr>
          <p:spPr bwMode="auto">
            <a:xfrm>
              <a:off x="7419975" y="2341563"/>
              <a:ext cx="1258888" cy="539750"/>
            </a:xfrm>
            <a:custGeom>
              <a:avLst/>
              <a:gdLst>
                <a:gd name="T0" fmla="*/ 2147483647 w 1584"/>
                <a:gd name="T1" fmla="*/ 0 h 681"/>
                <a:gd name="T2" fmla="*/ 2147483647 w 1584"/>
                <a:gd name="T3" fmla="*/ 2147483647 h 681"/>
                <a:gd name="T4" fmla="*/ 2147483647 w 1584"/>
                <a:gd name="T5" fmla="*/ 2147483647 h 681"/>
                <a:gd name="T6" fmla="*/ 2147483647 w 1584"/>
                <a:gd name="T7" fmla="*/ 2147483647 h 681"/>
                <a:gd name="T8" fmla="*/ 2147483647 w 1584"/>
                <a:gd name="T9" fmla="*/ 2147483647 h 681"/>
                <a:gd name="T10" fmla="*/ 2147483647 w 1584"/>
                <a:gd name="T11" fmla="*/ 2147483647 h 681"/>
                <a:gd name="T12" fmla="*/ 2147483647 w 1584"/>
                <a:gd name="T13" fmla="*/ 2147483647 h 681"/>
                <a:gd name="T14" fmla="*/ 2147483647 w 1584"/>
                <a:gd name="T15" fmla="*/ 2147483647 h 681"/>
                <a:gd name="T16" fmla="*/ 2147483647 w 1584"/>
                <a:gd name="T17" fmla="*/ 2147483647 h 681"/>
                <a:gd name="T18" fmla="*/ 2147483647 w 1584"/>
                <a:gd name="T19" fmla="*/ 2147483647 h 681"/>
                <a:gd name="T20" fmla="*/ 2147483647 w 1584"/>
                <a:gd name="T21" fmla="*/ 2147483647 h 681"/>
                <a:gd name="T22" fmla="*/ 2147483647 w 1584"/>
                <a:gd name="T23" fmla="*/ 2147483647 h 681"/>
                <a:gd name="T24" fmla="*/ 2147483647 w 1584"/>
                <a:gd name="T25" fmla="*/ 2147483647 h 681"/>
                <a:gd name="T26" fmla="*/ 2147483647 w 1584"/>
                <a:gd name="T27" fmla="*/ 2147483647 h 681"/>
                <a:gd name="T28" fmla="*/ 2147483647 w 1584"/>
                <a:gd name="T29" fmla="*/ 2147483647 h 681"/>
                <a:gd name="T30" fmla="*/ 2147483647 w 1584"/>
                <a:gd name="T31" fmla="*/ 2147483647 h 681"/>
                <a:gd name="T32" fmla="*/ 0 w 1584"/>
                <a:gd name="T33" fmla="*/ 2147483647 h 681"/>
                <a:gd name="T34" fmla="*/ 2147483647 w 1584"/>
                <a:gd name="T35" fmla="*/ 2147483647 h 681"/>
                <a:gd name="T36" fmla="*/ 2147483647 w 1584"/>
                <a:gd name="T37" fmla="*/ 2147483647 h 681"/>
                <a:gd name="T38" fmla="*/ 2147483647 w 1584"/>
                <a:gd name="T39" fmla="*/ 2147483647 h 681"/>
                <a:gd name="T40" fmla="*/ 2147483647 w 1584"/>
                <a:gd name="T41" fmla="*/ 2147483647 h 681"/>
                <a:gd name="T42" fmla="*/ 2147483647 w 1584"/>
                <a:gd name="T43" fmla="*/ 2147483647 h 681"/>
                <a:gd name="T44" fmla="*/ 2147483647 w 1584"/>
                <a:gd name="T45" fmla="*/ 2147483647 h 681"/>
                <a:gd name="T46" fmla="*/ 2147483647 w 1584"/>
                <a:gd name="T47" fmla="*/ 2147483647 h 681"/>
                <a:gd name="T48" fmla="*/ 2147483647 w 1584"/>
                <a:gd name="T49" fmla="*/ 2147483647 h 681"/>
                <a:gd name="T50" fmla="*/ 2147483647 w 1584"/>
                <a:gd name="T51" fmla="*/ 2147483647 h 681"/>
                <a:gd name="T52" fmla="*/ 2147483647 w 1584"/>
                <a:gd name="T53" fmla="*/ 2147483647 h 681"/>
                <a:gd name="T54" fmla="*/ 2147483647 w 1584"/>
                <a:gd name="T55" fmla="*/ 2147483647 h 681"/>
                <a:gd name="T56" fmla="*/ 2147483647 w 1584"/>
                <a:gd name="T57" fmla="*/ 2147483647 h 681"/>
                <a:gd name="T58" fmla="*/ 2147483647 w 1584"/>
                <a:gd name="T59" fmla="*/ 2147483647 h 681"/>
                <a:gd name="T60" fmla="*/ 2147483647 w 1584"/>
                <a:gd name="T61" fmla="*/ 2147483647 h 681"/>
                <a:gd name="T62" fmla="*/ 2147483647 w 1584"/>
                <a:gd name="T63" fmla="*/ 2147483647 h 681"/>
                <a:gd name="T64" fmla="*/ 2147483647 w 1584"/>
                <a:gd name="T65" fmla="*/ 0 h 6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84"/>
                <a:gd name="T100" fmla="*/ 0 h 681"/>
                <a:gd name="T101" fmla="*/ 1584 w 1584"/>
                <a:gd name="T102" fmla="*/ 681 h 6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84" h="681">
                  <a:moveTo>
                    <a:pt x="1584" y="0"/>
                  </a:moveTo>
                  <a:lnTo>
                    <a:pt x="1476" y="80"/>
                  </a:lnTo>
                  <a:lnTo>
                    <a:pt x="1367" y="159"/>
                  </a:lnTo>
                  <a:lnTo>
                    <a:pt x="1259" y="239"/>
                  </a:lnTo>
                  <a:lnTo>
                    <a:pt x="1152" y="320"/>
                  </a:lnTo>
                  <a:lnTo>
                    <a:pt x="1043" y="400"/>
                  </a:lnTo>
                  <a:lnTo>
                    <a:pt x="935" y="479"/>
                  </a:lnTo>
                  <a:lnTo>
                    <a:pt x="826" y="559"/>
                  </a:lnTo>
                  <a:lnTo>
                    <a:pt x="719" y="638"/>
                  </a:lnTo>
                  <a:lnTo>
                    <a:pt x="628" y="642"/>
                  </a:lnTo>
                  <a:lnTo>
                    <a:pt x="539" y="648"/>
                  </a:lnTo>
                  <a:lnTo>
                    <a:pt x="448" y="654"/>
                  </a:lnTo>
                  <a:lnTo>
                    <a:pt x="359" y="660"/>
                  </a:lnTo>
                  <a:lnTo>
                    <a:pt x="268" y="663"/>
                  </a:lnTo>
                  <a:lnTo>
                    <a:pt x="178" y="669"/>
                  </a:lnTo>
                  <a:lnTo>
                    <a:pt x="89" y="675"/>
                  </a:lnTo>
                  <a:lnTo>
                    <a:pt x="0" y="681"/>
                  </a:lnTo>
                  <a:lnTo>
                    <a:pt x="72" y="642"/>
                  </a:lnTo>
                  <a:lnTo>
                    <a:pt x="145" y="605"/>
                  </a:lnTo>
                  <a:lnTo>
                    <a:pt x="219" y="567"/>
                  </a:lnTo>
                  <a:lnTo>
                    <a:pt x="295" y="530"/>
                  </a:lnTo>
                  <a:lnTo>
                    <a:pt x="368" y="491"/>
                  </a:lnTo>
                  <a:lnTo>
                    <a:pt x="442" y="454"/>
                  </a:lnTo>
                  <a:lnTo>
                    <a:pt x="518" y="415"/>
                  </a:lnTo>
                  <a:lnTo>
                    <a:pt x="593" y="380"/>
                  </a:lnTo>
                  <a:lnTo>
                    <a:pt x="716" y="332"/>
                  </a:lnTo>
                  <a:lnTo>
                    <a:pt x="840" y="285"/>
                  </a:lnTo>
                  <a:lnTo>
                    <a:pt x="964" y="237"/>
                  </a:lnTo>
                  <a:lnTo>
                    <a:pt x="1088" y="190"/>
                  </a:lnTo>
                  <a:lnTo>
                    <a:pt x="1210" y="142"/>
                  </a:lnTo>
                  <a:lnTo>
                    <a:pt x="1336" y="95"/>
                  </a:lnTo>
                  <a:lnTo>
                    <a:pt x="1458" y="47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FF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4" name="Freeform 132"/>
            <p:cNvSpPr>
              <a:spLocks/>
            </p:cNvSpPr>
            <p:nvPr/>
          </p:nvSpPr>
          <p:spPr bwMode="auto">
            <a:xfrm>
              <a:off x="7589838" y="2341563"/>
              <a:ext cx="1089025" cy="530225"/>
            </a:xfrm>
            <a:custGeom>
              <a:avLst/>
              <a:gdLst>
                <a:gd name="T0" fmla="*/ 2147483647 w 1371"/>
                <a:gd name="T1" fmla="*/ 0 h 669"/>
                <a:gd name="T2" fmla="*/ 2147483647 w 1371"/>
                <a:gd name="T3" fmla="*/ 2147483647 h 669"/>
                <a:gd name="T4" fmla="*/ 0 w 1371"/>
                <a:gd name="T5" fmla="*/ 2147483647 h 669"/>
                <a:gd name="T6" fmla="*/ 2147483647 w 1371"/>
                <a:gd name="T7" fmla="*/ 2147483647 h 669"/>
                <a:gd name="T8" fmla="*/ 2147483647 w 1371"/>
                <a:gd name="T9" fmla="*/ 0 h 6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1"/>
                <a:gd name="T16" fmla="*/ 0 h 669"/>
                <a:gd name="T17" fmla="*/ 1371 w 1371"/>
                <a:gd name="T18" fmla="*/ 669 h 6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1" h="669">
                  <a:moveTo>
                    <a:pt x="1371" y="0"/>
                  </a:moveTo>
                  <a:lnTo>
                    <a:pt x="506" y="638"/>
                  </a:lnTo>
                  <a:lnTo>
                    <a:pt x="0" y="669"/>
                  </a:lnTo>
                  <a:lnTo>
                    <a:pt x="594" y="36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5" name="Freeform 133"/>
            <p:cNvSpPr>
              <a:spLocks/>
            </p:cNvSpPr>
            <p:nvPr/>
          </p:nvSpPr>
          <p:spPr bwMode="auto">
            <a:xfrm>
              <a:off x="8004175" y="2300288"/>
              <a:ext cx="725488" cy="1154113"/>
            </a:xfrm>
            <a:custGeom>
              <a:avLst/>
              <a:gdLst>
                <a:gd name="T0" fmla="*/ 0 w 913"/>
                <a:gd name="T1" fmla="*/ 2147483647 h 1452"/>
                <a:gd name="T2" fmla="*/ 2147483647 w 913"/>
                <a:gd name="T3" fmla="*/ 2147483647 h 1452"/>
                <a:gd name="T4" fmla="*/ 2147483647 w 913"/>
                <a:gd name="T5" fmla="*/ 0 h 1452"/>
                <a:gd name="T6" fmla="*/ 2147483647 w 913"/>
                <a:gd name="T7" fmla="*/ 2147483647 h 1452"/>
                <a:gd name="T8" fmla="*/ 0 w 913"/>
                <a:gd name="T9" fmla="*/ 2147483647 h 1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1452"/>
                <a:gd name="T17" fmla="*/ 913 w 913"/>
                <a:gd name="T18" fmla="*/ 1452 h 1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1452">
                  <a:moveTo>
                    <a:pt x="0" y="1452"/>
                  </a:moveTo>
                  <a:lnTo>
                    <a:pt x="913" y="706"/>
                  </a:lnTo>
                  <a:lnTo>
                    <a:pt x="913" y="0"/>
                  </a:lnTo>
                  <a:lnTo>
                    <a:pt x="2" y="646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6" name="Freeform 134"/>
            <p:cNvSpPr>
              <a:spLocks/>
            </p:cNvSpPr>
            <p:nvPr/>
          </p:nvSpPr>
          <p:spPr bwMode="auto">
            <a:xfrm>
              <a:off x="8048625" y="2398713"/>
              <a:ext cx="630238" cy="938213"/>
            </a:xfrm>
            <a:custGeom>
              <a:avLst/>
              <a:gdLst>
                <a:gd name="T0" fmla="*/ 0 w 793"/>
                <a:gd name="T1" fmla="*/ 2147483647 h 1181"/>
                <a:gd name="T2" fmla="*/ 2147483647 w 793"/>
                <a:gd name="T3" fmla="*/ 2147483647 h 1181"/>
                <a:gd name="T4" fmla="*/ 2147483647 w 793"/>
                <a:gd name="T5" fmla="*/ 0 h 1181"/>
                <a:gd name="T6" fmla="*/ 2147483647 w 793"/>
                <a:gd name="T7" fmla="*/ 2147483647 h 1181"/>
                <a:gd name="T8" fmla="*/ 0 w 793"/>
                <a:gd name="T9" fmla="*/ 2147483647 h 11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3"/>
                <a:gd name="T16" fmla="*/ 0 h 1181"/>
                <a:gd name="T17" fmla="*/ 793 w 793"/>
                <a:gd name="T18" fmla="*/ 1181 h 11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3" h="1181">
                  <a:moveTo>
                    <a:pt x="0" y="1181"/>
                  </a:moveTo>
                  <a:lnTo>
                    <a:pt x="793" y="543"/>
                  </a:lnTo>
                  <a:lnTo>
                    <a:pt x="793" y="0"/>
                  </a:lnTo>
                  <a:lnTo>
                    <a:pt x="4" y="562"/>
                  </a:lnTo>
                  <a:lnTo>
                    <a:pt x="0" y="1181"/>
                  </a:ln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7" name="Freeform 135"/>
            <p:cNvSpPr>
              <a:spLocks/>
            </p:cNvSpPr>
            <p:nvPr/>
          </p:nvSpPr>
          <p:spPr bwMode="auto">
            <a:xfrm>
              <a:off x="5670550" y="2808288"/>
              <a:ext cx="2335213" cy="650875"/>
            </a:xfrm>
            <a:custGeom>
              <a:avLst/>
              <a:gdLst>
                <a:gd name="T0" fmla="*/ 0 w 2942"/>
                <a:gd name="T1" fmla="*/ 2147483647 h 818"/>
                <a:gd name="T2" fmla="*/ 2147483647 w 2942"/>
                <a:gd name="T3" fmla="*/ 0 h 818"/>
                <a:gd name="T4" fmla="*/ 2147483647 w 2942"/>
                <a:gd name="T5" fmla="*/ 2147483647 h 818"/>
                <a:gd name="T6" fmla="*/ 0 w 2942"/>
                <a:gd name="T7" fmla="*/ 2147483647 h 818"/>
                <a:gd name="T8" fmla="*/ 0 w 2942"/>
                <a:gd name="T9" fmla="*/ 2147483647 h 8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2"/>
                <a:gd name="T16" fmla="*/ 0 h 818"/>
                <a:gd name="T17" fmla="*/ 2942 w 2942"/>
                <a:gd name="T18" fmla="*/ 818 h 8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2" h="818">
                  <a:moveTo>
                    <a:pt x="0" y="201"/>
                  </a:moveTo>
                  <a:lnTo>
                    <a:pt x="2942" y="0"/>
                  </a:lnTo>
                  <a:lnTo>
                    <a:pt x="2942" y="818"/>
                  </a:lnTo>
                  <a:lnTo>
                    <a:pt x="0" y="488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8" name="Freeform 136"/>
            <p:cNvSpPr>
              <a:spLocks/>
            </p:cNvSpPr>
            <p:nvPr/>
          </p:nvSpPr>
          <p:spPr bwMode="auto">
            <a:xfrm>
              <a:off x="5721350" y="2871788"/>
              <a:ext cx="2232025" cy="525463"/>
            </a:xfrm>
            <a:custGeom>
              <a:avLst/>
              <a:gdLst>
                <a:gd name="T0" fmla="*/ 0 w 2812"/>
                <a:gd name="T1" fmla="*/ 2147483647 h 662"/>
                <a:gd name="T2" fmla="*/ 2147483647 w 2812"/>
                <a:gd name="T3" fmla="*/ 0 h 662"/>
                <a:gd name="T4" fmla="*/ 2147483647 w 2812"/>
                <a:gd name="T5" fmla="*/ 2147483647 h 662"/>
                <a:gd name="T6" fmla="*/ 0 w 2812"/>
                <a:gd name="T7" fmla="*/ 2147483647 h 662"/>
                <a:gd name="T8" fmla="*/ 0 w 2812"/>
                <a:gd name="T9" fmla="*/ 2147483647 h 6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"/>
                <a:gd name="T16" fmla="*/ 0 h 662"/>
                <a:gd name="T17" fmla="*/ 2812 w 2812"/>
                <a:gd name="T18" fmla="*/ 662 h 6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" h="662">
                  <a:moveTo>
                    <a:pt x="0" y="181"/>
                  </a:moveTo>
                  <a:lnTo>
                    <a:pt x="2812" y="0"/>
                  </a:lnTo>
                  <a:lnTo>
                    <a:pt x="2812" y="662"/>
                  </a:lnTo>
                  <a:lnTo>
                    <a:pt x="0" y="361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79" name="Freeform 137"/>
            <p:cNvSpPr>
              <a:spLocks/>
            </p:cNvSpPr>
            <p:nvPr/>
          </p:nvSpPr>
          <p:spPr bwMode="auto">
            <a:xfrm>
              <a:off x="7434263" y="3006726"/>
              <a:ext cx="492125" cy="300038"/>
            </a:xfrm>
            <a:custGeom>
              <a:avLst/>
              <a:gdLst>
                <a:gd name="T0" fmla="*/ 2147483647 w 621"/>
                <a:gd name="T1" fmla="*/ 0 h 376"/>
                <a:gd name="T2" fmla="*/ 2147483647 w 621"/>
                <a:gd name="T3" fmla="*/ 2147483647 h 376"/>
                <a:gd name="T4" fmla="*/ 2147483647 w 621"/>
                <a:gd name="T5" fmla="*/ 2147483647 h 376"/>
                <a:gd name="T6" fmla="*/ 2147483647 w 621"/>
                <a:gd name="T7" fmla="*/ 2147483647 h 376"/>
                <a:gd name="T8" fmla="*/ 2147483647 w 621"/>
                <a:gd name="T9" fmla="*/ 2147483647 h 376"/>
                <a:gd name="T10" fmla="*/ 2147483647 w 621"/>
                <a:gd name="T11" fmla="*/ 2147483647 h 376"/>
                <a:gd name="T12" fmla="*/ 2147483647 w 621"/>
                <a:gd name="T13" fmla="*/ 2147483647 h 376"/>
                <a:gd name="T14" fmla="*/ 2147483647 w 621"/>
                <a:gd name="T15" fmla="*/ 2147483647 h 376"/>
                <a:gd name="T16" fmla="*/ 2147483647 w 621"/>
                <a:gd name="T17" fmla="*/ 2147483647 h 376"/>
                <a:gd name="T18" fmla="*/ 2147483647 w 621"/>
                <a:gd name="T19" fmla="*/ 2147483647 h 376"/>
                <a:gd name="T20" fmla="*/ 2147483647 w 621"/>
                <a:gd name="T21" fmla="*/ 2147483647 h 376"/>
                <a:gd name="T22" fmla="*/ 2147483647 w 621"/>
                <a:gd name="T23" fmla="*/ 2147483647 h 376"/>
                <a:gd name="T24" fmla="*/ 2147483647 w 621"/>
                <a:gd name="T25" fmla="*/ 2147483647 h 376"/>
                <a:gd name="T26" fmla="*/ 2147483647 w 621"/>
                <a:gd name="T27" fmla="*/ 2147483647 h 376"/>
                <a:gd name="T28" fmla="*/ 2147483647 w 621"/>
                <a:gd name="T29" fmla="*/ 2147483647 h 376"/>
                <a:gd name="T30" fmla="*/ 2147483647 w 621"/>
                <a:gd name="T31" fmla="*/ 2147483647 h 376"/>
                <a:gd name="T32" fmla="*/ 0 w 621"/>
                <a:gd name="T33" fmla="*/ 2147483647 h 376"/>
                <a:gd name="T34" fmla="*/ 2147483647 w 621"/>
                <a:gd name="T35" fmla="*/ 2147483647 h 376"/>
                <a:gd name="T36" fmla="*/ 2147483647 w 621"/>
                <a:gd name="T37" fmla="*/ 2147483647 h 376"/>
                <a:gd name="T38" fmla="*/ 2147483647 w 621"/>
                <a:gd name="T39" fmla="*/ 2147483647 h 376"/>
                <a:gd name="T40" fmla="*/ 2147483647 w 621"/>
                <a:gd name="T41" fmla="*/ 2147483647 h 376"/>
                <a:gd name="T42" fmla="*/ 2147483647 w 621"/>
                <a:gd name="T43" fmla="*/ 2147483647 h 376"/>
                <a:gd name="T44" fmla="*/ 2147483647 w 621"/>
                <a:gd name="T45" fmla="*/ 2147483647 h 376"/>
                <a:gd name="T46" fmla="*/ 2147483647 w 621"/>
                <a:gd name="T47" fmla="*/ 2147483647 h 376"/>
                <a:gd name="T48" fmla="*/ 2147483647 w 621"/>
                <a:gd name="T49" fmla="*/ 0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21"/>
                <a:gd name="T76" fmla="*/ 0 h 376"/>
                <a:gd name="T77" fmla="*/ 621 w 621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21" h="376">
                  <a:moveTo>
                    <a:pt x="611" y="0"/>
                  </a:moveTo>
                  <a:lnTo>
                    <a:pt x="611" y="12"/>
                  </a:lnTo>
                  <a:lnTo>
                    <a:pt x="615" y="48"/>
                  </a:lnTo>
                  <a:lnTo>
                    <a:pt x="617" y="99"/>
                  </a:lnTo>
                  <a:lnTo>
                    <a:pt x="621" y="161"/>
                  </a:lnTo>
                  <a:lnTo>
                    <a:pt x="619" y="223"/>
                  </a:lnTo>
                  <a:lnTo>
                    <a:pt x="615" y="281"/>
                  </a:lnTo>
                  <a:lnTo>
                    <a:pt x="604" y="330"/>
                  </a:lnTo>
                  <a:lnTo>
                    <a:pt x="588" y="361"/>
                  </a:lnTo>
                  <a:lnTo>
                    <a:pt x="543" y="372"/>
                  </a:lnTo>
                  <a:lnTo>
                    <a:pt x="470" y="376"/>
                  </a:lnTo>
                  <a:lnTo>
                    <a:pt x="373" y="372"/>
                  </a:lnTo>
                  <a:lnTo>
                    <a:pt x="270" y="365"/>
                  </a:lnTo>
                  <a:lnTo>
                    <a:pt x="167" y="353"/>
                  </a:lnTo>
                  <a:lnTo>
                    <a:pt x="82" y="343"/>
                  </a:lnTo>
                  <a:lnTo>
                    <a:pt x="22" y="335"/>
                  </a:lnTo>
                  <a:lnTo>
                    <a:pt x="0" y="333"/>
                  </a:lnTo>
                  <a:lnTo>
                    <a:pt x="26" y="335"/>
                  </a:lnTo>
                  <a:lnTo>
                    <a:pt x="93" y="337"/>
                  </a:lnTo>
                  <a:lnTo>
                    <a:pt x="189" y="333"/>
                  </a:lnTo>
                  <a:lnTo>
                    <a:pt x="301" y="320"/>
                  </a:lnTo>
                  <a:lnTo>
                    <a:pt x="412" y="283"/>
                  </a:lnTo>
                  <a:lnTo>
                    <a:pt x="510" y="223"/>
                  </a:lnTo>
                  <a:lnTo>
                    <a:pt x="580" y="130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0" name="Freeform 138"/>
            <p:cNvSpPr>
              <a:spLocks/>
            </p:cNvSpPr>
            <p:nvPr/>
          </p:nvSpPr>
          <p:spPr bwMode="auto">
            <a:xfrm>
              <a:off x="8115300" y="2600326"/>
              <a:ext cx="523875" cy="603250"/>
            </a:xfrm>
            <a:custGeom>
              <a:avLst/>
              <a:gdLst>
                <a:gd name="T0" fmla="*/ 2147483647 w 661"/>
                <a:gd name="T1" fmla="*/ 0 h 758"/>
                <a:gd name="T2" fmla="*/ 2147483647 w 661"/>
                <a:gd name="T3" fmla="*/ 2147483647 h 758"/>
                <a:gd name="T4" fmla="*/ 2147483647 w 661"/>
                <a:gd name="T5" fmla="*/ 2147483647 h 758"/>
                <a:gd name="T6" fmla="*/ 2147483647 w 661"/>
                <a:gd name="T7" fmla="*/ 2147483647 h 758"/>
                <a:gd name="T8" fmla="*/ 2147483647 w 661"/>
                <a:gd name="T9" fmla="*/ 2147483647 h 758"/>
                <a:gd name="T10" fmla="*/ 2147483647 w 661"/>
                <a:gd name="T11" fmla="*/ 2147483647 h 758"/>
                <a:gd name="T12" fmla="*/ 2147483647 w 661"/>
                <a:gd name="T13" fmla="*/ 2147483647 h 758"/>
                <a:gd name="T14" fmla="*/ 2147483647 w 661"/>
                <a:gd name="T15" fmla="*/ 2147483647 h 758"/>
                <a:gd name="T16" fmla="*/ 2147483647 w 661"/>
                <a:gd name="T17" fmla="*/ 2147483647 h 758"/>
                <a:gd name="T18" fmla="*/ 2147483647 w 661"/>
                <a:gd name="T19" fmla="*/ 2147483647 h 758"/>
                <a:gd name="T20" fmla="*/ 2147483647 w 661"/>
                <a:gd name="T21" fmla="*/ 2147483647 h 758"/>
                <a:gd name="T22" fmla="*/ 2147483647 w 661"/>
                <a:gd name="T23" fmla="*/ 2147483647 h 758"/>
                <a:gd name="T24" fmla="*/ 2147483647 w 661"/>
                <a:gd name="T25" fmla="*/ 2147483647 h 758"/>
                <a:gd name="T26" fmla="*/ 2147483647 w 661"/>
                <a:gd name="T27" fmla="*/ 2147483647 h 758"/>
                <a:gd name="T28" fmla="*/ 2147483647 w 661"/>
                <a:gd name="T29" fmla="*/ 2147483647 h 758"/>
                <a:gd name="T30" fmla="*/ 2147483647 w 661"/>
                <a:gd name="T31" fmla="*/ 2147483647 h 758"/>
                <a:gd name="T32" fmla="*/ 0 w 661"/>
                <a:gd name="T33" fmla="*/ 2147483647 h 758"/>
                <a:gd name="T34" fmla="*/ 2147483647 w 661"/>
                <a:gd name="T35" fmla="*/ 2147483647 h 758"/>
                <a:gd name="T36" fmla="*/ 2147483647 w 661"/>
                <a:gd name="T37" fmla="*/ 2147483647 h 758"/>
                <a:gd name="T38" fmla="*/ 2147483647 w 661"/>
                <a:gd name="T39" fmla="*/ 2147483647 h 758"/>
                <a:gd name="T40" fmla="*/ 2147483647 w 661"/>
                <a:gd name="T41" fmla="*/ 2147483647 h 758"/>
                <a:gd name="T42" fmla="*/ 2147483647 w 661"/>
                <a:gd name="T43" fmla="*/ 2147483647 h 758"/>
                <a:gd name="T44" fmla="*/ 2147483647 w 661"/>
                <a:gd name="T45" fmla="*/ 2147483647 h 758"/>
                <a:gd name="T46" fmla="*/ 2147483647 w 661"/>
                <a:gd name="T47" fmla="*/ 2147483647 h 758"/>
                <a:gd name="T48" fmla="*/ 2147483647 w 661"/>
                <a:gd name="T49" fmla="*/ 0 h 7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1"/>
                <a:gd name="T76" fmla="*/ 0 h 758"/>
                <a:gd name="T77" fmla="*/ 661 w 661"/>
                <a:gd name="T78" fmla="*/ 758 h 7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1" h="758">
                  <a:moveTo>
                    <a:pt x="659" y="0"/>
                  </a:moveTo>
                  <a:lnTo>
                    <a:pt x="659" y="6"/>
                  </a:lnTo>
                  <a:lnTo>
                    <a:pt x="661" y="27"/>
                  </a:lnTo>
                  <a:lnTo>
                    <a:pt x="661" y="56"/>
                  </a:lnTo>
                  <a:lnTo>
                    <a:pt x="661" y="97"/>
                  </a:lnTo>
                  <a:lnTo>
                    <a:pt x="651" y="142"/>
                  </a:lnTo>
                  <a:lnTo>
                    <a:pt x="634" y="194"/>
                  </a:lnTo>
                  <a:lnTo>
                    <a:pt x="605" y="246"/>
                  </a:lnTo>
                  <a:lnTo>
                    <a:pt x="566" y="299"/>
                  </a:lnTo>
                  <a:lnTo>
                    <a:pt x="502" y="357"/>
                  </a:lnTo>
                  <a:lnTo>
                    <a:pt x="420" y="427"/>
                  </a:lnTo>
                  <a:lnTo>
                    <a:pt x="327" y="502"/>
                  </a:lnTo>
                  <a:lnTo>
                    <a:pt x="232" y="580"/>
                  </a:lnTo>
                  <a:lnTo>
                    <a:pt x="143" y="648"/>
                  </a:lnTo>
                  <a:lnTo>
                    <a:pt x="69" y="704"/>
                  </a:lnTo>
                  <a:lnTo>
                    <a:pt x="17" y="743"/>
                  </a:lnTo>
                  <a:lnTo>
                    <a:pt x="0" y="758"/>
                  </a:lnTo>
                  <a:lnTo>
                    <a:pt x="23" y="721"/>
                  </a:lnTo>
                  <a:lnTo>
                    <a:pt x="87" y="630"/>
                  </a:lnTo>
                  <a:lnTo>
                    <a:pt x="178" y="502"/>
                  </a:lnTo>
                  <a:lnTo>
                    <a:pt x="289" y="359"/>
                  </a:lnTo>
                  <a:lnTo>
                    <a:pt x="403" y="215"/>
                  </a:lnTo>
                  <a:lnTo>
                    <a:pt x="512" y="95"/>
                  </a:lnTo>
                  <a:lnTo>
                    <a:pt x="599" y="16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1" name="Freeform 139"/>
            <p:cNvSpPr>
              <a:spLocks/>
            </p:cNvSpPr>
            <p:nvPr/>
          </p:nvSpPr>
          <p:spPr bwMode="auto">
            <a:xfrm>
              <a:off x="7126288" y="3600451"/>
              <a:ext cx="69850" cy="996950"/>
            </a:xfrm>
            <a:custGeom>
              <a:avLst/>
              <a:gdLst>
                <a:gd name="T0" fmla="*/ 2147483647 w 87"/>
                <a:gd name="T1" fmla="*/ 0 h 1256"/>
                <a:gd name="T2" fmla="*/ 2147483647 w 87"/>
                <a:gd name="T3" fmla="*/ 2147483647 h 1256"/>
                <a:gd name="T4" fmla="*/ 2147483647 w 87"/>
                <a:gd name="T5" fmla="*/ 2147483647 h 1256"/>
                <a:gd name="T6" fmla="*/ 2147483647 w 87"/>
                <a:gd name="T7" fmla="*/ 2147483647 h 1256"/>
                <a:gd name="T8" fmla="*/ 2147483647 w 87"/>
                <a:gd name="T9" fmla="*/ 2147483647 h 1256"/>
                <a:gd name="T10" fmla="*/ 2147483647 w 87"/>
                <a:gd name="T11" fmla="*/ 2147483647 h 1256"/>
                <a:gd name="T12" fmla="*/ 2147483647 w 87"/>
                <a:gd name="T13" fmla="*/ 2147483647 h 1256"/>
                <a:gd name="T14" fmla="*/ 2147483647 w 87"/>
                <a:gd name="T15" fmla="*/ 2147483647 h 1256"/>
                <a:gd name="T16" fmla="*/ 2147483647 w 87"/>
                <a:gd name="T17" fmla="*/ 2147483647 h 1256"/>
                <a:gd name="T18" fmla="*/ 2147483647 w 87"/>
                <a:gd name="T19" fmla="*/ 2147483647 h 1256"/>
                <a:gd name="T20" fmla="*/ 2147483647 w 87"/>
                <a:gd name="T21" fmla="*/ 2147483647 h 1256"/>
                <a:gd name="T22" fmla="*/ 0 w 87"/>
                <a:gd name="T23" fmla="*/ 2147483647 h 1256"/>
                <a:gd name="T24" fmla="*/ 2147483647 w 87"/>
                <a:gd name="T25" fmla="*/ 2147483647 h 1256"/>
                <a:gd name="T26" fmla="*/ 2147483647 w 87"/>
                <a:gd name="T27" fmla="*/ 2147483647 h 1256"/>
                <a:gd name="T28" fmla="*/ 2147483647 w 87"/>
                <a:gd name="T29" fmla="*/ 2147483647 h 1256"/>
                <a:gd name="T30" fmla="*/ 2147483647 w 87"/>
                <a:gd name="T31" fmla="*/ 2147483647 h 1256"/>
                <a:gd name="T32" fmla="*/ 2147483647 w 87"/>
                <a:gd name="T33" fmla="*/ 0 h 12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1256"/>
                <a:gd name="T53" fmla="*/ 87 w 87"/>
                <a:gd name="T54" fmla="*/ 1256 h 12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1256">
                  <a:moveTo>
                    <a:pt x="25" y="0"/>
                  </a:moveTo>
                  <a:lnTo>
                    <a:pt x="29" y="50"/>
                  </a:lnTo>
                  <a:lnTo>
                    <a:pt x="42" y="190"/>
                  </a:lnTo>
                  <a:lnTo>
                    <a:pt x="58" y="385"/>
                  </a:lnTo>
                  <a:lnTo>
                    <a:pt x="75" y="612"/>
                  </a:lnTo>
                  <a:lnTo>
                    <a:pt x="85" y="839"/>
                  </a:lnTo>
                  <a:lnTo>
                    <a:pt x="87" y="1043"/>
                  </a:lnTo>
                  <a:lnTo>
                    <a:pt x="75" y="1190"/>
                  </a:lnTo>
                  <a:lnTo>
                    <a:pt x="48" y="1256"/>
                  </a:lnTo>
                  <a:lnTo>
                    <a:pt x="21" y="1204"/>
                  </a:lnTo>
                  <a:lnTo>
                    <a:pt x="5" y="1072"/>
                  </a:lnTo>
                  <a:lnTo>
                    <a:pt x="0" y="882"/>
                  </a:lnTo>
                  <a:lnTo>
                    <a:pt x="3" y="665"/>
                  </a:lnTo>
                  <a:lnTo>
                    <a:pt x="7" y="438"/>
                  </a:lnTo>
                  <a:lnTo>
                    <a:pt x="15" y="236"/>
                  </a:lnTo>
                  <a:lnTo>
                    <a:pt x="21" y="7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2" name="Freeform 140"/>
            <p:cNvSpPr>
              <a:spLocks/>
            </p:cNvSpPr>
            <p:nvPr/>
          </p:nvSpPr>
          <p:spPr bwMode="auto">
            <a:xfrm>
              <a:off x="7934325" y="2782888"/>
              <a:ext cx="117475" cy="46038"/>
            </a:xfrm>
            <a:custGeom>
              <a:avLst/>
              <a:gdLst>
                <a:gd name="T0" fmla="*/ 2147483647 w 147"/>
                <a:gd name="T1" fmla="*/ 2147483647 h 58"/>
                <a:gd name="T2" fmla="*/ 2147483647 w 147"/>
                <a:gd name="T3" fmla="*/ 2147483647 h 58"/>
                <a:gd name="T4" fmla="*/ 2147483647 w 147"/>
                <a:gd name="T5" fmla="*/ 2147483647 h 58"/>
                <a:gd name="T6" fmla="*/ 2147483647 w 147"/>
                <a:gd name="T7" fmla="*/ 2147483647 h 58"/>
                <a:gd name="T8" fmla="*/ 2147483647 w 147"/>
                <a:gd name="T9" fmla="*/ 2147483647 h 58"/>
                <a:gd name="T10" fmla="*/ 2147483647 w 147"/>
                <a:gd name="T11" fmla="*/ 2147483647 h 58"/>
                <a:gd name="T12" fmla="*/ 2147483647 w 147"/>
                <a:gd name="T13" fmla="*/ 2147483647 h 58"/>
                <a:gd name="T14" fmla="*/ 2147483647 w 147"/>
                <a:gd name="T15" fmla="*/ 2147483647 h 58"/>
                <a:gd name="T16" fmla="*/ 0 w 147"/>
                <a:gd name="T17" fmla="*/ 2147483647 h 58"/>
                <a:gd name="T18" fmla="*/ 2147483647 w 147"/>
                <a:gd name="T19" fmla="*/ 2147483647 h 58"/>
                <a:gd name="T20" fmla="*/ 2147483647 w 147"/>
                <a:gd name="T21" fmla="*/ 2147483647 h 58"/>
                <a:gd name="T22" fmla="*/ 2147483647 w 147"/>
                <a:gd name="T23" fmla="*/ 2147483647 h 58"/>
                <a:gd name="T24" fmla="*/ 2147483647 w 147"/>
                <a:gd name="T25" fmla="*/ 2147483647 h 58"/>
                <a:gd name="T26" fmla="*/ 2147483647 w 147"/>
                <a:gd name="T27" fmla="*/ 0 h 58"/>
                <a:gd name="T28" fmla="*/ 2147483647 w 147"/>
                <a:gd name="T29" fmla="*/ 0 h 58"/>
                <a:gd name="T30" fmla="*/ 2147483647 w 147"/>
                <a:gd name="T31" fmla="*/ 0 h 58"/>
                <a:gd name="T32" fmla="*/ 2147483647 w 147"/>
                <a:gd name="T33" fmla="*/ 2147483647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7"/>
                <a:gd name="T52" fmla="*/ 0 h 58"/>
                <a:gd name="T53" fmla="*/ 147 w 14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7" h="58">
                  <a:moveTo>
                    <a:pt x="147" y="4"/>
                  </a:moveTo>
                  <a:lnTo>
                    <a:pt x="139" y="25"/>
                  </a:lnTo>
                  <a:lnTo>
                    <a:pt x="124" y="42"/>
                  </a:lnTo>
                  <a:lnTo>
                    <a:pt x="102" y="52"/>
                  </a:lnTo>
                  <a:lnTo>
                    <a:pt x="77" y="58"/>
                  </a:lnTo>
                  <a:lnTo>
                    <a:pt x="50" y="54"/>
                  </a:lnTo>
                  <a:lnTo>
                    <a:pt x="27" y="46"/>
                  </a:lnTo>
                  <a:lnTo>
                    <a:pt x="7" y="31"/>
                  </a:lnTo>
                  <a:lnTo>
                    <a:pt x="0" y="10"/>
                  </a:lnTo>
                  <a:lnTo>
                    <a:pt x="4" y="8"/>
                  </a:lnTo>
                  <a:lnTo>
                    <a:pt x="19" y="6"/>
                  </a:lnTo>
                  <a:lnTo>
                    <a:pt x="38" y="4"/>
                  </a:lnTo>
                  <a:lnTo>
                    <a:pt x="64" y="2"/>
                  </a:lnTo>
                  <a:lnTo>
                    <a:pt x="89" y="0"/>
                  </a:lnTo>
                  <a:lnTo>
                    <a:pt x="114" y="0"/>
                  </a:lnTo>
                  <a:lnTo>
                    <a:pt x="133" y="0"/>
                  </a:lnTo>
                  <a:lnTo>
                    <a:pt x="147" y="4"/>
                  </a:lnTo>
                  <a:close/>
                </a:path>
              </a:pathLst>
            </a:custGeom>
            <a:solidFill>
              <a:srgbClr val="808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3" name="Freeform 141"/>
            <p:cNvSpPr>
              <a:spLocks/>
            </p:cNvSpPr>
            <p:nvPr/>
          </p:nvSpPr>
          <p:spPr bwMode="auto">
            <a:xfrm>
              <a:off x="7950200" y="2782888"/>
              <a:ext cx="80963" cy="31750"/>
            </a:xfrm>
            <a:custGeom>
              <a:avLst/>
              <a:gdLst>
                <a:gd name="T0" fmla="*/ 2147483647 w 103"/>
                <a:gd name="T1" fmla="*/ 2147483647 h 41"/>
                <a:gd name="T2" fmla="*/ 2147483647 w 103"/>
                <a:gd name="T3" fmla="*/ 2147483647 h 41"/>
                <a:gd name="T4" fmla="*/ 2147483647 w 103"/>
                <a:gd name="T5" fmla="*/ 2147483647 h 41"/>
                <a:gd name="T6" fmla="*/ 2147483647 w 103"/>
                <a:gd name="T7" fmla="*/ 2147483647 h 41"/>
                <a:gd name="T8" fmla="*/ 2147483647 w 103"/>
                <a:gd name="T9" fmla="*/ 2147483647 h 41"/>
                <a:gd name="T10" fmla="*/ 2147483647 w 103"/>
                <a:gd name="T11" fmla="*/ 2147483647 h 41"/>
                <a:gd name="T12" fmla="*/ 2147483647 w 103"/>
                <a:gd name="T13" fmla="*/ 2147483647 h 41"/>
                <a:gd name="T14" fmla="*/ 2147483647 w 103"/>
                <a:gd name="T15" fmla="*/ 2147483647 h 41"/>
                <a:gd name="T16" fmla="*/ 0 w 103"/>
                <a:gd name="T17" fmla="*/ 2147483647 h 41"/>
                <a:gd name="T18" fmla="*/ 2147483647 w 103"/>
                <a:gd name="T19" fmla="*/ 2147483647 h 41"/>
                <a:gd name="T20" fmla="*/ 2147483647 w 103"/>
                <a:gd name="T21" fmla="*/ 2147483647 h 41"/>
                <a:gd name="T22" fmla="*/ 2147483647 w 103"/>
                <a:gd name="T23" fmla="*/ 2147483647 h 41"/>
                <a:gd name="T24" fmla="*/ 2147483647 w 103"/>
                <a:gd name="T25" fmla="*/ 2147483647 h 41"/>
                <a:gd name="T26" fmla="*/ 2147483647 w 103"/>
                <a:gd name="T27" fmla="*/ 2147483647 h 41"/>
                <a:gd name="T28" fmla="*/ 2147483647 w 103"/>
                <a:gd name="T29" fmla="*/ 0 h 41"/>
                <a:gd name="T30" fmla="*/ 2147483647 w 103"/>
                <a:gd name="T31" fmla="*/ 0 h 41"/>
                <a:gd name="T32" fmla="*/ 2147483647 w 103"/>
                <a:gd name="T33" fmla="*/ 2147483647 h 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3"/>
                <a:gd name="T52" fmla="*/ 0 h 41"/>
                <a:gd name="T53" fmla="*/ 103 w 103"/>
                <a:gd name="T54" fmla="*/ 41 h 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3" h="41">
                  <a:moveTo>
                    <a:pt x="103" y="4"/>
                  </a:moveTo>
                  <a:lnTo>
                    <a:pt x="97" y="17"/>
                  </a:lnTo>
                  <a:lnTo>
                    <a:pt x="87" y="29"/>
                  </a:lnTo>
                  <a:lnTo>
                    <a:pt x="70" y="35"/>
                  </a:lnTo>
                  <a:lnTo>
                    <a:pt x="54" y="41"/>
                  </a:lnTo>
                  <a:lnTo>
                    <a:pt x="35" y="39"/>
                  </a:lnTo>
                  <a:lnTo>
                    <a:pt x="19" y="33"/>
                  </a:lnTo>
                  <a:lnTo>
                    <a:pt x="6" y="23"/>
                  </a:lnTo>
                  <a:lnTo>
                    <a:pt x="0" y="10"/>
                  </a:lnTo>
                  <a:lnTo>
                    <a:pt x="2" y="8"/>
                  </a:lnTo>
                  <a:lnTo>
                    <a:pt x="14" y="6"/>
                  </a:lnTo>
                  <a:lnTo>
                    <a:pt x="27" y="4"/>
                  </a:lnTo>
                  <a:lnTo>
                    <a:pt x="45" y="4"/>
                  </a:lnTo>
                  <a:lnTo>
                    <a:pt x="60" y="2"/>
                  </a:lnTo>
                  <a:lnTo>
                    <a:pt x="78" y="0"/>
                  </a:lnTo>
                  <a:lnTo>
                    <a:pt x="91" y="0"/>
                  </a:lnTo>
                  <a:lnTo>
                    <a:pt x="103" y="4"/>
                  </a:lnTo>
                  <a:close/>
                </a:path>
              </a:pathLst>
            </a:custGeom>
            <a:solidFill>
              <a:srgbClr val="40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4" name="Freeform 142"/>
            <p:cNvSpPr>
              <a:spLocks/>
            </p:cNvSpPr>
            <p:nvPr/>
          </p:nvSpPr>
          <p:spPr bwMode="auto">
            <a:xfrm>
              <a:off x="7967663" y="2187576"/>
              <a:ext cx="563563" cy="608013"/>
            </a:xfrm>
            <a:custGeom>
              <a:avLst/>
              <a:gdLst>
                <a:gd name="T0" fmla="*/ 2147483647 w 710"/>
                <a:gd name="T1" fmla="*/ 2147483647 h 766"/>
                <a:gd name="T2" fmla="*/ 2147483647 w 710"/>
                <a:gd name="T3" fmla="*/ 2147483647 h 766"/>
                <a:gd name="T4" fmla="*/ 2147483647 w 710"/>
                <a:gd name="T5" fmla="*/ 0 h 766"/>
                <a:gd name="T6" fmla="*/ 0 w 710"/>
                <a:gd name="T7" fmla="*/ 2147483647 h 766"/>
                <a:gd name="T8" fmla="*/ 0 w 710"/>
                <a:gd name="T9" fmla="*/ 2147483647 h 766"/>
                <a:gd name="T10" fmla="*/ 2147483647 w 710"/>
                <a:gd name="T11" fmla="*/ 2147483647 h 766"/>
                <a:gd name="T12" fmla="*/ 2147483647 w 710"/>
                <a:gd name="T13" fmla="*/ 2147483647 h 766"/>
                <a:gd name="T14" fmla="*/ 2147483647 w 710"/>
                <a:gd name="T15" fmla="*/ 2147483647 h 766"/>
                <a:gd name="T16" fmla="*/ 2147483647 w 710"/>
                <a:gd name="T17" fmla="*/ 2147483647 h 766"/>
                <a:gd name="T18" fmla="*/ 2147483647 w 710"/>
                <a:gd name="T19" fmla="*/ 2147483647 h 766"/>
                <a:gd name="T20" fmla="*/ 2147483647 w 710"/>
                <a:gd name="T21" fmla="*/ 2147483647 h 766"/>
                <a:gd name="T22" fmla="*/ 2147483647 w 710"/>
                <a:gd name="T23" fmla="*/ 2147483647 h 7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0"/>
                <a:gd name="T37" fmla="*/ 0 h 766"/>
                <a:gd name="T38" fmla="*/ 710 w 710"/>
                <a:gd name="T39" fmla="*/ 766 h 7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0" h="766">
                  <a:moveTo>
                    <a:pt x="39" y="766"/>
                  </a:moveTo>
                  <a:lnTo>
                    <a:pt x="710" y="695"/>
                  </a:lnTo>
                  <a:lnTo>
                    <a:pt x="452" y="0"/>
                  </a:lnTo>
                  <a:lnTo>
                    <a:pt x="0" y="2"/>
                  </a:lnTo>
                  <a:lnTo>
                    <a:pt x="0" y="33"/>
                  </a:lnTo>
                  <a:lnTo>
                    <a:pt x="6" y="119"/>
                  </a:lnTo>
                  <a:lnTo>
                    <a:pt x="12" y="241"/>
                  </a:lnTo>
                  <a:lnTo>
                    <a:pt x="20" y="380"/>
                  </a:lnTo>
                  <a:lnTo>
                    <a:pt x="26" y="520"/>
                  </a:lnTo>
                  <a:lnTo>
                    <a:pt x="31" y="642"/>
                  </a:lnTo>
                  <a:lnTo>
                    <a:pt x="35" y="729"/>
                  </a:lnTo>
                  <a:lnTo>
                    <a:pt x="39" y="766"/>
                  </a:lnTo>
                  <a:close/>
                </a:path>
              </a:pathLst>
            </a:custGeom>
            <a:solidFill>
              <a:srgbClr val="808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5" name="Freeform 143"/>
            <p:cNvSpPr>
              <a:spLocks/>
            </p:cNvSpPr>
            <p:nvPr/>
          </p:nvSpPr>
          <p:spPr bwMode="auto">
            <a:xfrm>
              <a:off x="7996238" y="2154238"/>
              <a:ext cx="487363" cy="641350"/>
            </a:xfrm>
            <a:custGeom>
              <a:avLst/>
              <a:gdLst>
                <a:gd name="T0" fmla="*/ 2147483647 w 613"/>
                <a:gd name="T1" fmla="*/ 2147483647 h 806"/>
                <a:gd name="T2" fmla="*/ 2147483647 w 613"/>
                <a:gd name="T3" fmla="*/ 2147483647 h 806"/>
                <a:gd name="T4" fmla="*/ 2147483647 w 613"/>
                <a:gd name="T5" fmla="*/ 2147483647 h 806"/>
                <a:gd name="T6" fmla="*/ 2147483647 w 613"/>
                <a:gd name="T7" fmla="*/ 2147483647 h 806"/>
                <a:gd name="T8" fmla="*/ 2147483647 w 613"/>
                <a:gd name="T9" fmla="*/ 2147483647 h 806"/>
                <a:gd name="T10" fmla="*/ 2147483647 w 613"/>
                <a:gd name="T11" fmla="*/ 0 h 806"/>
                <a:gd name="T12" fmla="*/ 2147483647 w 613"/>
                <a:gd name="T13" fmla="*/ 0 h 806"/>
                <a:gd name="T14" fmla="*/ 2147483647 w 613"/>
                <a:gd name="T15" fmla="*/ 2147483647 h 806"/>
                <a:gd name="T16" fmla="*/ 2147483647 w 613"/>
                <a:gd name="T17" fmla="*/ 2147483647 h 806"/>
                <a:gd name="T18" fmla="*/ 2147483647 w 613"/>
                <a:gd name="T19" fmla="*/ 2147483647 h 806"/>
                <a:gd name="T20" fmla="*/ 2147483647 w 613"/>
                <a:gd name="T21" fmla="*/ 2147483647 h 806"/>
                <a:gd name="T22" fmla="*/ 2147483647 w 613"/>
                <a:gd name="T23" fmla="*/ 2147483647 h 806"/>
                <a:gd name="T24" fmla="*/ 2147483647 w 613"/>
                <a:gd name="T25" fmla="*/ 2147483647 h 806"/>
                <a:gd name="T26" fmla="*/ 2147483647 w 613"/>
                <a:gd name="T27" fmla="*/ 2147483647 h 806"/>
                <a:gd name="T28" fmla="*/ 2147483647 w 613"/>
                <a:gd name="T29" fmla="*/ 2147483647 h 806"/>
                <a:gd name="T30" fmla="*/ 2147483647 w 613"/>
                <a:gd name="T31" fmla="*/ 2147483647 h 806"/>
                <a:gd name="T32" fmla="*/ 2147483647 w 613"/>
                <a:gd name="T33" fmla="*/ 2147483647 h 806"/>
                <a:gd name="T34" fmla="*/ 2147483647 w 613"/>
                <a:gd name="T35" fmla="*/ 2147483647 h 806"/>
                <a:gd name="T36" fmla="*/ 2147483647 w 613"/>
                <a:gd name="T37" fmla="*/ 2147483647 h 806"/>
                <a:gd name="T38" fmla="*/ 2147483647 w 613"/>
                <a:gd name="T39" fmla="*/ 2147483647 h 806"/>
                <a:gd name="T40" fmla="*/ 2147483647 w 613"/>
                <a:gd name="T41" fmla="*/ 2147483647 h 806"/>
                <a:gd name="T42" fmla="*/ 2147483647 w 613"/>
                <a:gd name="T43" fmla="*/ 2147483647 h 806"/>
                <a:gd name="T44" fmla="*/ 2147483647 w 613"/>
                <a:gd name="T45" fmla="*/ 2147483647 h 806"/>
                <a:gd name="T46" fmla="*/ 2147483647 w 613"/>
                <a:gd name="T47" fmla="*/ 2147483647 h 806"/>
                <a:gd name="T48" fmla="*/ 0 w 613"/>
                <a:gd name="T49" fmla="*/ 2147483647 h 806"/>
                <a:gd name="T50" fmla="*/ 0 w 613"/>
                <a:gd name="T51" fmla="*/ 2147483647 h 806"/>
                <a:gd name="T52" fmla="*/ 0 w 613"/>
                <a:gd name="T53" fmla="*/ 2147483647 h 806"/>
                <a:gd name="T54" fmla="*/ 2147483647 w 613"/>
                <a:gd name="T55" fmla="*/ 2147483647 h 806"/>
                <a:gd name="T56" fmla="*/ 2147483647 w 613"/>
                <a:gd name="T57" fmla="*/ 2147483647 h 806"/>
                <a:gd name="T58" fmla="*/ 2147483647 w 613"/>
                <a:gd name="T59" fmla="*/ 2147483647 h 806"/>
                <a:gd name="T60" fmla="*/ 2147483647 w 613"/>
                <a:gd name="T61" fmla="*/ 2147483647 h 806"/>
                <a:gd name="T62" fmla="*/ 2147483647 w 613"/>
                <a:gd name="T63" fmla="*/ 2147483647 h 806"/>
                <a:gd name="T64" fmla="*/ 2147483647 w 613"/>
                <a:gd name="T65" fmla="*/ 2147483647 h 8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13"/>
                <a:gd name="T100" fmla="*/ 0 h 806"/>
                <a:gd name="T101" fmla="*/ 613 w 613"/>
                <a:gd name="T102" fmla="*/ 806 h 8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13" h="806">
                  <a:moveTo>
                    <a:pt x="16" y="69"/>
                  </a:moveTo>
                  <a:lnTo>
                    <a:pt x="37" y="56"/>
                  </a:lnTo>
                  <a:lnTo>
                    <a:pt x="68" y="40"/>
                  </a:lnTo>
                  <a:lnTo>
                    <a:pt x="107" y="23"/>
                  </a:lnTo>
                  <a:lnTo>
                    <a:pt x="152" y="9"/>
                  </a:lnTo>
                  <a:lnTo>
                    <a:pt x="200" y="0"/>
                  </a:lnTo>
                  <a:lnTo>
                    <a:pt x="256" y="0"/>
                  </a:lnTo>
                  <a:lnTo>
                    <a:pt x="312" y="11"/>
                  </a:lnTo>
                  <a:lnTo>
                    <a:pt x="376" y="40"/>
                  </a:lnTo>
                  <a:lnTo>
                    <a:pt x="411" y="145"/>
                  </a:lnTo>
                  <a:lnTo>
                    <a:pt x="442" y="230"/>
                  </a:lnTo>
                  <a:lnTo>
                    <a:pt x="466" y="300"/>
                  </a:lnTo>
                  <a:lnTo>
                    <a:pt x="491" y="366"/>
                  </a:lnTo>
                  <a:lnTo>
                    <a:pt x="514" y="430"/>
                  </a:lnTo>
                  <a:lnTo>
                    <a:pt x="541" y="502"/>
                  </a:lnTo>
                  <a:lnTo>
                    <a:pt x="572" y="587"/>
                  </a:lnTo>
                  <a:lnTo>
                    <a:pt x="613" y="698"/>
                  </a:lnTo>
                  <a:lnTo>
                    <a:pt x="530" y="694"/>
                  </a:lnTo>
                  <a:lnTo>
                    <a:pt x="446" y="690"/>
                  </a:lnTo>
                  <a:lnTo>
                    <a:pt x="365" y="688"/>
                  </a:lnTo>
                  <a:lnTo>
                    <a:pt x="287" y="694"/>
                  </a:lnTo>
                  <a:lnTo>
                    <a:pt x="210" y="704"/>
                  </a:lnTo>
                  <a:lnTo>
                    <a:pt x="136" y="725"/>
                  </a:lnTo>
                  <a:lnTo>
                    <a:pt x="64" y="758"/>
                  </a:lnTo>
                  <a:lnTo>
                    <a:pt x="0" y="806"/>
                  </a:lnTo>
                  <a:lnTo>
                    <a:pt x="0" y="773"/>
                  </a:lnTo>
                  <a:lnTo>
                    <a:pt x="0" y="690"/>
                  </a:lnTo>
                  <a:lnTo>
                    <a:pt x="2" y="572"/>
                  </a:lnTo>
                  <a:lnTo>
                    <a:pt x="6" y="438"/>
                  </a:lnTo>
                  <a:lnTo>
                    <a:pt x="8" y="302"/>
                  </a:lnTo>
                  <a:lnTo>
                    <a:pt x="10" y="184"/>
                  </a:lnTo>
                  <a:lnTo>
                    <a:pt x="12" y="100"/>
                  </a:lnTo>
                  <a:lnTo>
                    <a:pt x="16" y="69"/>
                  </a:lnTo>
                  <a:close/>
                </a:path>
              </a:pathLst>
            </a:custGeom>
            <a:solidFill>
              <a:srgbClr val="FFB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6" name="Freeform 144"/>
            <p:cNvSpPr>
              <a:spLocks/>
            </p:cNvSpPr>
            <p:nvPr/>
          </p:nvSpPr>
          <p:spPr bwMode="auto">
            <a:xfrm>
              <a:off x="7996238" y="2146301"/>
              <a:ext cx="481013" cy="649288"/>
            </a:xfrm>
            <a:custGeom>
              <a:avLst/>
              <a:gdLst>
                <a:gd name="T0" fmla="*/ 2147483647 w 605"/>
                <a:gd name="T1" fmla="*/ 2147483647 h 816"/>
                <a:gd name="T2" fmla="*/ 2147483647 w 605"/>
                <a:gd name="T3" fmla="*/ 2147483647 h 816"/>
                <a:gd name="T4" fmla="*/ 2147483647 w 605"/>
                <a:gd name="T5" fmla="*/ 2147483647 h 816"/>
                <a:gd name="T6" fmla="*/ 2147483647 w 605"/>
                <a:gd name="T7" fmla="*/ 2147483647 h 816"/>
                <a:gd name="T8" fmla="*/ 2147483647 w 605"/>
                <a:gd name="T9" fmla="*/ 2147483647 h 816"/>
                <a:gd name="T10" fmla="*/ 2147483647 w 605"/>
                <a:gd name="T11" fmla="*/ 0 h 816"/>
                <a:gd name="T12" fmla="*/ 2147483647 w 605"/>
                <a:gd name="T13" fmla="*/ 0 h 816"/>
                <a:gd name="T14" fmla="*/ 2147483647 w 605"/>
                <a:gd name="T15" fmla="*/ 2147483647 h 816"/>
                <a:gd name="T16" fmla="*/ 2147483647 w 605"/>
                <a:gd name="T17" fmla="*/ 2147483647 h 816"/>
                <a:gd name="T18" fmla="*/ 2147483647 w 605"/>
                <a:gd name="T19" fmla="*/ 2147483647 h 816"/>
                <a:gd name="T20" fmla="*/ 2147483647 w 605"/>
                <a:gd name="T21" fmla="*/ 2147483647 h 816"/>
                <a:gd name="T22" fmla="*/ 2147483647 w 605"/>
                <a:gd name="T23" fmla="*/ 2147483647 h 816"/>
                <a:gd name="T24" fmla="*/ 2147483647 w 605"/>
                <a:gd name="T25" fmla="*/ 2147483647 h 816"/>
                <a:gd name="T26" fmla="*/ 2147483647 w 605"/>
                <a:gd name="T27" fmla="*/ 2147483647 h 816"/>
                <a:gd name="T28" fmla="*/ 2147483647 w 605"/>
                <a:gd name="T29" fmla="*/ 2147483647 h 816"/>
                <a:gd name="T30" fmla="*/ 2147483647 w 605"/>
                <a:gd name="T31" fmla="*/ 2147483647 h 816"/>
                <a:gd name="T32" fmla="*/ 2147483647 w 605"/>
                <a:gd name="T33" fmla="*/ 2147483647 h 816"/>
                <a:gd name="T34" fmla="*/ 2147483647 w 605"/>
                <a:gd name="T35" fmla="*/ 2147483647 h 816"/>
                <a:gd name="T36" fmla="*/ 2147483647 w 605"/>
                <a:gd name="T37" fmla="*/ 2147483647 h 816"/>
                <a:gd name="T38" fmla="*/ 2147483647 w 605"/>
                <a:gd name="T39" fmla="*/ 2147483647 h 816"/>
                <a:gd name="T40" fmla="*/ 2147483647 w 605"/>
                <a:gd name="T41" fmla="*/ 2147483647 h 816"/>
                <a:gd name="T42" fmla="*/ 2147483647 w 605"/>
                <a:gd name="T43" fmla="*/ 2147483647 h 816"/>
                <a:gd name="T44" fmla="*/ 2147483647 w 605"/>
                <a:gd name="T45" fmla="*/ 2147483647 h 816"/>
                <a:gd name="T46" fmla="*/ 2147483647 w 605"/>
                <a:gd name="T47" fmla="*/ 2147483647 h 816"/>
                <a:gd name="T48" fmla="*/ 0 w 605"/>
                <a:gd name="T49" fmla="*/ 2147483647 h 816"/>
                <a:gd name="T50" fmla="*/ 0 w 605"/>
                <a:gd name="T51" fmla="*/ 2147483647 h 816"/>
                <a:gd name="T52" fmla="*/ 0 w 605"/>
                <a:gd name="T53" fmla="*/ 2147483647 h 816"/>
                <a:gd name="T54" fmla="*/ 0 w 605"/>
                <a:gd name="T55" fmla="*/ 2147483647 h 816"/>
                <a:gd name="T56" fmla="*/ 0 w 605"/>
                <a:gd name="T57" fmla="*/ 2147483647 h 816"/>
                <a:gd name="T58" fmla="*/ 0 w 605"/>
                <a:gd name="T59" fmla="*/ 2147483647 h 816"/>
                <a:gd name="T60" fmla="*/ 2147483647 w 605"/>
                <a:gd name="T61" fmla="*/ 2147483647 h 816"/>
                <a:gd name="T62" fmla="*/ 2147483647 w 605"/>
                <a:gd name="T63" fmla="*/ 2147483647 h 816"/>
                <a:gd name="T64" fmla="*/ 2147483647 w 605"/>
                <a:gd name="T65" fmla="*/ 2147483647 h 8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5"/>
                <a:gd name="T100" fmla="*/ 0 h 816"/>
                <a:gd name="T101" fmla="*/ 605 w 605"/>
                <a:gd name="T102" fmla="*/ 816 h 8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5" h="816">
                  <a:moveTo>
                    <a:pt x="6" y="70"/>
                  </a:moveTo>
                  <a:lnTo>
                    <a:pt x="27" y="58"/>
                  </a:lnTo>
                  <a:lnTo>
                    <a:pt x="58" y="43"/>
                  </a:lnTo>
                  <a:lnTo>
                    <a:pt x="97" y="25"/>
                  </a:lnTo>
                  <a:lnTo>
                    <a:pt x="142" y="12"/>
                  </a:lnTo>
                  <a:lnTo>
                    <a:pt x="190" y="0"/>
                  </a:lnTo>
                  <a:lnTo>
                    <a:pt x="247" y="0"/>
                  </a:lnTo>
                  <a:lnTo>
                    <a:pt x="303" y="12"/>
                  </a:lnTo>
                  <a:lnTo>
                    <a:pt x="365" y="41"/>
                  </a:lnTo>
                  <a:lnTo>
                    <a:pt x="402" y="145"/>
                  </a:lnTo>
                  <a:lnTo>
                    <a:pt x="433" y="231"/>
                  </a:lnTo>
                  <a:lnTo>
                    <a:pt x="458" y="302"/>
                  </a:lnTo>
                  <a:lnTo>
                    <a:pt x="483" y="368"/>
                  </a:lnTo>
                  <a:lnTo>
                    <a:pt x="506" y="432"/>
                  </a:lnTo>
                  <a:lnTo>
                    <a:pt x="532" y="504"/>
                  </a:lnTo>
                  <a:lnTo>
                    <a:pt x="563" y="589"/>
                  </a:lnTo>
                  <a:lnTo>
                    <a:pt x="605" y="700"/>
                  </a:lnTo>
                  <a:lnTo>
                    <a:pt x="520" y="696"/>
                  </a:lnTo>
                  <a:lnTo>
                    <a:pt x="439" y="694"/>
                  </a:lnTo>
                  <a:lnTo>
                    <a:pt x="357" y="694"/>
                  </a:lnTo>
                  <a:lnTo>
                    <a:pt x="281" y="700"/>
                  </a:lnTo>
                  <a:lnTo>
                    <a:pt x="206" y="712"/>
                  </a:lnTo>
                  <a:lnTo>
                    <a:pt x="134" y="735"/>
                  </a:lnTo>
                  <a:lnTo>
                    <a:pt x="64" y="768"/>
                  </a:lnTo>
                  <a:lnTo>
                    <a:pt x="0" y="816"/>
                  </a:lnTo>
                  <a:lnTo>
                    <a:pt x="0" y="783"/>
                  </a:lnTo>
                  <a:lnTo>
                    <a:pt x="0" y="698"/>
                  </a:lnTo>
                  <a:lnTo>
                    <a:pt x="0" y="578"/>
                  </a:lnTo>
                  <a:lnTo>
                    <a:pt x="0" y="442"/>
                  </a:lnTo>
                  <a:lnTo>
                    <a:pt x="0" y="304"/>
                  </a:lnTo>
                  <a:lnTo>
                    <a:pt x="2" y="186"/>
                  </a:lnTo>
                  <a:lnTo>
                    <a:pt x="4" y="101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FF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7" name="Freeform 145"/>
            <p:cNvSpPr>
              <a:spLocks/>
            </p:cNvSpPr>
            <p:nvPr/>
          </p:nvSpPr>
          <p:spPr bwMode="auto">
            <a:xfrm>
              <a:off x="7991475" y="2141538"/>
              <a:ext cx="474663" cy="654050"/>
            </a:xfrm>
            <a:custGeom>
              <a:avLst/>
              <a:gdLst>
                <a:gd name="T0" fmla="*/ 2147483647 w 598"/>
                <a:gd name="T1" fmla="*/ 2147483647 h 824"/>
                <a:gd name="T2" fmla="*/ 2147483647 w 598"/>
                <a:gd name="T3" fmla="*/ 2147483647 h 824"/>
                <a:gd name="T4" fmla="*/ 2147483647 w 598"/>
                <a:gd name="T5" fmla="*/ 2147483647 h 824"/>
                <a:gd name="T6" fmla="*/ 2147483647 w 598"/>
                <a:gd name="T7" fmla="*/ 2147483647 h 824"/>
                <a:gd name="T8" fmla="*/ 2147483647 w 598"/>
                <a:gd name="T9" fmla="*/ 2147483647 h 824"/>
                <a:gd name="T10" fmla="*/ 2147483647 w 598"/>
                <a:gd name="T11" fmla="*/ 0 h 824"/>
                <a:gd name="T12" fmla="*/ 2147483647 w 598"/>
                <a:gd name="T13" fmla="*/ 0 h 824"/>
                <a:gd name="T14" fmla="*/ 2147483647 w 598"/>
                <a:gd name="T15" fmla="*/ 2147483647 h 824"/>
                <a:gd name="T16" fmla="*/ 2147483647 w 598"/>
                <a:gd name="T17" fmla="*/ 2147483647 h 824"/>
                <a:gd name="T18" fmla="*/ 2147483647 w 598"/>
                <a:gd name="T19" fmla="*/ 2147483647 h 824"/>
                <a:gd name="T20" fmla="*/ 2147483647 w 598"/>
                <a:gd name="T21" fmla="*/ 2147483647 h 824"/>
                <a:gd name="T22" fmla="*/ 2147483647 w 598"/>
                <a:gd name="T23" fmla="*/ 2147483647 h 824"/>
                <a:gd name="T24" fmla="*/ 2147483647 w 598"/>
                <a:gd name="T25" fmla="*/ 2147483647 h 824"/>
                <a:gd name="T26" fmla="*/ 2147483647 w 598"/>
                <a:gd name="T27" fmla="*/ 2147483647 h 824"/>
                <a:gd name="T28" fmla="*/ 2147483647 w 598"/>
                <a:gd name="T29" fmla="*/ 2147483647 h 824"/>
                <a:gd name="T30" fmla="*/ 2147483647 w 598"/>
                <a:gd name="T31" fmla="*/ 2147483647 h 824"/>
                <a:gd name="T32" fmla="*/ 2147483647 w 598"/>
                <a:gd name="T33" fmla="*/ 2147483647 h 824"/>
                <a:gd name="T34" fmla="*/ 2147483647 w 598"/>
                <a:gd name="T35" fmla="*/ 2147483647 h 824"/>
                <a:gd name="T36" fmla="*/ 2147483647 w 598"/>
                <a:gd name="T37" fmla="*/ 2147483647 h 824"/>
                <a:gd name="T38" fmla="*/ 2147483647 w 598"/>
                <a:gd name="T39" fmla="*/ 2147483647 h 824"/>
                <a:gd name="T40" fmla="*/ 2147483647 w 598"/>
                <a:gd name="T41" fmla="*/ 2147483647 h 824"/>
                <a:gd name="T42" fmla="*/ 2147483647 w 598"/>
                <a:gd name="T43" fmla="*/ 2147483647 h 824"/>
                <a:gd name="T44" fmla="*/ 2147483647 w 598"/>
                <a:gd name="T45" fmla="*/ 2147483647 h 824"/>
                <a:gd name="T46" fmla="*/ 2147483647 w 598"/>
                <a:gd name="T47" fmla="*/ 2147483647 h 824"/>
                <a:gd name="T48" fmla="*/ 2147483647 w 598"/>
                <a:gd name="T49" fmla="*/ 2147483647 h 824"/>
                <a:gd name="T50" fmla="*/ 2147483647 w 598"/>
                <a:gd name="T51" fmla="*/ 2147483647 h 824"/>
                <a:gd name="T52" fmla="*/ 2147483647 w 598"/>
                <a:gd name="T53" fmla="*/ 2147483647 h 824"/>
                <a:gd name="T54" fmla="*/ 2147483647 w 598"/>
                <a:gd name="T55" fmla="*/ 2147483647 h 824"/>
                <a:gd name="T56" fmla="*/ 2147483647 w 598"/>
                <a:gd name="T57" fmla="*/ 2147483647 h 824"/>
                <a:gd name="T58" fmla="*/ 0 w 598"/>
                <a:gd name="T59" fmla="*/ 2147483647 h 824"/>
                <a:gd name="T60" fmla="*/ 0 w 598"/>
                <a:gd name="T61" fmla="*/ 2147483647 h 824"/>
                <a:gd name="T62" fmla="*/ 0 w 598"/>
                <a:gd name="T63" fmla="*/ 2147483647 h 824"/>
                <a:gd name="T64" fmla="*/ 2147483647 w 598"/>
                <a:gd name="T65" fmla="*/ 2147483647 h 8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8"/>
                <a:gd name="T100" fmla="*/ 0 h 824"/>
                <a:gd name="T101" fmla="*/ 598 w 598"/>
                <a:gd name="T102" fmla="*/ 824 h 8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8" h="824">
                  <a:moveTo>
                    <a:pt x="2" y="70"/>
                  </a:moveTo>
                  <a:lnTo>
                    <a:pt x="24" y="56"/>
                  </a:lnTo>
                  <a:lnTo>
                    <a:pt x="57" y="41"/>
                  </a:lnTo>
                  <a:lnTo>
                    <a:pt x="94" y="23"/>
                  </a:lnTo>
                  <a:lnTo>
                    <a:pt x="140" y="10"/>
                  </a:lnTo>
                  <a:lnTo>
                    <a:pt x="189" y="0"/>
                  </a:lnTo>
                  <a:lnTo>
                    <a:pt x="243" y="0"/>
                  </a:lnTo>
                  <a:lnTo>
                    <a:pt x="299" y="12"/>
                  </a:lnTo>
                  <a:lnTo>
                    <a:pt x="361" y="43"/>
                  </a:lnTo>
                  <a:lnTo>
                    <a:pt x="396" y="146"/>
                  </a:lnTo>
                  <a:lnTo>
                    <a:pt x="427" y="231"/>
                  </a:lnTo>
                  <a:lnTo>
                    <a:pt x="450" y="301"/>
                  </a:lnTo>
                  <a:lnTo>
                    <a:pt x="476" y="367"/>
                  </a:lnTo>
                  <a:lnTo>
                    <a:pt x="499" y="431"/>
                  </a:lnTo>
                  <a:lnTo>
                    <a:pt x="526" y="502"/>
                  </a:lnTo>
                  <a:lnTo>
                    <a:pt x="557" y="588"/>
                  </a:lnTo>
                  <a:lnTo>
                    <a:pt x="598" y="698"/>
                  </a:lnTo>
                  <a:lnTo>
                    <a:pt x="514" y="696"/>
                  </a:lnTo>
                  <a:lnTo>
                    <a:pt x="435" y="694"/>
                  </a:lnTo>
                  <a:lnTo>
                    <a:pt x="355" y="696"/>
                  </a:lnTo>
                  <a:lnTo>
                    <a:pt x="282" y="704"/>
                  </a:lnTo>
                  <a:lnTo>
                    <a:pt x="206" y="716"/>
                  </a:lnTo>
                  <a:lnTo>
                    <a:pt x="138" y="739"/>
                  </a:lnTo>
                  <a:lnTo>
                    <a:pt x="68" y="774"/>
                  </a:lnTo>
                  <a:lnTo>
                    <a:pt x="6" y="824"/>
                  </a:lnTo>
                  <a:lnTo>
                    <a:pt x="4" y="789"/>
                  </a:lnTo>
                  <a:lnTo>
                    <a:pt x="4" y="704"/>
                  </a:lnTo>
                  <a:lnTo>
                    <a:pt x="2" y="584"/>
                  </a:lnTo>
                  <a:lnTo>
                    <a:pt x="2" y="446"/>
                  </a:lnTo>
                  <a:lnTo>
                    <a:pt x="0" y="307"/>
                  </a:lnTo>
                  <a:lnTo>
                    <a:pt x="0" y="186"/>
                  </a:lnTo>
                  <a:lnTo>
                    <a:pt x="0" y="101"/>
                  </a:lnTo>
                  <a:lnTo>
                    <a:pt x="2" y="70"/>
                  </a:lnTo>
                  <a:close/>
                </a:path>
              </a:pathLst>
            </a:custGeom>
            <a:solidFill>
              <a:srgbClr val="FFC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8" name="Freeform 146"/>
            <p:cNvSpPr>
              <a:spLocks/>
            </p:cNvSpPr>
            <p:nvPr/>
          </p:nvSpPr>
          <p:spPr bwMode="auto">
            <a:xfrm>
              <a:off x="7983538" y="2133601"/>
              <a:ext cx="476250" cy="658813"/>
            </a:xfrm>
            <a:custGeom>
              <a:avLst/>
              <a:gdLst>
                <a:gd name="T0" fmla="*/ 2147483647 w 599"/>
                <a:gd name="T1" fmla="*/ 2147483647 h 830"/>
                <a:gd name="T2" fmla="*/ 2147483647 w 599"/>
                <a:gd name="T3" fmla="*/ 2147483647 h 830"/>
                <a:gd name="T4" fmla="*/ 2147483647 w 599"/>
                <a:gd name="T5" fmla="*/ 2147483647 h 830"/>
                <a:gd name="T6" fmla="*/ 2147483647 w 599"/>
                <a:gd name="T7" fmla="*/ 2147483647 h 830"/>
                <a:gd name="T8" fmla="*/ 2147483647 w 599"/>
                <a:gd name="T9" fmla="*/ 2147483647 h 830"/>
                <a:gd name="T10" fmla="*/ 2147483647 w 599"/>
                <a:gd name="T11" fmla="*/ 0 h 830"/>
                <a:gd name="T12" fmla="*/ 2147483647 w 599"/>
                <a:gd name="T13" fmla="*/ 0 h 830"/>
                <a:gd name="T14" fmla="*/ 2147483647 w 599"/>
                <a:gd name="T15" fmla="*/ 2147483647 h 830"/>
                <a:gd name="T16" fmla="*/ 2147483647 w 599"/>
                <a:gd name="T17" fmla="*/ 2147483647 h 830"/>
                <a:gd name="T18" fmla="*/ 2147483647 w 599"/>
                <a:gd name="T19" fmla="*/ 2147483647 h 830"/>
                <a:gd name="T20" fmla="*/ 2147483647 w 599"/>
                <a:gd name="T21" fmla="*/ 2147483647 h 830"/>
                <a:gd name="T22" fmla="*/ 2147483647 w 599"/>
                <a:gd name="T23" fmla="*/ 2147483647 h 830"/>
                <a:gd name="T24" fmla="*/ 2147483647 w 599"/>
                <a:gd name="T25" fmla="*/ 2147483647 h 830"/>
                <a:gd name="T26" fmla="*/ 2147483647 w 599"/>
                <a:gd name="T27" fmla="*/ 2147483647 h 830"/>
                <a:gd name="T28" fmla="*/ 2147483647 w 599"/>
                <a:gd name="T29" fmla="*/ 2147483647 h 830"/>
                <a:gd name="T30" fmla="*/ 2147483647 w 599"/>
                <a:gd name="T31" fmla="*/ 2147483647 h 830"/>
                <a:gd name="T32" fmla="*/ 2147483647 w 599"/>
                <a:gd name="T33" fmla="*/ 2147483647 h 830"/>
                <a:gd name="T34" fmla="*/ 2147483647 w 599"/>
                <a:gd name="T35" fmla="*/ 2147483647 h 830"/>
                <a:gd name="T36" fmla="*/ 2147483647 w 599"/>
                <a:gd name="T37" fmla="*/ 2147483647 h 830"/>
                <a:gd name="T38" fmla="*/ 2147483647 w 599"/>
                <a:gd name="T39" fmla="*/ 2147483647 h 830"/>
                <a:gd name="T40" fmla="*/ 2147483647 w 599"/>
                <a:gd name="T41" fmla="*/ 2147483647 h 830"/>
                <a:gd name="T42" fmla="*/ 2147483647 w 599"/>
                <a:gd name="T43" fmla="*/ 2147483647 h 830"/>
                <a:gd name="T44" fmla="*/ 2147483647 w 599"/>
                <a:gd name="T45" fmla="*/ 2147483647 h 830"/>
                <a:gd name="T46" fmla="*/ 2147483647 w 599"/>
                <a:gd name="T47" fmla="*/ 2147483647 h 830"/>
                <a:gd name="T48" fmla="*/ 2147483647 w 599"/>
                <a:gd name="T49" fmla="*/ 2147483647 h 830"/>
                <a:gd name="T50" fmla="*/ 2147483647 w 599"/>
                <a:gd name="T51" fmla="*/ 2147483647 h 830"/>
                <a:gd name="T52" fmla="*/ 2147483647 w 599"/>
                <a:gd name="T53" fmla="*/ 2147483647 h 830"/>
                <a:gd name="T54" fmla="*/ 2147483647 w 599"/>
                <a:gd name="T55" fmla="*/ 2147483647 h 830"/>
                <a:gd name="T56" fmla="*/ 2147483647 w 599"/>
                <a:gd name="T57" fmla="*/ 2147483647 h 830"/>
                <a:gd name="T58" fmla="*/ 2147483647 w 599"/>
                <a:gd name="T59" fmla="*/ 2147483647 h 830"/>
                <a:gd name="T60" fmla="*/ 0 w 599"/>
                <a:gd name="T61" fmla="*/ 2147483647 h 830"/>
                <a:gd name="T62" fmla="*/ 0 w 599"/>
                <a:gd name="T63" fmla="*/ 2147483647 h 830"/>
                <a:gd name="T64" fmla="*/ 2147483647 w 599"/>
                <a:gd name="T65" fmla="*/ 2147483647 h 8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9"/>
                <a:gd name="T100" fmla="*/ 0 h 830"/>
                <a:gd name="T101" fmla="*/ 599 w 599"/>
                <a:gd name="T102" fmla="*/ 830 h 8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9" h="830">
                  <a:moveTo>
                    <a:pt x="4" y="70"/>
                  </a:moveTo>
                  <a:lnTo>
                    <a:pt x="25" y="59"/>
                  </a:lnTo>
                  <a:lnTo>
                    <a:pt x="56" y="43"/>
                  </a:lnTo>
                  <a:lnTo>
                    <a:pt x="93" y="26"/>
                  </a:lnTo>
                  <a:lnTo>
                    <a:pt x="139" y="12"/>
                  </a:lnTo>
                  <a:lnTo>
                    <a:pt x="188" y="0"/>
                  </a:lnTo>
                  <a:lnTo>
                    <a:pt x="242" y="0"/>
                  </a:lnTo>
                  <a:lnTo>
                    <a:pt x="298" y="12"/>
                  </a:lnTo>
                  <a:lnTo>
                    <a:pt x="360" y="43"/>
                  </a:lnTo>
                  <a:lnTo>
                    <a:pt x="395" y="146"/>
                  </a:lnTo>
                  <a:lnTo>
                    <a:pt x="426" y="231"/>
                  </a:lnTo>
                  <a:lnTo>
                    <a:pt x="452" y="303"/>
                  </a:lnTo>
                  <a:lnTo>
                    <a:pt x="477" y="369"/>
                  </a:lnTo>
                  <a:lnTo>
                    <a:pt x="500" y="431"/>
                  </a:lnTo>
                  <a:lnTo>
                    <a:pt x="525" y="505"/>
                  </a:lnTo>
                  <a:lnTo>
                    <a:pt x="556" y="592"/>
                  </a:lnTo>
                  <a:lnTo>
                    <a:pt x="599" y="702"/>
                  </a:lnTo>
                  <a:lnTo>
                    <a:pt x="514" y="699"/>
                  </a:lnTo>
                  <a:lnTo>
                    <a:pt x="434" y="699"/>
                  </a:lnTo>
                  <a:lnTo>
                    <a:pt x="357" y="701"/>
                  </a:lnTo>
                  <a:lnTo>
                    <a:pt x="285" y="708"/>
                  </a:lnTo>
                  <a:lnTo>
                    <a:pt x="211" y="722"/>
                  </a:lnTo>
                  <a:lnTo>
                    <a:pt x="143" y="747"/>
                  </a:lnTo>
                  <a:lnTo>
                    <a:pt x="75" y="782"/>
                  </a:lnTo>
                  <a:lnTo>
                    <a:pt x="11" y="830"/>
                  </a:lnTo>
                  <a:lnTo>
                    <a:pt x="9" y="796"/>
                  </a:lnTo>
                  <a:lnTo>
                    <a:pt x="7" y="710"/>
                  </a:lnTo>
                  <a:lnTo>
                    <a:pt x="6" y="588"/>
                  </a:lnTo>
                  <a:lnTo>
                    <a:pt x="4" y="450"/>
                  </a:lnTo>
                  <a:lnTo>
                    <a:pt x="2" y="311"/>
                  </a:lnTo>
                  <a:lnTo>
                    <a:pt x="0" y="189"/>
                  </a:lnTo>
                  <a:lnTo>
                    <a:pt x="0" y="101"/>
                  </a:lnTo>
                  <a:lnTo>
                    <a:pt x="4" y="70"/>
                  </a:lnTo>
                  <a:close/>
                </a:path>
              </a:pathLst>
            </a:custGeom>
            <a:solidFill>
              <a:srgbClr val="FFC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89" name="Freeform 147"/>
            <p:cNvSpPr>
              <a:spLocks/>
            </p:cNvSpPr>
            <p:nvPr/>
          </p:nvSpPr>
          <p:spPr bwMode="auto">
            <a:xfrm>
              <a:off x="7977188" y="2127251"/>
              <a:ext cx="474663" cy="665163"/>
            </a:xfrm>
            <a:custGeom>
              <a:avLst/>
              <a:gdLst>
                <a:gd name="T0" fmla="*/ 2147483647 w 599"/>
                <a:gd name="T1" fmla="*/ 2147483647 h 837"/>
                <a:gd name="T2" fmla="*/ 2147483647 w 599"/>
                <a:gd name="T3" fmla="*/ 2147483647 h 837"/>
                <a:gd name="T4" fmla="*/ 2147483647 w 599"/>
                <a:gd name="T5" fmla="*/ 2147483647 h 837"/>
                <a:gd name="T6" fmla="*/ 2147483647 w 599"/>
                <a:gd name="T7" fmla="*/ 2147483647 h 837"/>
                <a:gd name="T8" fmla="*/ 2147483647 w 599"/>
                <a:gd name="T9" fmla="*/ 2147483647 h 837"/>
                <a:gd name="T10" fmla="*/ 2147483647 w 599"/>
                <a:gd name="T11" fmla="*/ 0 h 837"/>
                <a:gd name="T12" fmla="*/ 2147483647 w 599"/>
                <a:gd name="T13" fmla="*/ 0 h 837"/>
                <a:gd name="T14" fmla="*/ 2147483647 w 599"/>
                <a:gd name="T15" fmla="*/ 2147483647 h 837"/>
                <a:gd name="T16" fmla="*/ 2147483647 w 599"/>
                <a:gd name="T17" fmla="*/ 2147483647 h 837"/>
                <a:gd name="T18" fmla="*/ 2147483647 w 599"/>
                <a:gd name="T19" fmla="*/ 2147483647 h 837"/>
                <a:gd name="T20" fmla="*/ 2147483647 w 599"/>
                <a:gd name="T21" fmla="*/ 2147483647 h 837"/>
                <a:gd name="T22" fmla="*/ 2147483647 w 599"/>
                <a:gd name="T23" fmla="*/ 2147483647 h 837"/>
                <a:gd name="T24" fmla="*/ 2147483647 w 599"/>
                <a:gd name="T25" fmla="*/ 2147483647 h 837"/>
                <a:gd name="T26" fmla="*/ 2147483647 w 599"/>
                <a:gd name="T27" fmla="*/ 2147483647 h 837"/>
                <a:gd name="T28" fmla="*/ 2147483647 w 599"/>
                <a:gd name="T29" fmla="*/ 2147483647 h 837"/>
                <a:gd name="T30" fmla="*/ 2147483647 w 599"/>
                <a:gd name="T31" fmla="*/ 2147483647 h 837"/>
                <a:gd name="T32" fmla="*/ 2147483647 w 599"/>
                <a:gd name="T33" fmla="*/ 2147483647 h 837"/>
                <a:gd name="T34" fmla="*/ 2147483647 w 599"/>
                <a:gd name="T35" fmla="*/ 2147483647 h 837"/>
                <a:gd name="T36" fmla="*/ 2147483647 w 599"/>
                <a:gd name="T37" fmla="*/ 2147483647 h 837"/>
                <a:gd name="T38" fmla="*/ 2147483647 w 599"/>
                <a:gd name="T39" fmla="*/ 2147483647 h 837"/>
                <a:gd name="T40" fmla="*/ 2147483647 w 599"/>
                <a:gd name="T41" fmla="*/ 2147483647 h 837"/>
                <a:gd name="T42" fmla="*/ 2147483647 w 599"/>
                <a:gd name="T43" fmla="*/ 2147483647 h 837"/>
                <a:gd name="T44" fmla="*/ 2147483647 w 599"/>
                <a:gd name="T45" fmla="*/ 2147483647 h 837"/>
                <a:gd name="T46" fmla="*/ 2147483647 w 599"/>
                <a:gd name="T47" fmla="*/ 2147483647 h 837"/>
                <a:gd name="T48" fmla="*/ 2147483647 w 599"/>
                <a:gd name="T49" fmla="*/ 2147483647 h 837"/>
                <a:gd name="T50" fmla="*/ 2147483647 w 599"/>
                <a:gd name="T51" fmla="*/ 2147483647 h 837"/>
                <a:gd name="T52" fmla="*/ 2147483647 w 599"/>
                <a:gd name="T53" fmla="*/ 2147483647 h 837"/>
                <a:gd name="T54" fmla="*/ 2147483647 w 599"/>
                <a:gd name="T55" fmla="*/ 2147483647 h 837"/>
                <a:gd name="T56" fmla="*/ 2147483647 w 599"/>
                <a:gd name="T57" fmla="*/ 2147483647 h 837"/>
                <a:gd name="T58" fmla="*/ 2147483647 w 599"/>
                <a:gd name="T59" fmla="*/ 2147483647 h 837"/>
                <a:gd name="T60" fmla="*/ 2147483647 w 599"/>
                <a:gd name="T61" fmla="*/ 2147483647 h 837"/>
                <a:gd name="T62" fmla="*/ 0 w 599"/>
                <a:gd name="T63" fmla="*/ 2147483647 h 837"/>
                <a:gd name="T64" fmla="*/ 2147483647 w 599"/>
                <a:gd name="T65" fmla="*/ 2147483647 h 8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9"/>
                <a:gd name="T100" fmla="*/ 0 h 837"/>
                <a:gd name="T101" fmla="*/ 599 w 599"/>
                <a:gd name="T102" fmla="*/ 837 h 8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9" h="837">
                  <a:moveTo>
                    <a:pt x="2" y="68"/>
                  </a:moveTo>
                  <a:lnTo>
                    <a:pt x="23" y="56"/>
                  </a:lnTo>
                  <a:lnTo>
                    <a:pt x="54" y="40"/>
                  </a:lnTo>
                  <a:lnTo>
                    <a:pt x="93" y="23"/>
                  </a:lnTo>
                  <a:lnTo>
                    <a:pt x="138" y="9"/>
                  </a:lnTo>
                  <a:lnTo>
                    <a:pt x="186" y="0"/>
                  </a:lnTo>
                  <a:lnTo>
                    <a:pt x="242" y="0"/>
                  </a:lnTo>
                  <a:lnTo>
                    <a:pt x="299" y="11"/>
                  </a:lnTo>
                  <a:lnTo>
                    <a:pt x="363" y="42"/>
                  </a:lnTo>
                  <a:lnTo>
                    <a:pt x="398" y="147"/>
                  </a:lnTo>
                  <a:lnTo>
                    <a:pt x="429" y="232"/>
                  </a:lnTo>
                  <a:lnTo>
                    <a:pt x="452" y="302"/>
                  </a:lnTo>
                  <a:lnTo>
                    <a:pt x="477" y="368"/>
                  </a:lnTo>
                  <a:lnTo>
                    <a:pt x="500" y="430"/>
                  </a:lnTo>
                  <a:lnTo>
                    <a:pt x="528" y="504"/>
                  </a:lnTo>
                  <a:lnTo>
                    <a:pt x="559" y="589"/>
                  </a:lnTo>
                  <a:lnTo>
                    <a:pt x="599" y="700"/>
                  </a:lnTo>
                  <a:lnTo>
                    <a:pt x="516" y="698"/>
                  </a:lnTo>
                  <a:lnTo>
                    <a:pt x="436" y="700"/>
                  </a:lnTo>
                  <a:lnTo>
                    <a:pt x="361" y="702"/>
                  </a:lnTo>
                  <a:lnTo>
                    <a:pt x="289" y="713"/>
                  </a:lnTo>
                  <a:lnTo>
                    <a:pt x="219" y="727"/>
                  </a:lnTo>
                  <a:lnTo>
                    <a:pt x="151" y="752"/>
                  </a:lnTo>
                  <a:lnTo>
                    <a:pt x="85" y="789"/>
                  </a:lnTo>
                  <a:lnTo>
                    <a:pt x="21" y="837"/>
                  </a:lnTo>
                  <a:lnTo>
                    <a:pt x="19" y="803"/>
                  </a:lnTo>
                  <a:lnTo>
                    <a:pt x="17" y="717"/>
                  </a:lnTo>
                  <a:lnTo>
                    <a:pt x="14" y="593"/>
                  </a:lnTo>
                  <a:lnTo>
                    <a:pt x="10" y="453"/>
                  </a:lnTo>
                  <a:lnTo>
                    <a:pt x="4" y="312"/>
                  </a:lnTo>
                  <a:lnTo>
                    <a:pt x="2" y="188"/>
                  </a:lnTo>
                  <a:lnTo>
                    <a:pt x="0" y="101"/>
                  </a:lnTo>
                  <a:lnTo>
                    <a:pt x="2" y="68"/>
                  </a:lnTo>
                  <a:close/>
                </a:path>
              </a:pathLst>
            </a:custGeom>
            <a:solidFill>
              <a:srgbClr val="FFC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0" name="Freeform 148"/>
            <p:cNvSpPr>
              <a:spLocks/>
            </p:cNvSpPr>
            <p:nvPr/>
          </p:nvSpPr>
          <p:spPr bwMode="auto">
            <a:xfrm>
              <a:off x="7969250" y="2119313"/>
              <a:ext cx="474663" cy="673100"/>
            </a:xfrm>
            <a:custGeom>
              <a:avLst/>
              <a:gdLst>
                <a:gd name="T0" fmla="*/ 2147483647 w 600"/>
                <a:gd name="T1" fmla="*/ 2147483647 h 847"/>
                <a:gd name="T2" fmla="*/ 2147483647 w 600"/>
                <a:gd name="T3" fmla="*/ 2147483647 h 847"/>
                <a:gd name="T4" fmla="*/ 2147483647 w 600"/>
                <a:gd name="T5" fmla="*/ 2147483647 h 847"/>
                <a:gd name="T6" fmla="*/ 2147483647 w 600"/>
                <a:gd name="T7" fmla="*/ 2147483647 h 847"/>
                <a:gd name="T8" fmla="*/ 2147483647 w 600"/>
                <a:gd name="T9" fmla="*/ 2147483647 h 847"/>
                <a:gd name="T10" fmla="*/ 2147483647 w 600"/>
                <a:gd name="T11" fmla="*/ 0 h 847"/>
                <a:gd name="T12" fmla="*/ 2147483647 w 600"/>
                <a:gd name="T13" fmla="*/ 0 h 847"/>
                <a:gd name="T14" fmla="*/ 2147483647 w 600"/>
                <a:gd name="T15" fmla="*/ 2147483647 h 847"/>
                <a:gd name="T16" fmla="*/ 2147483647 w 600"/>
                <a:gd name="T17" fmla="*/ 2147483647 h 847"/>
                <a:gd name="T18" fmla="*/ 2147483647 w 600"/>
                <a:gd name="T19" fmla="*/ 2147483647 h 847"/>
                <a:gd name="T20" fmla="*/ 2147483647 w 600"/>
                <a:gd name="T21" fmla="*/ 2147483647 h 847"/>
                <a:gd name="T22" fmla="*/ 2147483647 w 600"/>
                <a:gd name="T23" fmla="*/ 2147483647 h 847"/>
                <a:gd name="T24" fmla="*/ 2147483647 w 600"/>
                <a:gd name="T25" fmla="*/ 2147483647 h 847"/>
                <a:gd name="T26" fmla="*/ 2147483647 w 600"/>
                <a:gd name="T27" fmla="*/ 2147483647 h 847"/>
                <a:gd name="T28" fmla="*/ 2147483647 w 600"/>
                <a:gd name="T29" fmla="*/ 2147483647 h 847"/>
                <a:gd name="T30" fmla="*/ 2147483647 w 600"/>
                <a:gd name="T31" fmla="*/ 2147483647 h 847"/>
                <a:gd name="T32" fmla="*/ 2147483647 w 600"/>
                <a:gd name="T33" fmla="*/ 2147483647 h 847"/>
                <a:gd name="T34" fmla="*/ 2147483647 w 600"/>
                <a:gd name="T35" fmla="*/ 2147483647 h 847"/>
                <a:gd name="T36" fmla="*/ 2147483647 w 600"/>
                <a:gd name="T37" fmla="*/ 2147483647 h 847"/>
                <a:gd name="T38" fmla="*/ 2147483647 w 600"/>
                <a:gd name="T39" fmla="*/ 2147483647 h 847"/>
                <a:gd name="T40" fmla="*/ 2147483647 w 600"/>
                <a:gd name="T41" fmla="*/ 2147483647 h 847"/>
                <a:gd name="T42" fmla="*/ 2147483647 w 600"/>
                <a:gd name="T43" fmla="*/ 2147483647 h 847"/>
                <a:gd name="T44" fmla="*/ 2147483647 w 600"/>
                <a:gd name="T45" fmla="*/ 2147483647 h 847"/>
                <a:gd name="T46" fmla="*/ 2147483647 w 600"/>
                <a:gd name="T47" fmla="*/ 2147483647 h 847"/>
                <a:gd name="T48" fmla="*/ 2147483647 w 600"/>
                <a:gd name="T49" fmla="*/ 2147483647 h 847"/>
                <a:gd name="T50" fmla="*/ 2147483647 w 600"/>
                <a:gd name="T51" fmla="*/ 2147483647 h 847"/>
                <a:gd name="T52" fmla="*/ 2147483647 w 600"/>
                <a:gd name="T53" fmla="*/ 2147483647 h 847"/>
                <a:gd name="T54" fmla="*/ 2147483647 w 600"/>
                <a:gd name="T55" fmla="*/ 2147483647 h 847"/>
                <a:gd name="T56" fmla="*/ 2147483647 w 600"/>
                <a:gd name="T57" fmla="*/ 2147483647 h 847"/>
                <a:gd name="T58" fmla="*/ 2147483647 w 600"/>
                <a:gd name="T59" fmla="*/ 2147483647 h 847"/>
                <a:gd name="T60" fmla="*/ 2147483647 w 600"/>
                <a:gd name="T61" fmla="*/ 2147483647 h 847"/>
                <a:gd name="T62" fmla="*/ 0 w 600"/>
                <a:gd name="T63" fmla="*/ 2147483647 h 847"/>
                <a:gd name="T64" fmla="*/ 2147483647 w 600"/>
                <a:gd name="T65" fmla="*/ 2147483647 h 8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0"/>
                <a:gd name="T100" fmla="*/ 0 h 847"/>
                <a:gd name="T101" fmla="*/ 600 w 600"/>
                <a:gd name="T102" fmla="*/ 847 h 8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0" h="847">
                  <a:moveTo>
                    <a:pt x="2" y="70"/>
                  </a:moveTo>
                  <a:lnTo>
                    <a:pt x="24" y="58"/>
                  </a:lnTo>
                  <a:lnTo>
                    <a:pt x="55" y="43"/>
                  </a:lnTo>
                  <a:lnTo>
                    <a:pt x="93" y="25"/>
                  </a:lnTo>
                  <a:lnTo>
                    <a:pt x="138" y="12"/>
                  </a:lnTo>
                  <a:lnTo>
                    <a:pt x="187" y="0"/>
                  </a:lnTo>
                  <a:lnTo>
                    <a:pt x="241" y="0"/>
                  </a:lnTo>
                  <a:lnTo>
                    <a:pt x="297" y="12"/>
                  </a:lnTo>
                  <a:lnTo>
                    <a:pt x="359" y="43"/>
                  </a:lnTo>
                  <a:lnTo>
                    <a:pt x="396" y="147"/>
                  </a:lnTo>
                  <a:lnTo>
                    <a:pt x="427" y="233"/>
                  </a:lnTo>
                  <a:lnTo>
                    <a:pt x="450" y="303"/>
                  </a:lnTo>
                  <a:lnTo>
                    <a:pt x="475" y="368"/>
                  </a:lnTo>
                  <a:lnTo>
                    <a:pt x="499" y="431"/>
                  </a:lnTo>
                  <a:lnTo>
                    <a:pt x="526" y="504"/>
                  </a:lnTo>
                  <a:lnTo>
                    <a:pt x="557" y="590"/>
                  </a:lnTo>
                  <a:lnTo>
                    <a:pt x="600" y="700"/>
                  </a:lnTo>
                  <a:lnTo>
                    <a:pt x="516" y="700"/>
                  </a:lnTo>
                  <a:lnTo>
                    <a:pt x="439" y="704"/>
                  </a:lnTo>
                  <a:lnTo>
                    <a:pt x="363" y="708"/>
                  </a:lnTo>
                  <a:lnTo>
                    <a:pt x="295" y="719"/>
                  </a:lnTo>
                  <a:lnTo>
                    <a:pt x="225" y="735"/>
                  </a:lnTo>
                  <a:lnTo>
                    <a:pt x="159" y="762"/>
                  </a:lnTo>
                  <a:lnTo>
                    <a:pt x="95" y="797"/>
                  </a:lnTo>
                  <a:lnTo>
                    <a:pt x="31" y="847"/>
                  </a:lnTo>
                  <a:lnTo>
                    <a:pt x="27" y="813"/>
                  </a:lnTo>
                  <a:lnTo>
                    <a:pt x="26" y="725"/>
                  </a:lnTo>
                  <a:lnTo>
                    <a:pt x="20" y="599"/>
                  </a:lnTo>
                  <a:lnTo>
                    <a:pt x="14" y="458"/>
                  </a:lnTo>
                  <a:lnTo>
                    <a:pt x="8" y="314"/>
                  </a:lnTo>
                  <a:lnTo>
                    <a:pt x="4" y="190"/>
                  </a:lnTo>
                  <a:lnTo>
                    <a:pt x="0" y="103"/>
                  </a:lnTo>
                  <a:lnTo>
                    <a:pt x="2" y="70"/>
                  </a:lnTo>
                  <a:close/>
                </a:path>
              </a:pathLst>
            </a:custGeom>
            <a:solidFill>
              <a:srgbClr val="FFD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1" name="Freeform 149"/>
            <p:cNvSpPr>
              <a:spLocks/>
            </p:cNvSpPr>
            <p:nvPr/>
          </p:nvSpPr>
          <p:spPr bwMode="auto">
            <a:xfrm>
              <a:off x="7961313" y="2112963"/>
              <a:ext cx="473075" cy="677863"/>
            </a:xfrm>
            <a:custGeom>
              <a:avLst/>
              <a:gdLst>
                <a:gd name="T0" fmla="*/ 2147483647 w 597"/>
                <a:gd name="T1" fmla="*/ 2147483647 h 854"/>
                <a:gd name="T2" fmla="*/ 2147483647 w 597"/>
                <a:gd name="T3" fmla="*/ 2147483647 h 854"/>
                <a:gd name="T4" fmla="*/ 2147483647 w 597"/>
                <a:gd name="T5" fmla="*/ 2147483647 h 854"/>
                <a:gd name="T6" fmla="*/ 2147483647 w 597"/>
                <a:gd name="T7" fmla="*/ 2147483647 h 854"/>
                <a:gd name="T8" fmla="*/ 2147483647 w 597"/>
                <a:gd name="T9" fmla="*/ 2147483647 h 854"/>
                <a:gd name="T10" fmla="*/ 2147483647 w 597"/>
                <a:gd name="T11" fmla="*/ 0 h 854"/>
                <a:gd name="T12" fmla="*/ 2147483647 w 597"/>
                <a:gd name="T13" fmla="*/ 0 h 854"/>
                <a:gd name="T14" fmla="*/ 2147483647 w 597"/>
                <a:gd name="T15" fmla="*/ 2147483647 h 854"/>
                <a:gd name="T16" fmla="*/ 2147483647 w 597"/>
                <a:gd name="T17" fmla="*/ 2147483647 h 854"/>
                <a:gd name="T18" fmla="*/ 2147483647 w 597"/>
                <a:gd name="T19" fmla="*/ 2147483647 h 854"/>
                <a:gd name="T20" fmla="*/ 2147483647 w 597"/>
                <a:gd name="T21" fmla="*/ 2147483647 h 854"/>
                <a:gd name="T22" fmla="*/ 2147483647 w 597"/>
                <a:gd name="T23" fmla="*/ 2147483647 h 854"/>
                <a:gd name="T24" fmla="*/ 2147483647 w 597"/>
                <a:gd name="T25" fmla="*/ 2147483647 h 854"/>
                <a:gd name="T26" fmla="*/ 2147483647 w 597"/>
                <a:gd name="T27" fmla="*/ 2147483647 h 854"/>
                <a:gd name="T28" fmla="*/ 2147483647 w 597"/>
                <a:gd name="T29" fmla="*/ 2147483647 h 854"/>
                <a:gd name="T30" fmla="*/ 2147483647 w 597"/>
                <a:gd name="T31" fmla="*/ 2147483647 h 854"/>
                <a:gd name="T32" fmla="*/ 2147483647 w 597"/>
                <a:gd name="T33" fmla="*/ 2147483647 h 854"/>
                <a:gd name="T34" fmla="*/ 2147483647 w 597"/>
                <a:gd name="T35" fmla="*/ 2147483647 h 854"/>
                <a:gd name="T36" fmla="*/ 2147483647 w 597"/>
                <a:gd name="T37" fmla="*/ 2147483647 h 854"/>
                <a:gd name="T38" fmla="*/ 2147483647 w 597"/>
                <a:gd name="T39" fmla="*/ 2147483647 h 854"/>
                <a:gd name="T40" fmla="*/ 2147483647 w 597"/>
                <a:gd name="T41" fmla="*/ 2147483647 h 854"/>
                <a:gd name="T42" fmla="*/ 2147483647 w 597"/>
                <a:gd name="T43" fmla="*/ 2147483647 h 854"/>
                <a:gd name="T44" fmla="*/ 2147483647 w 597"/>
                <a:gd name="T45" fmla="*/ 2147483647 h 854"/>
                <a:gd name="T46" fmla="*/ 2147483647 w 597"/>
                <a:gd name="T47" fmla="*/ 2147483647 h 854"/>
                <a:gd name="T48" fmla="*/ 2147483647 w 597"/>
                <a:gd name="T49" fmla="*/ 2147483647 h 854"/>
                <a:gd name="T50" fmla="*/ 2147483647 w 597"/>
                <a:gd name="T51" fmla="*/ 2147483647 h 854"/>
                <a:gd name="T52" fmla="*/ 2147483647 w 597"/>
                <a:gd name="T53" fmla="*/ 2147483647 h 854"/>
                <a:gd name="T54" fmla="*/ 2147483647 w 597"/>
                <a:gd name="T55" fmla="*/ 2147483647 h 854"/>
                <a:gd name="T56" fmla="*/ 2147483647 w 597"/>
                <a:gd name="T57" fmla="*/ 2147483647 h 854"/>
                <a:gd name="T58" fmla="*/ 2147483647 w 597"/>
                <a:gd name="T59" fmla="*/ 2147483647 h 854"/>
                <a:gd name="T60" fmla="*/ 2147483647 w 597"/>
                <a:gd name="T61" fmla="*/ 2147483647 h 854"/>
                <a:gd name="T62" fmla="*/ 0 w 597"/>
                <a:gd name="T63" fmla="*/ 2147483647 h 854"/>
                <a:gd name="T64" fmla="*/ 2147483647 w 597"/>
                <a:gd name="T65" fmla="*/ 2147483647 h 8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7"/>
                <a:gd name="T100" fmla="*/ 0 h 854"/>
                <a:gd name="T101" fmla="*/ 597 w 597"/>
                <a:gd name="T102" fmla="*/ 854 h 8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7" h="854">
                  <a:moveTo>
                    <a:pt x="2" y="72"/>
                  </a:moveTo>
                  <a:lnTo>
                    <a:pt x="23" y="58"/>
                  </a:lnTo>
                  <a:lnTo>
                    <a:pt x="54" y="43"/>
                  </a:lnTo>
                  <a:lnTo>
                    <a:pt x="91" y="25"/>
                  </a:lnTo>
                  <a:lnTo>
                    <a:pt x="137" y="12"/>
                  </a:lnTo>
                  <a:lnTo>
                    <a:pt x="186" y="0"/>
                  </a:lnTo>
                  <a:lnTo>
                    <a:pt x="242" y="0"/>
                  </a:lnTo>
                  <a:lnTo>
                    <a:pt x="298" y="12"/>
                  </a:lnTo>
                  <a:lnTo>
                    <a:pt x="360" y="41"/>
                  </a:lnTo>
                  <a:lnTo>
                    <a:pt x="395" y="146"/>
                  </a:lnTo>
                  <a:lnTo>
                    <a:pt x="426" y="233"/>
                  </a:lnTo>
                  <a:lnTo>
                    <a:pt x="450" y="303"/>
                  </a:lnTo>
                  <a:lnTo>
                    <a:pt x="475" y="369"/>
                  </a:lnTo>
                  <a:lnTo>
                    <a:pt x="498" y="433"/>
                  </a:lnTo>
                  <a:lnTo>
                    <a:pt x="525" y="504"/>
                  </a:lnTo>
                  <a:lnTo>
                    <a:pt x="556" y="590"/>
                  </a:lnTo>
                  <a:lnTo>
                    <a:pt x="597" y="700"/>
                  </a:lnTo>
                  <a:lnTo>
                    <a:pt x="514" y="700"/>
                  </a:lnTo>
                  <a:lnTo>
                    <a:pt x="436" y="702"/>
                  </a:lnTo>
                  <a:lnTo>
                    <a:pt x="364" y="708"/>
                  </a:lnTo>
                  <a:lnTo>
                    <a:pt x="296" y="722"/>
                  </a:lnTo>
                  <a:lnTo>
                    <a:pt x="230" y="739"/>
                  </a:lnTo>
                  <a:lnTo>
                    <a:pt x="166" y="766"/>
                  </a:lnTo>
                  <a:lnTo>
                    <a:pt x="102" y="803"/>
                  </a:lnTo>
                  <a:lnTo>
                    <a:pt x="40" y="854"/>
                  </a:lnTo>
                  <a:lnTo>
                    <a:pt x="36" y="819"/>
                  </a:lnTo>
                  <a:lnTo>
                    <a:pt x="33" y="729"/>
                  </a:lnTo>
                  <a:lnTo>
                    <a:pt x="25" y="603"/>
                  </a:lnTo>
                  <a:lnTo>
                    <a:pt x="19" y="462"/>
                  </a:lnTo>
                  <a:lnTo>
                    <a:pt x="11" y="316"/>
                  </a:lnTo>
                  <a:lnTo>
                    <a:pt x="5" y="192"/>
                  </a:lnTo>
                  <a:lnTo>
                    <a:pt x="0" y="105"/>
                  </a:lnTo>
                  <a:lnTo>
                    <a:pt x="2" y="72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2" name="Freeform 150"/>
            <p:cNvSpPr>
              <a:spLocks/>
            </p:cNvSpPr>
            <p:nvPr/>
          </p:nvSpPr>
          <p:spPr bwMode="auto">
            <a:xfrm>
              <a:off x="7964488" y="2116138"/>
              <a:ext cx="466725" cy="665163"/>
            </a:xfrm>
            <a:custGeom>
              <a:avLst/>
              <a:gdLst>
                <a:gd name="T0" fmla="*/ 2147483647 w 587"/>
                <a:gd name="T1" fmla="*/ 2147483647 h 838"/>
                <a:gd name="T2" fmla="*/ 2147483647 w 587"/>
                <a:gd name="T3" fmla="*/ 2147483647 h 838"/>
                <a:gd name="T4" fmla="*/ 2147483647 w 587"/>
                <a:gd name="T5" fmla="*/ 2147483647 h 838"/>
                <a:gd name="T6" fmla="*/ 2147483647 w 587"/>
                <a:gd name="T7" fmla="*/ 2147483647 h 838"/>
                <a:gd name="T8" fmla="*/ 2147483647 w 587"/>
                <a:gd name="T9" fmla="*/ 2147483647 h 838"/>
                <a:gd name="T10" fmla="*/ 2147483647 w 587"/>
                <a:gd name="T11" fmla="*/ 0 h 838"/>
                <a:gd name="T12" fmla="*/ 2147483647 w 587"/>
                <a:gd name="T13" fmla="*/ 0 h 838"/>
                <a:gd name="T14" fmla="*/ 2147483647 w 587"/>
                <a:gd name="T15" fmla="*/ 2147483647 h 838"/>
                <a:gd name="T16" fmla="*/ 2147483647 w 587"/>
                <a:gd name="T17" fmla="*/ 2147483647 h 838"/>
                <a:gd name="T18" fmla="*/ 2147483647 w 587"/>
                <a:gd name="T19" fmla="*/ 2147483647 h 838"/>
                <a:gd name="T20" fmla="*/ 2147483647 w 587"/>
                <a:gd name="T21" fmla="*/ 2147483647 h 838"/>
                <a:gd name="T22" fmla="*/ 2147483647 w 587"/>
                <a:gd name="T23" fmla="*/ 2147483647 h 838"/>
                <a:gd name="T24" fmla="*/ 2147483647 w 587"/>
                <a:gd name="T25" fmla="*/ 2147483647 h 838"/>
                <a:gd name="T26" fmla="*/ 2147483647 w 587"/>
                <a:gd name="T27" fmla="*/ 2147483647 h 838"/>
                <a:gd name="T28" fmla="*/ 2147483647 w 587"/>
                <a:gd name="T29" fmla="*/ 2147483647 h 838"/>
                <a:gd name="T30" fmla="*/ 2147483647 w 587"/>
                <a:gd name="T31" fmla="*/ 2147483647 h 838"/>
                <a:gd name="T32" fmla="*/ 2147483647 w 587"/>
                <a:gd name="T33" fmla="*/ 2147483647 h 838"/>
                <a:gd name="T34" fmla="*/ 2147483647 w 587"/>
                <a:gd name="T35" fmla="*/ 2147483647 h 838"/>
                <a:gd name="T36" fmla="*/ 2147483647 w 587"/>
                <a:gd name="T37" fmla="*/ 2147483647 h 838"/>
                <a:gd name="T38" fmla="*/ 2147483647 w 587"/>
                <a:gd name="T39" fmla="*/ 2147483647 h 838"/>
                <a:gd name="T40" fmla="*/ 2147483647 w 587"/>
                <a:gd name="T41" fmla="*/ 2147483647 h 838"/>
                <a:gd name="T42" fmla="*/ 2147483647 w 587"/>
                <a:gd name="T43" fmla="*/ 2147483647 h 838"/>
                <a:gd name="T44" fmla="*/ 2147483647 w 587"/>
                <a:gd name="T45" fmla="*/ 2147483647 h 838"/>
                <a:gd name="T46" fmla="*/ 2147483647 w 587"/>
                <a:gd name="T47" fmla="*/ 2147483647 h 838"/>
                <a:gd name="T48" fmla="*/ 2147483647 w 587"/>
                <a:gd name="T49" fmla="*/ 2147483647 h 838"/>
                <a:gd name="T50" fmla="*/ 2147483647 w 587"/>
                <a:gd name="T51" fmla="*/ 2147483647 h 838"/>
                <a:gd name="T52" fmla="*/ 2147483647 w 587"/>
                <a:gd name="T53" fmla="*/ 2147483647 h 838"/>
                <a:gd name="T54" fmla="*/ 2147483647 w 587"/>
                <a:gd name="T55" fmla="*/ 2147483647 h 838"/>
                <a:gd name="T56" fmla="*/ 2147483647 w 587"/>
                <a:gd name="T57" fmla="*/ 2147483647 h 838"/>
                <a:gd name="T58" fmla="*/ 2147483647 w 587"/>
                <a:gd name="T59" fmla="*/ 2147483647 h 838"/>
                <a:gd name="T60" fmla="*/ 2147483647 w 587"/>
                <a:gd name="T61" fmla="*/ 2147483647 h 838"/>
                <a:gd name="T62" fmla="*/ 0 w 587"/>
                <a:gd name="T63" fmla="*/ 2147483647 h 838"/>
                <a:gd name="T64" fmla="*/ 2147483647 w 587"/>
                <a:gd name="T65" fmla="*/ 2147483647 h 8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87"/>
                <a:gd name="T100" fmla="*/ 0 h 838"/>
                <a:gd name="T101" fmla="*/ 587 w 587"/>
                <a:gd name="T102" fmla="*/ 838 h 8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87" h="838">
                  <a:moveTo>
                    <a:pt x="1" y="68"/>
                  </a:moveTo>
                  <a:lnTo>
                    <a:pt x="23" y="56"/>
                  </a:lnTo>
                  <a:lnTo>
                    <a:pt x="54" y="41"/>
                  </a:lnTo>
                  <a:lnTo>
                    <a:pt x="91" y="23"/>
                  </a:lnTo>
                  <a:lnTo>
                    <a:pt x="135" y="10"/>
                  </a:lnTo>
                  <a:lnTo>
                    <a:pt x="182" y="0"/>
                  </a:lnTo>
                  <a:lnTo>
                    <a:pt x="236" y="0"/>
                  </a:lnTo>
                  <a:lnTo>
                    <a:pt x="292" y="12"/>
                  </a:lnTo>
                  <a:lnTo>
                    <a:pt x="352" y="41"/>
                  </a:lnTo>
                  <a:lnTo>
                    <a:pt x="387" y="144"/>
                  </a:lnTo>
                  <a:lnTo>
                    <a:pt x="418" y="227"/>
                  </a:lnTo>
                  <a:lnTo>
                    <a:pt x="444" y="295"/>
                  </a:lnTo>
                  <a:lnTo>
                    <a:pt x="469" y="359"/>
                  </a:lnTo>
                  <a:lnTo>
                    <a:pt x="490" y="421"/>
                  </a:lnTo>
                  <a:lnTo>
                    <a:pt x="515" y="493"/>
                  </a:lnTo>
                  <a:lnTo>
                    <a:pt x="546" y="576"/>
                  </a:lnTo>
                  <a:lnTo>
                    <a:pt x="587" y="685"/>
                  </a:lnTo>
                  <a:lnTo>
                    <a:pt x="504" y="685"/>
                  </a:lnTo>
                  <a:lnTo>
                    <a:pt x="428" y="689"/>
                  </a:lnTo>
                  <a:lnTo>
                    <a:pt x="356" y="694"/>
                  </a:lnTo>
                  <a:lnTo>
                    <a:pt x="290" y="708"/>
                  </a:lnTo>
                  <a:lnTo>
                    <a:pt x="224" y="725"/>
                  </a:lnTo>
                  <a:lnTo>
                    <a:pt x="162" y="753"/>
                  </a:lnTo>
                  <a:lnTo>
                    <a:pt x="100" y="787"/>
                  </a:lnTo>
                  <a:lnTo>
                    <a:pt x="40" y="838"/>
                  </a:lnTo>
                  <a:lnTo>
                    <a:pt x="36" y="803"/>
                  </a:lnTo>
                  <a:lnTo>
                    <a:pt x="32" y="716"/>
                  </a:lnTo>
                  <a:lnTo>
                    <a:pt x="25" y="592"/>
                  </a:lnTo>
                  <a:lnTo>
                    <a:pt x="19" y="452"/>
                  </a:lnTo>
                  <a:lnTo>
                    <a:pt x="11" y="310"/>
                  </a:lnTo>
                  <a:lnTo>
                    <a:pt x="5" y="186"/>
                  </a:lnTo>
                  <a:lnTo>
                    <a:pt x="0" y="99"/>
                  </a:lnTo>
                  <a:lnTo>
                    <a:pt x="1" y="68"/>
                  </a:lnTo>
                  <a:close/>
                </a:path>
              </a:pathLst>
            </a:custGeom>
            <a:solidFill>
              <a:srgbClr val="FFD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3" name="Freeform 151"/>
            <p:cNvSpPr>
              <a:spLocks/>
            </p:cNvSpPr>
            <p:nvPr/>
          </p:nvSpPr>
          <p:spPr bwMode="auto">
            <a:xfrm>
              <a:off x="7966075" y="2117726"/>
              <a:ext cx="458788" cy="654050"/>
            </a:xfrm>
            <a:custGeom>
              <a:avLst/>
              <a:gdLst>
                <a:gd name="T0" fmla="*/ 2147483647 w 578"/>
                <a:gd name="T1" fmla="*/ 2147483647 h 824"/>
                <a:gd name="T2" fmla="*/ 2147483647 w 578"/>
                <a:gd name="T3" fmla="*/ 2147483647 h 824"/>
                <a:gd name="T4" fmla="*/ 2147483647 w 578"/>
                <a:gd name="T5" fmla="*/ 2147483647 h 824"/>
                <a:gd name="T6" fmla="*/ 2147483647 w 578"/>
                <a:gd name="T7" fmla="*/ 2147483647 h 824"/>
                <a:gd name="T8" fmla="*/ 2147483647 w 578"/>
                <a:gd name="T9" fmla="*/ 2147483647 h 824"/>
                <a:gd name="T10" fmla="*/ 2147483647 w 578"/>
                <a:gd name="T11" fmla="*/ 0 h 824"/>
                <a:gd name="T12" fmla="*/ 2147483647 w 578"/>
                <a:gd name="T13" fmla="*/ 0 h 824"/>
                <a:gd name="T14" fmla="*/ 2147483647 w 578"/>
                <a:gd name="T15" fmla="*/ 2147483647 h 824"/>
                <a:gd name="T16" fmla="*/ 2147483647 w 578"/>
                <a:gd name="T17" fmla="*/ 2147483647 h 824"/>
                <a:gd name="T18" fmla="*/ 2147483647 w 578"/>
                <a:gd name="T19" fmla="*/ 2147483647 h 824"/>
                <a:gd name="T20" fmla="*/ 2147483647 w 578"/>
                <a:gd name="T21" fmla="*/ 2147483647 h 824"/>
                <a:gd name="T22" fmla="*/ 2147483647 w 578"/>
                <a:gd name="T23" fmla="*/ 2147483647 h 824"/>
                <a:gd name="T24" fmla="*/ 2147483647 w 578"/>
                <a:gd name="T25" fmla="*/ 2147483647 h 824"/>
                <a:gd name="T26" fmla="*/ 2147483647 w 578"/>
                <a:gd name="T27" fmla="*/ 2147483647 h 824"/>
                <a:gd name="T28" fmla="*/ 2147483647 w 578"/>
                <a:gd name="T29" fmla="*/ 2147483647 h 824"/>
                <a:gd name="T30" fmla="*/ 2147483647 w 578"/>
                <a:gd name="T31" fmla="*/ 2147483647 h 824"/>
                <a:gd name="T32" fmla="*/ 2147483647 w 578"/>
                <a:gd name="T33" fmla="*/ 2147483647 h 824"/>
                <a:gd name="T34" fmla="*/ 2147483647 w 578"/>
                <a:gd name="T35" fmla="*/ 2147483647 h 824"/>
                <a:gd name="T36" fmla="*/ 2147483647 w 578"/>
                <a:gd name="T37" fmla="*/ 2147483647 h 824"/>
                <a:gd name="T38" fmla="*/ 2147483647 w 578"/>
                <a:gd name="T39" fmla="*/ 2147483647 h 824"/>
                <a:gd name="T40" fmla="*/ 2147483647 w 578"/>
                <a:gd name="T41" fmla="*/ 2147483647 h 824"/>
                <a:gd name="T42" fmla="*/ 2147483647 w 578"/>
                <a:gd name="T43" fmla="*/ 2147483647 h 824"/>
                <a:gd name="T44" fmla="*/ 2147483647 w 578"/>
                <a:gd name="T45" fmla="*/ 2147483647 h 824"/>
                <a:gd name="T46" fmla="*/ 2147483647 w 578"/>
                <a:gd name="T47" fmla="*/ 2147483647 h 824"/>
                <a:gd name="T48" fmla="*/ 2147483647 w 578"/>
                <a:gd name="T49" fmla="*/ 2147483647 h 824"/>
                <a:gd name="T50" fmla="*/ 2147483647 w 578"/>
                <a:gd name="T51" fmla="*/ 2147483647 h 824"/>
                <a:gd name="T52" fmla="*/ 2147483647 w 578"/>
                <a:gd name="T53" fmla="*/ 2147483647 h 824"/>
                <a:gd name="T54" fmla="*/ 2147483647 w 578"/>
                <a:gd name="T55" fmla="*/ 2147483647 h 824"/>
                <a:gd name="T56" fmla="*/ 2147483647 w 578"/>
                <a:gd name="T57" fmla="*/ 2147483647 h 824"/>
                <a:gd name="T58" fmla="*/ 2147483647 w 578"/>
                <a:gd name="T59" fmla="*/ 2147483647 h 824"/>
                <a:gd name="T60" fmla="*/ 2147483647 w 578"/>
                <a:gd name="T61" fmla="*/ 2147483647 h 824"/>
                <a:gd name="T62" fmla="*/ 0 w 578"/>
                <a:gd name="T63" fmla="*/ 2147483647 h 824"/>
                <a:gd name="T64" fmla="*/ 2147483647 w 578"/>
                <a:gd name="T65" fmla="*/ 2147483647 h 8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8"/>
                <a:gd name="T100" fmla="*/ 0 h 824"/>
                <a:gd name="T101" fmla="*/ 578 w 578"/>
                <a:gd name="T102" fmla="*/ 824 h 8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8" h="824">
                  <a:moveTo>
                    <a:pt x="2" y="66"/>
                  </a:moveTo>
                  <a:lnTo>
                    <a:pt x="24" y="54"/>
                  </a:lnTo>
                  <a:lnTo>
                    <a:pt x="53" y="39"/>
                  </a:lnTo>
                  <a:lnTo>
                    <a:pt x="90" y="23"/>
                  </a:lnTo>
                  <a:lnTo>
                    <a:pt x="134" y="10"/>
                  </a:lnTo>
                  <a:lnTo>
                    <a:pt x="181" y="0"/>
                  </a:lnTo>
                  <a:lnTo>
                    <a:pt x="235" y="0"/>
                  </a:lnTo>
                  <a:lnTo>
                    <a:pt x="289" y="12"/>
                  </a:lnTo>
                  <a:lnTo>
                    <a:pt x="350" y="39"/>
                  </a:lnTo>
                  <a:lnTo>
                    <a:pt x="384" y="140"/>
                  </a:lnTo>
                  <a:lnTo>
                    <a:pt x="414" y="221"/>
                  </a:lnTo>
                  <a:lnTo>
                    <a:pt x="437" y="289"/>
                  </a:lnTo>
                  <a:lnTo>
                    <a:pt x="460" y="353"/>
                  </a:lnTo>
                  <a:lnTo>
                    <a:pt x="483" y="415"/>
                  </a:lnTo>
                  <a:lnTo>
                    <a:pt x="509" y="485"/>
                  </a:lnTo>
                  <a:lnTo>
                    <a:pt x="540" y="568"/>
                  </a:lnTo>
                  <a:lnTo>
                    <a:pt x="578" y="673"/>
                  </a:lnTo>
                  <a:lnTo>
                    <a:pt x="497" y="673"/>
                  </a:lnTo>
                  <a:lnTo>
                    <a:pt x="423" y="677"/>
                  </a:lnTo>
                  <a:lnTo>
                    <a:pt x="351" y="683"/>
                  </a:lnTo>
                  <a:lnTo>
                    <a:pt x="287" y="694"/>
                  </a:lnTo>
                  <a:lnTo>
                    <a:pt x="222" y="712"/>
                  </a:lnTo>
                  <a:lnTo>
                    <a:pt x="159" y="739"/>
                  </a:lnTo>
                  <a:lnTo>
                    <a:pt x="99" y="774"/>
                  </a:lnTo>
                  <a:lnTo>
                    <a:pt x="39" y="824"/>
                  </a:lnTo>
                  <a:lnTo>
                    <a:pt x="35" y="789"/>
                  </a:lnTo>
                  <a:lnTo>
                    <a:pt x="31" y="704"/>
                  </a:lnTo>
                  <a:lnTo>
                    <a:pt x="26" y="582"/>
                  </a:lnTo>
                  <a:lnTo>
                    <a:pt x="20" y="444"/>
                  </a:lnTo>
                  <a:lnTo>
                    <a:pt x="12" y="305"/>
                  </a:lnTo>
                  <a:lnTo>
                    <a:pt x="6" y="182"/>
                  </a:lnTo>
                  <a:lnTo>
                    <a:pt x="0" y="97"/>
                  </a:lnTo>
                  <a:lnTo>
                    <a:pt x="2" y="66"/>
                  </a:lnTo>
                  <a:close/>
                </a:path>
              </a:pathLst>
            </a:custGeom>
            <a:solidFill>
              <a:srgbClr val="FFE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4" name="Freeform 152"/>
            <p:cNvSpPr>
              <a:spLocks/>
            </p:cNvSpPr>
            <p:nvPr/>
          </p:nvSpPr>
          <p:spPr bwMode="auto">
            <a:xfrm>
              <a:off x="7969250" y="2117726"/>
              <a:ext cx="447675" cy="641350"/>
            </a:xfrm>
            <a:custGeom>
              <a:avLst/>
              <a:gdLst>
                <a:gd name="T0" fmla="*/ 2147483647 w 565"/>
                <a:gd name="T1" fmla="*/ 2147483647 h 809"/>
                <a:gd name="T2" fmla="*/ 2147483647 w 565"/>
                <a:gd name="T3" fmla="*/ 2147483647 h 809"/>
                <a:gd name="T4" fmla="*/ 2147483647 w 565"/>
                <a:gd name="T5" fmla="*/ 2147483647 h 809"/>
                <a:gd name="T6" fmla="*/ 2147483647 w 565"/>
                <a:gd name="T7" fmla="*/ 2147483647 h 809"/>
                <a:gd name="T8" fmla="*/ 2147483647 w 565"/>
                <a:gd name="T9" fmla="*/ 2147483647 h 809"/>
                <a:gd name="T10" fmla="*/ 2147483647 w 565"/>
                <a:gd name="T11" fmla="*/ 0 h 809"/>
                <a:gd name="T12" fmla="*/ 2147483647 w 565"/>
                <a:gd name="T13" fmla="*/ 2147483647 h 809"/>
                <a:gd name="T14" fmla="*/ 2147483647 w 565"/>
                <a:gd name="T15" fmla="*/ 2147483647 h 809"/>
                <a:gd name="T16" fmla="*/ 2147483647 w 565"/>
                <a:gd name="T17" fmla="*/ 2147483647 h 809"/>
                <a:gd name="T18" fmla="*/ 2147483647 w 565"/>
                <a:gd name="T19" fmla="*/ 2147483647 h 809"/>
                <a:gd name="T20" fmla="*/ 2147483647 w 565"/>
                <a:gd name="T21" fmla="*/ 2147483647 h 809"/>
                <a:gd name="T22" fmla="*/ 2147483647 w 565"/>
                <a:gd name="T23" fmla="*/ 2147483647 h 809"/>
                <a:gd name="T24" fmla="*/ 2147483647 w 565"/>
                <a:gd name="T25" fmla="*/ 2147483647 h 809"/>
                <a:gd name="T26" fmla="*/ 2147483647 w 565"/>
                <a:gd name="T27" fmla="*/ 2147483647 h 809"/>
                <a:gd name="T28" fmla="*/ 2147483647 w 565"/>
                <a:gd name="T29" fmla="*/ 2147483647 h 809"/>
                <a:gd name="T30" fmla="*/ 2147483647 w 565"/>
                <a:gd name="T31" fmla="*/ 2147483647 h 809"/>
                <a:gd name="T32" fmla="*/ 2147483647 w 565"/>
                <a:gd name="T33" fmla="*/ 2147483647 h 809"/>
                <a:gd name="T34" fmla="*/ 2147483647 w 565"/>
                <a:gd name="T35" fmla="*/ 2147483647 h 809"/>
                <a:gd name="T36" fmla="*/ 2147483647 w 565"/>
                <a:gd name="T37" fmla="*/ 2147483647 h 809"/>
                <a:gd name="T38" fmla="*/ 2147483647 w 565"/>
                <a:gd name="T39" fmla="*/ 2147483647 h 809"/>
                <a:gd name="T40" fmla="*/ 2147483647 w 565"/>
                <a:gd name="T41" fmla="*/ 2147483647 h 809"/>
                <a:gd name="T42" fmla="*/ 2147483647 w 565"/>
                <a:gd name="T43" fmla="*/ 2147483647 h 809"/>
                <a:gd name="T44" fmla="*/ 2147483647 w 565"/>
                <a:gd name="T45" fmla="*/ 2147483647 h 809"/>
                <a:gd name="T46" fmla="*/ 2147483647 w 565"/>
                <a:gd name="T47" fmla="*/ 2147483647 h 809"/>
                <a:gd name="T48" fmla="*/ 2147483647 w 565"/>
                <a:gd name="T49" fmla="*/ 2147483647 h 809"/>
                <a:gd name="T50" fmla="*/ 2147483647 w 565"/>
                <a:gd name="T51" fmla="*/ 2147483647 h 809"/>
                <a:gd name="T52" fmla="*/ 2147483647 w 565"/>
                <a:gd name="T53" fmla="*/ 2147483647 h 809"/>
                <a:gd name="T54" fmla="*/ 2147483647 w 565"/>
                <a:gd name="T55" fmla="*/ 2147483647 h 809"/>
                <a:gd name="T56" fmla="*/ 2147483647 w 565"/>
                <a:gd name="T57" fmla="*/ 2147483647 h 809"/>
                <a:gd name="T58" fmla="*/ 2147483647 w 565"/>
                <a:gd name="T59" fmla="*/ 2147483647 h 809"/>
                <a:gd name="T60" fmla="*/ 2147483647 w 565"/>
                <a:gd name="T61" fmla="*/ 2147483647 h 809"/>
                <a:gd name="T62" fmla="*/ 0 w 565"/>
                <a:gd name="T63" fmla="*/ 2147483647 h 809"/>
                <a:gd name="T64" fmla="*/ 2147483647 w 565"/>
                <a:gd name="T65" fmla="*/ 2147483647 h 8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5"/>
                <a:gd name="T100" fmla="*/ 0 h 809"/>
                <a:gd name="T101" fmla="*/ 565 w 565"/>
                <a:gd name="T102" fmla="*/ 809 h 8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5" h="809">
                  <a:moveTo>
                    <a:pt x="2" y="68"/>
                  </a:moveTo>
                  <a:lnTo>
                    <a:pt x="24" y="54"/>
                  </a:lnTo>
                  <a:lnTo>
                    <a:pt x="53" y="41"/>
                  </a:lnTo>
                  <a:lnTo>
                    <a:pt x="88" y="23"/>
                  </a:lnTo>
                  <a:lnTo>
                    <a:pt x="132" y="10"/>
                  </a:lnTo>
                  <a:lnTo>
                    <a:pt x="177" y="0"/>
                  </a:lnTo>
                  <a:lnTo>
                    <a:pt x="229" y="2"/>
                  </a:lnTo>
                  <a:lnTo>
                    <a:pt x="282" y="14"/>
                  </a:lnTo>
                  <a:lnTo>
                    <a:pt x="340" y="41"/>
                  </a:lnTo>
                  <a:lnTo>
                    <a:pt x="375" y="140"/>
                  </a:lnTo>
                  <a:lnTo>
                    <a:pt x="404" y="221"/>
                  </a:lnTo>
                  <a:lnTo>
                    <a:pt x="427" y="287"/>
                  </a:lnTo>
                  <a:lnTo>
                    <a:pt x="450" y="349"/>
                  </a:lnTo>
                  <a:lnTo>
                    <a:pt x="472" y="409"/>
                  </a:lnTo>
                  <a:lnTo>
                    <a:pt x="497" y="477"/>
                  </a:lnTo>
                  <a:lnTo>
                    <a:pt x="528" y="559"/>
                  </a:lnTo>
                  <a:lnTo>
                    <a:pt x="565" y="663"/>
                  </a:lnTo>
                  <a:lnTo>
                    <a:pt x="485" y="663"/>
                  </a:lnTo>
                  <a:lnTo>
                    <a:pt x="413" y="667"/>
                  </a:lnTo>
                  <a:lnTo>
                    <a:pt x="346" y="673"/>
                  </a:lnTo>
                  <a:lnTo>
                    <a:pt x="282" y="685"/>
                  </a:lnTo>
                  <a:lnTo>
                    <a:pt x="218" y="700"/>
                  </a:lnTo>
                  <a:lnTo>
                    <a:pt x="157" y="725"/>
                  </a:lnTo>
                  <a:lnTo>
                    <a:pt x="97" y="760"/>
                  </a:lnTo>
                  <a:lnTo>
                    <a:pt x="37" y="809"/>
                  </a:lnTo>
                  <a:lnTo>
                    <a:pt x="33" y="776"/>
                  </a:lnTo>
                  <a:lnTo>
                    <a:pt x="29" y="692"/>
                  </a:lnTo>
                  <a:lnTo>
                    <a:pt x="24" y="572"/>
                  </a:lnTo>
                  <a:lnTo>
                    <a:pt x="18" y="438"/>
                  </a:lnTo>
                  <a:lnTo>
                    <a:pt x="10" y="301"/>
                  </a:lnTo>
                  <a:lnTo>
                    <a:pt x="4" y="182"/>
                  </a:lnTo>
                  <a:lnTo>
                    <a:pt x="0" y="99"/>
                  </a:lnTo>
                  <a:lnTo>
                    <a:pt x="2" y="68"/>
                  </a:lnTo>
                  <a:close/>
                </a:path>
              </a:pathLst>
            </a:custGeom>
            <a:solidFill>
              <a:srgbClr val="FFE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5" name="Freeform 153"/>
            <p:cNvSpPr>
              <a:spLocks/>
            </p:cNvSpPr>
            <p:nvPr/>
          </p:nvSpPr>
          <p:spPr bwMode="auto">
            <a:xfrm>
              <a:off x="7970838" y="2120901"/>
              <a:ext cx="441325" cy="630238"/>
            </a:xfrm>
            <a:custGeom>
              <a:avLst/>
              <a:gdLst>
                <a:gd name="T0" fmla="*/ 2147483647 w 557"/>
                <a:gd name="T1" fmla="*/ 2147483647 h 793"/>
                <a:gd name="T2" fmla="*/ 2147483647 w 557"/>
                <a:gd name="T3" fmla="*/ 2147483647 h 793"/>
                <a:gd name="T4" fmla="*/ 2147483647 w 557"/>
                <a:gd name="T5" fmla="*/ 2147483647 h 793"/>
                <a:gd name="T6" fmla="*/ 2147483647 w 557"/>
                <a:gd name="T7" fmla="*/ 2147483647 h 793"/>
                <a:gd name="T8" fmla="*/ 2147483647 w 557"/>
                <a:gd name="T9" fmla="*/ 2147483647 h 793"/>
                <a:gd name="T10" fmla="*/ 2147483647 w 557"/>
                <a:gd name="T11" fmla="*/ 0 h 793"/>
                <a:gd name="T12" fmla="*/ 2147483647 w 557"/>
                <a:gd name="T13" fmla="*/ 0 h 793"/>
                <a:gd name="T14" fmla="*/ 2147483647 w 557"/>
                <a:gd name="T15" fmla="*/ 2147483647 h 793"/>
                <a:gd name="T16" fmla="*/ 2147483647 w 557"/>
                <a:gd name="T17" fmla="*/ 2147483647 h 793"/>
                <a:gd name="T18" fmla="*/ 2147483647 w 557"/>
                <a:gd name="T19" fmla="*/ 2147483647 h 793"/>
                <a:gd name="T20" fmla="*/ 2147483647 w 557"/>
                <a:gd name="T21" fmla="*/ 2147483647 h 793"/>
                <a:gd name="T22" fmla="*/ 2147483647 w 557"/>
                <a:gd name="T23" fmla="*/ 2147483647 h 793"/>
                <a:gd name="T24" fmla="*/ 2147483647 w 557"/>
                <a:gd name="T25" fmla="*/ 2147483647 h 793"/>
                <a:gd name="T26" fmla="*/ 2147483647 w 557"/>
                <a:gd name="T27" fmla="*/ 2147483647 h 793"/>
                <a:gd name="T28" fmla="*/ 2147483647 w 557"/>
                <a:gd name="T29" fmla="*/ 2147483647 h 793"/>
                <a:gd name="T30" fmla="*/ 2147483647 w 557"/>
                <a:gd name="T31" fmla="*/ 2147483647 h 793"/>
                <a:gd name="T32" fmla="*/ 2147483647 w 557"/>
                <a:gd name="T33" fmla="*/ 2147483647 h 793"/>
                <a:gd name="T34" fmla="*/ 2147483647 w 557"/>
                <a:gd name="T35" fmla="*/ 2147483647 h 793"/>
                <a:gd name="T36" fmla="*/ 2147483647 w 557"/>
                <a:gd name="T37" fmla="*/ 2147483647 h 793"/>
                <a:gd name="T38" fmla="*/ 2147483647 w 557"/>
                <a:gd name="T39" fmla="*/ 2147483647 h 793"/>
                <a:gd name="T40" fmla="*/ 2147483647 w 557"/>
                <a:gd name="T41" fmla="*/ 2147483647 h 793"/>
                <a:gd name="T42" fmla="*/ 2147483647 w 557"/>
                <a:gd name="T43" fmla="*/ 2147483647 h 793"/>
                <a:gd name="T44" fmla="*/ 2147483647 w 557"/>
                <a:gd name="T45" fmla="*/ 2147483647 h 793"/>
                <a:gd name="T46" fmla="*/ 2147483647 w 557"/>
                <a:gd name="T47" fmla="*/ 2147483647 h 793"/>
                <a:gd name="T48" fmla="*/ 2147483647 w 557"/>
                <a:gd name="T49" fmla="*/ 2147483647 h 793"/>
                <a:gd name="T50" fmla="*/ 2147483647 w 557"/>
                <a:gd name="T51" fmla="*/ 2147483647 h 793"/>
                <a:gd name="T52" fmla="*/ 2147483647 w 557"/>
                <a:gd name="T53" fmla="*/ 2147483647 h 793"/>
                <a:gd name="T54" fmla="*/ 2147483647 w 557"/>
                <a:gd name="T55" fmla="*/ 2147483647 h 793"/>
                <a:gd name="T56" fmla="*/ 2147483647 w 557"/>
                <a:gd name="T57" fmla="*/ 2147483647 h 793"/>
                <a:gd name="T58" fmla="*/ 2147483647 w 557"/>
                <a:gd name="T59" fmla="*/ 2147483647 h 793"/>
                <a:gd name="T60" fmla="*/ 2147483647 w 557"/>
                <a:gd name="T61" fmla="*/ 2147483647 h 793"/>
                <a:gd name="T62" fmla="*/ 0 w 557"/>
                <a:gd name="T63" fmla="*/ 2147483647 h 793"/>
                <a:gd name="T64" fmla="*/ 2147483647 w 557"/>
                <a:gd name="T65" fmla="*/ 2147483647 h 7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57"/>
                <a:gd name="T100" fmla="*/ 0 h 793"/>
                <a:gd name="T101" fmla="*/ 557 w 557"/>
                <a:gd name="T102" fmla="*/ 793 h 7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57" h="793">
                  <a:moveTo>
                    <a:pt x="2" y="64"/>
                  </a:moveTo>
                  <a:lnTo>
                    <a:pt x="22" y="52"/>
                  </a:lnTo>
                  <a:lnTo>
                    <a:pt x="51" y="39"/>
                  </a:lnTo>
                  <a:lnTo>
                    <a:pt x="86" y="21"/>
                  </a:lnTo>
                  <a:lnTo>
                    <a:pt x="128" y="10"/>
                  </a:lnTo>
                  <a:lnTo>
                    <a:pt x="173" y="0"/>
                  </a:lnTo>
                  <a:lnTo>
                    <a:pt x="223" y="0"/>
                  </a:lnTo>
                  <a:lnTo>
                    <a:pt x="276" y="10"/>
                  </a:lnTo>
                  <a:lnTo>
                    <a:pt x="334" y="37"/>
                  </a:lnTo>
                  <a:lnTo>
                    <a:pt x="367" y="134"/>
                  </a:lnTo>
                  <a:lnTo>
                    <a:pt x="396" y="213"/>
                  </a:lnTo>
                  <a:lnTo>
                    <a:pt x="419" y="279"/>
                  </a:lnTo>
                  <a:lnTo>
                    <a:pt x="442" y="341"/>
                  </a:lnTo>
                  <a:lnTo>
                    <a:pt x="464" y="399"/>
                  </a:lnTo>
                  <a:lnTo>
                    <a:pt x="489" y="467"/>
                  </a:lnTo>
                  <a:lnTo>
                    <a:pt x="520" y="547"/>
                  </a:lnTo>
                  <a:lnTo>
                    <a:pt x="557" y="648"/>
                  </a:lnTo>
                  <a:lnTo>
                    <a:pt x="479" y="648"/>
                  </a:lnTo>
                  <a:lnTo>
                    <a:pt x="408" y="652"/>
                  </a:lnTo>
                  <a:lnTo>
                    <a:pt x="340" y="657"/>
                  </a:lnTo>
                  <a:lnTo>
                    <a:pt x="278" y="669"/>
                  </a:lnTo>
                  <a:lnTo>
                    <a:pt x="216" y="686"/>
                  </a:lnTo>
                  <a:lnTo>
                    <a:pt x="155" y="712"/>
                  </a:lnTo>
                  <a:lnTo>
                    <a:pt x="97" y="747"/>
                  </a:lnTo>
                  <a:lnTo>
                    <a:pt x="39" y="793"/>
                  </a:lnTo>
                  <a:lnTo>
                    <a:pt x="35" y="760"/>
                  </a:lnTo>
                  <a:lnTo>
                    <a:pt x="31" y="679"/>
                  </a:lnTo>
                  <a:lnTo>
                    <a:pt x="25" y="562"/>
                  </a:lnTo>
                  <a:lnTo>
                    <a:pt x="20" y="429"/>
                  </a:lnTo>
                  <a:lnTo>
                    <a:pt x="12" y="293"/>
                  </a:lnTo>
                  <a:lnTo>
                    <a:pt x="6" y="176"/>
                  </a:lnTo>
                  <a:lnTo>
                    <a:pt x="0" y="93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FFF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6" name="Freeform 154"/>
            <p:cNvSpPr>
              <a:spLocks/>
            </p:cNvSpPr>
            <p:nvPr/>
          </p:nvSpPr>
          <p:spPr bwMode="auto">
            <a:xfrm>
              <a:off x="8023225" y="2132013"/>
              <a:ext cx="288925" cy="568325"/>
            </a:xfrm>
            <a:custGeom>
              <a:avLst/>
              <a:gdLst>
                <a:gd name="T0" fmla="*/ 0 w 365"/>
                <a:gd name="T1" fmla="*/ 2147483647 h 715"/>
                <a:gd name="T2" fmla="*/ 2147483647 w 365"/>
                <a:gd name="T3" fmla="*/ 2147483647 h 715"/>
                <a:gd name="T4" fmla="*/ 2147483647 w 365"/>
                <a:gd name="T5" fmla="*/ 2147483647 h 715"/>
                <a:gd name="T6" fmla="*/ 2147483647 w 365"/>
                <a:gd name="T7" fmla="*/ 2147483647 h 715"/>
                <a:gd name="T8" fmla="*/ 2147483647 w 365"/>
                <a:gd name="T9" fmla="*/ 2147483647 h 715"/>
                <a:gd name="T10" fmla="*/ 2147483647 w 365"/>
                <a:gd name="T11" fmla="*/ 2147483647 h 715"/>
                <a:gd name="T12" fmla="*/ 2147483647 w 365"/>
                <a:gd name="T13" fmla="*/ 0 h 715"/>
                <a:gd name="T14" fmla="*/ 2147483647 w 365"/>
                <a:gd name="T15" fmla="*/ 2147483647 h 715"/>
                <a:gd name="T16" fmla="*/ 2147483647 w 365"/>
                <a:gd name="T17" fmla="*/ 2147483647 h 715"/>
                <a:gd name="T18" fmla="*/ 2147483647 w 365"/>
                <a:gd name="T19" fmla="*/ 2147483647 h 715"/>
                <a:gd name="T20" fmla="*/ 2147483647 w 365"/>
                <a:gd name="T21" fmla="*/ 2147483647 h 715"/>
                <a:gd name="T22" fmla="*/ 2147483647 w 365"/>
                <a:gd name="T23" fmla="*/ 2147483647 h 715"/>
                <a:gd name="T24" fmla="*/ 2147483647 w 365"/>
                <a:gd name="T25" fmla="*/ 2147483647 h 715"/>
                <a:gd name="T26" fmla="*/ 2147483647 w 365"/>
                <a:gd name="T27" fmla="*/ 2147483647 h 715"/>
                <a:gd name="T28" fmla="*/ 2147483647 w 365"/>
                <a:gd name="T29" fmla="*/ 2147483647 h 715"/>
                <a:gd name="T30" fmla="*/ 2147483647 w 365"/>
                <a:gd name="T31" fmla="*/ 2147483647 h 715"/>
                <a:gd name="T32" fmla="*/ 2147483647 w 365"/>
                <a:gd name="T33" fmla="*/ 2147483647 h 715"/>
                <a:gd name="T34" fmla="*/ 2147483647 w 365"/>
                <a:gd name="T35" fmla="*/ 2147483647 h 715"/>
                <a:gd name="T36" fmla="*/ 2147483647 w 365"/>
                <a:gd name="T37" fmla="*/ 2147483647 h 715"/>
                <a:gd name="T38" fmla="*/ 2147483647 w 365"/>
                <a:gd name="T39" fmla="*/ 2147483647 h 715"/>
                <a:gd name="T40" fmla="*/ 2147483647 w 365"/>
                <a:gd name="T41" fmla="*/ 2147483647 h 715"/>
                <a:gd name="T42" fmla="*/ 2147483647 w 365"/>
                <a:gd name="T43" fmla="*/ 2147483647 h 715"/>
                <a:gd name="T44" fmla="*/ 2147483647 w 365"/>
                <a:gd name="T45" fmla="*/ 2147483647 h 715"/>
                <a:gd name="T46" fmla="*/ 2147483647 w 365"/>
                <a:gd name="T47" fmla="*/ 2147483647 h 715"/>
                <a:gd name="T48" fmla="*/ 2147483647 w 365"/>
                <a:gd name="T49" fmla="*/ 2147483647 h 715"/>
                <a:gd name="T50" fmla="*/ 2147483647 w 365"/>
                <a:gd name="T51" fmla="*/ 2147483647 h 715"/>
                <a:gd name="T52" fmla="*/ 2147483647 w 365"/>
                <a:gd name="T53" fmla="*/ 2147483647 h 715"/>
                <a:gd name="T54" fmla="*/ 2147483647 w 365"/>
                <a:gd name="T55" fmla="*/ 2147483647 h 715"/>
                <a:gd name="T56" fmla="*/ 2147483647 w 365"/>
                <a:gd name="T57" fmla="*/ 2147483647 h 715"/>
                <a:gd name="T58" fmla="*/ 2147483647 w 365"/>
                <a:gd name="T59" fmla="*/ 2147483647 h 715"/>
                <a:gd name="T60" fmla="*/ 2147483647 w 365"/>
                <a:gd name="T61" fmla="*/ 2147483647 h 715"/>
                <a:gd name="T62" fmla="*/ 0 w 365"/>
                <a:gd name="T63" fmla="*/ 2147483647 h 715"/>
                <a:gd name="T64" fmla="*/ 0 w 365"/>
                <a:gd name="T65" fmla="*/ 2147483647 h 7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5"/>
                <a:gd name="T100" fmla="*/ 0 h 715"/>
                <a:gd name="T101" fmla="*/ 365 w 365"/>
                <a:gd name="T102" fmla="*/ 715 h 7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5" h="715">
                  <a:moveTo>
                    <a:pt x="0" y="36"/>
                  </a:moveTo>
                  <a:lnTo>
                    <a:pt x="10" y="31"/>
                  </a:lnTo>
                  <a:lnTo>
                    <a:pt x="27" y="25"/>
                  </a:lnTo>
                  <a:lnTo>
                    <a:pt x="45" y="15"/>
                  </a:lnTo>
                  <a:lnTo>
                    <a:pt x="68" y="9"/>
                  </a:lnTo>
                  <a:lnTo>
                    <a:pt x="91" y="1"/>
                  </a:lnTo>
                  <a:lnTo>
                    <a:pt x="119" y="0"/>
                  </a:lnTo>
                  <a:lnTo>
                    <a:pt x="148" y="1"/>
                  </a:lnTo>
                  <a:lnTo>
                    <a:pt x="177" y="11"/>
                  </a:lnTo>
                  <a:lnTo>
                    <a:pt x="198" y="75"/>
                  </a:lnTo>
                  <a:lnTo>
                    <a:pt x="221" y="153"/>
                  </a:lnTo>
                  <a:lnTo>
                    <a:pt x="245" y="236"/>
                  </a:lnTo>
                  <a:lnTo>
                    <a:pt x="270" y="323"/>
                  </a:lnTo>
                  <a:lnTo>
                    <a:pt x="293" y="409"/>
                  </a:lnTo>
                  <a:lnTo>
                    <a:pt x="316" y="494"/>
                  </a:lnTo>
                  <a:lnTo>
                    <a:pt x="340" y="572"/>
                  </a:lnTo>
                  <a:lnTo>
                    <a:pt x="365" y="639"/>
                  </a:lnTo>
                  <a:lnTo>
                    <a:pt x="326" y="641"/>
                  </a:lnTo>
                  <a:lnTo>
                    <a:pt x="291" y="647"/>
                  </a:lnTo>
                  <a:lnTo>
                    <a:pt x="258" y="651"/>
                  </a:lnTo>
                  <a:lnTo>
                    <a:pt x="225" y="659"/>
                  </a:lnTo>
                  <a:lnTo>
                    <a:pt x="188" y="667"/>
                  </a:lnTo>
                  <a:lnTo>
                    <a:pt x="153" y="680"/>
                  </a:lnTo>
                  <a:lnTo>
                    <a:pt x="115" y="694"/>
                  </a:lnTo>
                  <a:lnTo>
                    <a:pt x="76" y="715"/>
                  </a:lnTo>
                  <a:lnTo>
                    <a:pt x="72" y="684"/>
                  </a:lnTo>
                  <a:lnTo>
                    <a:pt x="62" y="608"/>
                  </a:lnTo>
                  <a:lnTo>
                    <a:pt x="49" y="498"/>
                  </a:lnTo>
                  <a:lnTo>
                    <a:pt x="35" y="376"/>
                  </a:lnTo>
                  <a:lnTo>
                    <a:pt x="20" y="250"/>
                  </a:lnTo>
                  <a:lnTo>
                    <a:pt x="8" y="141"/>
                  </a:lnTo>
                  <a:lnTo>
                    <a:pt x="0" y="6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7" name="Freeform 155"/>
            <p:cNvSpPr>
              <a:spLocks/>
            </p:cNvSpPr>
            <p:nvPr/>
          </p:nvSpPr>
          <p:spPr bwMode="auto">
            <a:xfrm>
              <a:off x="8031163" y="2133601"/>
              <a:ext cx="265113" cy="561975"/>
            </a:xfrm>
            <a:custGeom>
              <a:avLst/>
              <a:gdLst>
                <a:gd name="T0" fmla="*/ 0 w 333"/>
                <a:gd name="T1" fmla="*/ 2147483647 h 708"/>
                <a:gd name="T2" fmla="*/ 2147483647 w 333"/>
                <a:gd name="T3" fmla="*/ 2147483647 h 708"/>
                <a:gd name="T4" fmla="*/ 2147483647 w 333"/>
                <a:gd name="T5" fmla="*/ 2147483647 h 708"/>
                <a:gd name="T6" fmla="*/ 2147483647 w 333"/>
                <a:gd name="T7" fmla="*/ 2147483647 h 708"/>
                <a:gd name="T8" fmla="*/ 2147483647 w 333"/>
                <a:gd name="T9" fmla="*/ 2147483647 h 708"/>
                <a:gd name="T10" fmla="*/ 2147483647 w 333"/>
                <a:gd name="T11" fmla="*/ 2147483647 h 708"/>
                <a:gd name="T12" fmla="*/ 2147483647 w 333"/>
                <a:gd name="T13" fmla="*/ 0 h 708"/>
                <a:gd name="T14" fmla="*/ 2147483647 w 333"/>
                <a:gd name="T15" fmla="*/ 2147483647 h 708"/>
                <a:gd name="T16" fmla="*/ 2147483647 w 333"/>
                <a:gd name="T17" fmla="*/ 2147483647 h 708"/>
                <a:gd name="T18" fmla="*/ 2147483647 w 333"/>
                <a:gd name="T19" fmla="*/ 2147483647 h 708"/>
                <a:gd name="T20" fmla="*/ 2147483647 w 333"/>
                <a:gd name="T21" fmla="*/ 2147483647 h 708"/>
                <a:gd name="T22" fmla="*/ 2147483647 w 333"/>
                <a:gd name="T23" fmla="*/ 2147483647 h 708"/>
                <a:gd name="T24" fmla="*/ 2147483647 w 333"/>
                <a:gd name="T25" fmla="*/ 2147483647 h 708"/>
                <a:gd name="T26" fmla="*/ 2147483647 w 333"/>
                <a:gd name="T27" fmla="*/ 2147483647 h 708"/>
                <a:gd name="T28" fmla="*/ 2147483647 w 333"/>
                <a:gd name="T29" fmla="*/ 2147483647 h 708"/>
                <a:gd name="T30" fmla="*/ 2147483647 w 333"/>
                <a:gd name="T31" fmla="*/ 2147483647 h 708"/>
                <a:gd name="T32" fmla="*/ 2147483647 w 333"/>
                <a:gd name="T33" fmla="*/ 2147483647 h 708"/>
                <a:gd name="T34" fmla="*/ 2147483647 w 333"/>
                <a:gd name="T35" fmla="*/ 2147483647 h 708"/>
                <a:gd name="T36" fmla="*/ 2147483647 w 333"/>
                <a:gd name="T37" fmla="*/ 2147483647 h 708"/>
                <a:gd name="T38" fmla="*/ 2147483647 w 333"/>
                <a:gd name="T39" fmla="*/ 2147483647 h 708"/>
                <a:gd name="T40" fmla="*/ 2147483647 w 333"/>
                <a:gd name="T41" fmla="*/ 2147483647 h 708"/>
                <a:gd name="T42" fmla="*/ 2147483647 w 333"/>
                <a:gd name="T43" fmla="*/ 2147483647 h 708"/>
                <a:gd name="T44" fmla="*/ 2147483647 w 333"/>
                <a:gd name="T45" fmla="*/ 2147483647 h 708"/>
                <a:gd name="T46" fmla="*/ 2147483647 w 333"/>
                <a:gd name="T47" fmla="*/ 2147483647 h 708"/>
                <a:gd name="T48" fmla="*/ 2147483647 w 333"/>
                <a:gd name="T49" fmla="*/ 2147483647 h 708"/>
                <a:gd name="T50" fmla="*/ 2147483647 w 333"/>
                <a:gd name="T51" fmla="*/ 2147483647 h 708"/>
                <a:gd name="T52" fmla="*/ 2147483647 w 333"/>
                <a:gd name="T53" fmla="*/ 2147483647 h 708"/>
                <a:gd name="T54" fmla="*/ 2147483647 w 333"/>
                <a:gd name="T55" fmla="*/ 2147483647 h 708"/>
                <a:gd name="T56" fmla="*/ 2147483647 w 333"/>
                <a:gd name="T57" fmla="*/ 2147483647 h 708"/>
                <a:gd name="T58" fmla="*/ 2147483647 w 333"/>
                <a:gd name="T59" fmla="*/ 2147483647 h 708"/>
                <a:gd name="T60" fmla="*/ 2147483647 w 333"/>
                <a:gd name="T61" fmla="*/ 2147483647 h 708"/>
                <a:gd name="T62" fmla="*/ 2147483647 w 333"/>
                <a:gd name="T63" fmla="*/ 2147483647 h 708"/>
                <a:gd name="T64" fmla="*/ 0 w 333"/>
                <a:gd name="T65" fmla="*/ 2147483647 h 7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3"/>
                <a:gd name="T100" fmla="*/ 0 h 708"/>
                <a:gd name="T101" fmla="*/ 333 w 333"/>
                <a:gd name="T102" fmla="*/ 708 h 7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3" h="708">
                  <a:moveTo>
                    <a:pt x="0" y="32"/>
                  </a:moveTo>
                  <a:lnTo>
                    <a:pt x="8" y="26"/>
                  </a:lnTo>
                  <a:lnTo>
                    <a:pt x="21" y="20"/>
                  </a:lnTo>
                  <a:lnTo>
                    <a:pt x="39" y="14"/>
                  </a:lnTo>
                  <a:lnTo>
                    <a:pt x="60" y="8"/>
                  </a:lnTo>
                  <a:lnTo>
                    <a:pt x="81" y="2"/>
                  </a:lnTo>
                  <a:lnTo>
                    <a:pt x="105" y="0"/>
                  </a:lnTo>
                  <a:lnTo>
                    <a:pt x="130" y="2"/>
                  </a:lnTo>
                  <a:lnTo>
                    <a:pt x="157" y="10"/>
                  </a:lnTo>
                  <a:lnTo>
                    <a:pt x="174" y="68"/>
                  </a:lnTo>
                  <a:lnTo>
                    <a:pt x="196" y="146"/>
                  </a:lnTo>
                  <a:lnTo>
                    <a:pt x="219" y="231"/>
                  </a:lnTo>
                  <a:lnTo>
                    <a:pt x="244" y="322"/>
                  </a:lnTo>
                  <a:lnTo>
                    <a:pt x="267" y="412"/>
                  </a:lnTo>
                  <a:lnTo>
                    <a:pt x="291" y="499"/>
                  </a:lnTo>
                  <a:lnTo>
                    <a:pt x="312" y="574"/>
                  </a:lnTo>
                  <a:lnTo>
                    <a:pt x="333" y="638"/>
                  </a:lnTo>
                  <a:lnTo>
                    <a:pt x="300" y="640"/>
                  </a:lnTo>
                  <a:lnTo>
                    <a:pt x="271" y="646"/>
                  </a:lnTo>
                  <a:lnTo>
                    <a:pt x="242" y="650"/>
                  </a:lnTo>
                  <a:lnTo>
                    <a:pt x="213" y="658"/>
                  </a:lnTo>
                  <a:lnTo>
                    <a:pt x="180" y="664"/>
                  </a:lnTo>
                  <a:lnTo>
                    <a:pt x="149" y="677"/>
                  </a:lnTo>
                  <a:lnTo>
                    <a:pt x="114" y="689"/>
                  </a:lnTo>
                  <a:lnTo>
                    <a:pt x="81" y="708"/>
                  </a:lnTo>
                  <a:lnTo>
                    <a:pt x="77" y="677"/>
                  </a:lnTo>
                  <a:lnTo>
                    <a:pt x="68" y="602"/>
                  </a:lnTo>
                  <a:lnTo>
                    <a:pt x="52" y="491"/>
                  </a:lnTo>
                  <a:lnTo>
                    <a:pt x="39" y="369"/>
                  </a:lnTo>
                  <a:lnTo>
                    <a:pt x="23" y="243"/>
                  </a:lnTo>
                  <a:lnTo>
                    <a:pt x="10" y="136"/>
                  </a:lnTo>
                  <a:lnTo>
                    <a:pt x="2" y="5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8" name="Freeform 156"/>
            <p:cNvSpPr>
              <a:spLocks/>
            </p:cNvSpPr>
            <p:nvPr/>
          </p:nvSpPr>
          <p:spPr bwMode="auto">
            <a:xfrm>
              <a:off x="8039100" y="2133601"/>
              <a:ext cx="242888" cy="557213"/>
            </a:xfrm>
            <a:custGeom>
              <a:avLst/>
              <a:gdLst>
                <a:gd name="T0" fmla="*/ 0 w 306"/>
                <a:gd name="T1" fmla="*/ 2147483647 h 702"/>
                <a:gd name="T2" fmla="*/ 2147483647 w 306"/>
                <a:gd name="T3" fmla="*/ 2147483647 h 702"/>
                <a:gd name="T4" fmla="*/ 2147483647 w 306"/>
                <a:gd name="T5" fmla="*/ 2147483647 h 702"/>
                <a:gd name="T6" fmla="*/ 2147483647 w 306"/>
                <a:gd name="T7" fmla="*/ 2147483647 h 702"/>
                <a:gd name="T8" fmla="*/ 2147483647 w 306"/>
                <a:gd name="T9" fmla="*/ 2147483647 h 702"/>
                <a:gd name="T10" fmla="*/ 2147483647 w 306"/>
                <a:gd name="T11" fmla="*/ 0 h 702"/>
                <a:gd name="T12" fmla="*/ 2147483647 w 306"/>
                <a:gd name="T13" fmla="*/ 0 h 702"/>
                <a:gd name="T14" fmla="*/ 2147483647 w 306"/>
                <a:gd name="T15" fmla="*/ 2147483647 h 702"/>
                <a:gd name="T16" fmla="*/ 2147483647 w 306"/>
                <a:gd name="T17" fmla="*/ 2147483647 h 702"/>
                <a:gd name="T18" fmla="*/ 2147483647 w 306"/>
                <a:gd name="T19" fmla="*/ 2147483647 h 702"/>
                <a:gd name="T20" fmla="*/ 2147483647 w 306"/>
                <a:gd name="T21" fmla="*/ 2147483647 h 702"/>
                <a:gd name="T22" fmla="*/ 2147483647 w 306"/>
                <a:gd name="T23" fmla="*/ 2147483647 h 702"/>
                <a:gd name="T24" fmla="*/ 2147483647 w 306"/>
                <a:gd name="T25" fmla="*/ 2147483647 h 702"/>
                <a:gd name="T26" fmla="*/ 2147483647 w 306"/>
                <a:gd name="T27" fmla="*/ 2147483647 h 702"/>
                <a:gd name="T28" fmla="*/ 2147483647 w 306"/>
                <a:gd name="T29" fmla="*/ 2147483647 h 702"/>
                <a:gd name="T30" fmla="*/ 2147483647 w 306"/>
                <a:gd name="T31" fmla="*/ 2147483647 h 702"/>
                <a:gd name="T32" fmla="*/ 2147483647 w 306"/>
                <a:gd name="T33" fmla="*/ 2147483647 h 702"/>
                <a:gd name="T34" fmla="*/ 2147483647 w 306"/>
                <a:gd name="T35" fmla="*/ 2147483647 h 702"/>
                <a:gd name="T36" fmla="*/ 2147483647 w 306"/>
                <a:gd name="T37" fmla="*/ 2147483647 h 702"/>
                <a:gd name="T38" fmla="*/ 2147483647 w 306"/>
                <a:gd name="T39" fmla="*/ 2147483647 h 702"/>
                <a:gd name="T40" fmla="*/ 2147483647 w 306"/>
                <a:gd name="T41" fmla="*/ 2147483647 h 702"/>
                <a:gd name="T42" fmla="*/ 2147483647 w 306"/>
                <a:gd name="T43" fmla="*/ 2147483647 h 702"/>
                <a:gd name="T44" fmla="*/ 2147483647 w 306"/>
                <a:gd name="T45" fmla="*/ 2147483647 h 702"/>
                <a:gd name="T46" fmla="*/ 2147483647 w 306"/>
                <a:gd name="T47" fmla="*/ 2147483647 h 702"/>
                <a:gd name="T48" fmla="*/ 2147483647 w 306"/>
                <a:gd name="T49" fmla="*/ 2147483647 h 702"/>
                <a:gd name="T50" fmla="*/ 2147483647 w 306"/>
                <a:gd name="T51" fmla="*/ 2147483647 h 702"/>
                <a:gd name="T52" fmla="*/ 2147483647 w 306"/>
                <a:gd name="T53" fmla="*/ 2147483647 h 702"/>
                <a:gd name="T54" fmla="*/ 2147483647 w 306"/>
                <a:gd name="T55" fmla="*/ 2147483647 h 702"/>
                <a:gd name="T56" fmla="*/ 2147483647 w 306"/>
                <a:gd name="T57" fmla="*/ 2147483647 h 702"/>
                <a:gd name="T58" fmla="*/ 2147483647 w 306"/>
                <a:gd name="T59" fmla="*/ 2147483647 h 702"/>
                <a:gd name="T60" fmla="*/ 2147483647 w 306"/>
                <a:gd name="T61" fmla="*/ 2147483647 h 702"/>
                <a:gd name="T62" fmla="*/ 2147483647 w 306"/>
                <a:gd name="T63" fmla="*/ 2147483647 h 702"/>
                <a:gd name="T64" fmla="*/ 0 w 306"/>
                <a:gd name="T65" fmla="*/ 2147483647 h 7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6"/>
                <a:gd name="T100" fmla="*/ 0 h 702"/>
                <a:gd name="T101" fmla="*/ 306 w 306"/>
                <a:gd name="T102" fmla="*/ 702 h 7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6" h="702">
                  <a:moveTo>
                    <a:pt x="0" y="28"/>
                  </a:moveTo>
                  <a:lnTo>
                    <a:pt x="7" y="22"/>
                  </a:lnTo>
                  <a:lnTo>
                    <a:pt x="19" y="18"/>
                  </a:lnTo>
                  <a:lnTo>
                    <a:pt x="34" y="12"/>
                  </a:lnTo>
                  <a:lnTo>
                    <a:pt x="52" y="6"/>
                  </a:lnTo>
                  <a:lnTo>
                    <a:pt x="69" y="0"/>
                  </a:lnTo>
                  <a:lnTo>
                    <a:pt x="91" y="0"/>
                  </a:lnTo>
                  <a:lnTo>
                    <a:pt x="112" y="2"/>
                  </a:lnTo>
                  <a:lnTo>
                    <a:pt x="135" y="10"/>
                  </a:lnTo>
                  <a:lnTo>
                    <a:pt x="151" y="64"/>
                  </a:lnTo>
                  <a:lnTo>
                    <a:pt x="170" y="140"/>
                  </a:lnTo>
                  <a:lnTo>
                    <a:pt x="193" y="229"/>
                  </a:lnTo>
                  <a:lnTo>
                    <a:pt x="219" y="324"/>
                  </a:lnTo>
                  <a:lnTo>
                    <a:pt x="242" y="417"/>
                  </a:lnTo>
                  <a:lnTo>
                    <a:pt x="265" y="507"/>
                  </a:lnTo>
                  <a:lnTo>
                    <a:pt x="285" y="582"/>
                  </a:lnTo>
                  <a:lnTo>
                    <a:pt x="306" y="642"/>
                  </a:lnTo>
                  <a:lnTo>
                    <a:pt x="277" y="644"/>
                  </a:lnTo>
                  <a:lnTo>
                    <a:pt x="252" y="648"/>
                  </a:lnTo>
                  <a:lnTo>
                    <a:pt x="226" y="652"/>
                  </a:lnTo>
                  <a:lnTo>
                    <a:pt x="201" y="658"/>
                  </a:lnTo>
                  <a:lnTo>
                    <a:pt x="174" y="664"/>
                  </a:lnTo>
                  <a:lnTo>
                    <a:pt x="147" y="673"/>
                  </a:lnTo>
                  <a:lnTo>
                    <a:pt x="116" y="685"/>
                  </a:lnTo>
                  <a:lnTo>
                    <a:pt x="87" y="702"/>
                  </a:lnTo>
                  <a:lnTo>
                    <a:pt x="81" y="671"/>
                  </a:lnTo>
                  <a:lnTo>
                    <a:pt x="71" y="596"/>
                  </a:lnTo>
                  <a:lnTo>
                    <a:pt x="56" y="487"/>
                  </a:lnTo>
                  <a:lnTo>
                    <a:pt x="42" y="365"/>
                  </a:lnTo>
                  <a:lnTo>
                    <a:pt x="25" y="239"/>
                  </a:lnTo>
                  <a:lnTo>
                    <a:pt x="11" y="132"/>
                  </a:lnTo>
                  <a:lnTo>
                    <a:pt x="1" y="5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99" name="Freeform 157"/>
            <p:cNvSpPr>
              <a:spLocks/>
            </p:cNvSpPr>
            <p:nvPr/>
          </p:nvSpPr>
          <p:spPr bwMode="auto">
            <a:xfrm>
              <a:off x="8045450" y="2135188"/>
              <a:ext cx="223838" cy="547688"/>
            </a:xfrm>
            <a:custGeom>
              <a:avLst/>
              <a:gdLst>
                <a:gd name="T0" fmla="*/ 0 w 282"/>
                <a:gd name="T1" fmla="*/ 2147483647 h 691"/>
                <a:gd name="T2" fmla="*/ 2147483647 w 282"/>
                <a:gd name="T3" fmla="*/ 2147483647 h 691"/>
                <a:gd name="T4" fmla="*/ 2147483647 w 282"/>
                <a:gd name="T5" fmla="*/ 2147483647 h 691"/>
                <a:gd name="T6" fmla="*/ 2147483647 w 282"/>
                <a:gd name="T7" fmla="*/ 2147483647 h 691"/>
                <a:gd name="T8" fmla="*/ 2147483647 w 282"/>
                <a:gd name="T9" fmla="*/ 2147483647 h 691"/>
                <a:gd name="T10" fmla="*/ 2147483647 w 282"/>
                <a:gd name="T11" fmla="*/ 0 h 691"/>
                <a:gd name="T12" fmla="*/ 2147483647 w 282"/>
                <a:gd name="T13" fmla="*/ 0 h 691"/>
                <a:gd name="T14" fmla="*/ 2147483647 w 282"/>
                <a:gd name="T15" fmla="*/ 0 h 691"/>
                <a:gd name="T16" fmla="*/ 2147483647 w 282"/>
                <a:gd name="T17" fmla="*/ 2147483647 h 691"/>
                <a:gd name="T18" fmla="*/ 2147483647 w 282"/>
                <a:gd name="T19" fmla="*/ 2147483647 h 691"/>
                <a:gd name="T20" fmla="*/ 2147483647 w 282"/>
                <a:gd name="T21" fmla="*/ 2147483647 h 691"/>
                <a:gd name="T22" fmla="*/ 2147483647 w 282"/>
                <a:gd name="T23" fmla="*/ 2147483647 h 691"/>
                <a:gd name="T24" fmla="*/ 2147483647 w 282"/>
                <a:gd name="T25" fmla="*/ 2147483647 h 691"/>
                <a:gd name="T26" fmla="*/ 2147483647 w 282"/>
                <a:gd name="T27" fmla="*/ 2147483647 h 691"/>
                <a:gd name="T28" fmla="*/ 2147483647 w 282"/>
                <a:gd name="T29" fmla="*/ 2147483647 h 691"/>
                <a:gd name="T30" fmla="*/ 2147483647 w 282"/>
                <a:gd name="T31" fmla="*/ 2147483647 h 691"/>
                <a:gd name="T32" fmla="*/ 2147483647 w 282"/>
                <a:gd name="T33" fmla="*/ 2147483647 h 691"/>
                <a:gd name="T34" fmla="*/ 2147483647 w 282"/>
                <a:gd name="T35" fmla="*/ 2147483647 h 691"/>
                <a:gd name="T36" fmla="*/ 2147483647 w 282"/>
                <a:gd name="T37" fmla="*/ 2147483647 h 691"/>
                <a:gd name="T38" fmla="*/ 2147483647 w 282"/>
                <a:gd name="T39" fmla="*/ 2147483647 h 691"/>
                <a:gd name="T40" fmla="*/ 2147483647 w 282"/>
                <a:gd name="T41" fmla="*/ 2147483647 h 691"/>
                <a:gd name="T42" fmla="*/ 2147483647 w 282"/>
                <a:gd name="T43" fmla="*/ 2147483647 h 691"/>
                <a:gd name="T44" fmla="*/ 2147483647 w 282"/>
                <a:gd name="T45" fmla="*/ 2147483647 h 691"/>
                <a:gd name="T46" fmla="*/ 2147483647 w 282"/>
                <a:gd name="T47" fmla="*/ 2147483647 h 691"/>
                <a:gd name="T48" fmla="*/ 2147483647 w 282"/>
                <a:gd name="T49" fmla="*/ 2147483647 h 691"/>
                <a:gd name="T50" fmla="*/ 2147483647 w 282"/>
                <a:gd name="T51" fmla="*/ 2147483647 h 691"/>
                <a:gd name="T52" fmla="*/ 2147483647 w 282"/>
                <a:gd name="T53" fmla="*/ 2147483647 h 691"/>
                <a:gd name="T54" fmla="*/ 2147483647 w 282"/>
                <a:gd name="T55" fmla="*/ 2147483647 h 691"/>
                <a:gd name="T56" fmla="*/ 2147483647 w 282"/>
                <a:gd name="T57" fmla="*/ 2147483647 h 691"/>
                <a:gd name="T58" fmla="*/ 2147483647 w 282"/>
                <a:gd name="T59" fmla="*/ 2147483647 h 691"/>
                <a:gd name="T60" fmla="*/ 2147483647 w 282"/>
                <a:gd name="T61" fmla="*/ 2147483647 h 691"/>
                <a:gd name="T62" fmla="*/ 2147483647 w 282"/>
                <a:gd name="T63" fmla="*/ 2147483647 h 691"/>
                <a:gd name="T64" fmla="*/ 0 w 282"/>
                <a:gd name="T65" fmla="*/ 2147483647 h 6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2"/>
                <a:gd name="T100" fmla="*/ 0 h 691"/>
                <a:gd name="T101" fmla="*/ 282 w 282"/>
                <a:gd name="T102" fmla="*/ 691 h 6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2" h="691">
                  <a:moveTo>
                    <a:pt x="0" y="24"/>
                  </a:moveTo>
                  <a:lnTo>
                    <a:pt x="6" y="20"/>
                  </a:lnTo>
                  <a:lnTo>
                    <a:pt x="18" y="16"/>
                  </a:lnTo>
                  <a:lnTo>
                    <a:pt x="29" y="10"/>
                  </a:lnTo>
                  <a:lnTo>
                    <a:pt x="47" y="6"/>
                  </a:lnTo>
                  <a:lnTo>
                    <a:pt x="60" y="0"/>
                  </a:lnTo>
                  <a:lnTo>
                    <a:pt x="78" y="0"/>
                  </a:lnTo>
                  <a:lnTo>
                    <a:pt x="95" y="0"/>
                  </a:lnTo>
                  <a:lnTo>
                    <a:pt x="115" y="8"/>
                  </a:lnTo>
                  <a:lnTo>
                    <a:pt x="130" y="59"/>
                  </a:lnTo>
                  <a:lnTo>
                    <a:pt x="152" y="134"/>
                  </a:lnTo>
                  <a:lnTo>
                    <a:pt x="173" y="223"/>
                  </a:lnTo>
                  <a:lnTo>
                    <a:pt x="198" y="324"/>
                  </a:lnTo>
                  <a:lnTo>
                    <a:pt x="221" y="421"/>
                  </a:lnTo>
                  <a:lnTo>
                    <a:pt x="245" y="512"/>
                  </a:lnTo>
                  <a:lnTo>
                    <a:pt x="264" y="588"/>
                  </a:lnTo>
                  <a:lnTo>
                    <a:pt x="282" y="642"/>
                  </a:lnTo>
                  <a:lnTo>
                    <a:pt x="258" y="642"/>
                  </a:lnTo>
                  <a:lnTo>
                    <a:pt x="237" y="646"/>
                  </a:lnTo>
                  <a:lnTo>
                    <a:pt x="214" y="648"/>
                  </a:lnTo>
                  <a:lnTo>
                    <a:pt x="192" y="654"/>
                  </a:lnTo>
                  <a:lnTo>
                    <a:pt x="169" y="660"/>
                  </a:lnTo>
                  <a:lnTo>
                    <a:pt x="146" y="668"/>
                  </a:lnTo>
                  <a:lnTo>
                    <a:pt x="121" y="677"/>
                  </a:lnTo>
                  <a:lnTo>
                    <a:pt x="97" y="691"/>
                  </a:lnTo>
                  <a:lnTo>
                    <a:pt x="91" y="662"/>
                  </a:lnTo>
                  <a:lnTo>
                    <a:pt x="82" y="586"/>
                  </a:lnTo>
                  <a:lnTo>
                    <a:pt x="64" y="479"/>
                  </a:lnTo>
                  <a:lnTo>
                    <a:pt x="49" y="357"/>
                  </a:lnTo>
                  <a:lnTo>
                    <a:pt x="29" y="233"/>
                  </a:lnTo>
                  <a:lnTo>
                    <a:pt x="14" y="126"/>
                  </a:lnTo>
                  <a:lnTo>
                    <a:pt x="4" y="51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0" name="Freeform 158"/>
            <p:cNvSpPr>
              <a:spLocks/>
            </p:cNvSpPr>
            <p:nvPr/>
          </p:nvSpPr>
          <p:spPr bwMode="auto">
            <a:xfrm>
              <a:off x="8056563" y="2136776"/>
              <a:ext cx="200025" cy="541338"/>
            </a:xfrm>
            <a:custGeom>
              <a:avLst/>
              <a:gdLst>
                <a:gd name="T0" fmla="*/ 0 w 252"/>
                <a:gd name="T1" fmla="*/ 2147483647 h 683"/>
                <a:gd name="T2" fmla="*/ 2147483647 w 252"/>
                <a:gd name="T3" fmla="*/ 2147483647 h 683"/>
                <a:gd name="T4" fmla="*/ 2147483647 w 252"/>
                <a:gd name="T5" fmla="*/ 2147483647 h 683"/>
                <a:gd name="T6" fmla="*/ 2147483647 w 252"/>
                <a:gd name="T7" fmla="*/ 2147483647 h 683"/>
                <a:gd name="T8" fmla="*/ 2147483647 w 252"/>
                <a:gd name="T9" fmla="*/ 2147483647 h 683"/>
                <a:gd name="T10" fmla="*/ 2147483647 w 252"/>
                <a:gd name="T11" fmla="*/ 0 h 683"/>
                <a:gd name="T12" fmla="*/ 2147483647 w 252"/>
                <a:gd name="T13" fmla="*/ 0 h 683"/>
                <a:gd name="T14" fmla="*/ 2147483647 w 252"/>
                <a:gd name="T15" fmla="*/ 0 h 683"/>
                <a:gd name="T16" fmla="*/ 2147483647 w 252"/>
                <a:gd name="T17" fmla="*/ 2147483647 h 683"/>
                <a:gd name="T18" fmla="*/ 2147483647 w 252"/>
                <a:gd name="T19" fmla="*/ 2147483647 h 683"/>
                <a:gd name="T20" fmla="*/ 2147483647 w 252"/>
                <a:gd name="T21" fmla="*/ 2147483647 h 683"/>
                <a:gd name="T22" fmla="*/ 2147483647 w 252"/>
                <a:gd name="T23" fmla="*/ 2147483647 h 683"/>
                <a:gd name="T24" fmla="*/ 2147483647 w 252"/>
                <a:gd name="T25" fmla="*/ 2147483647 h 683"/>
                <a:gd name="T26" fmla="*/ 2147483647 w 252"/>
                <a:gd name="T27" fmla="*/ 2147483647 h 683"/>
                <a:gd name="T28" fmla="*/ 2147483647 w 252"/>
                <a:gd name="T29" fmla="*/ 2147483647 h 683"/>
                <a:gd name="T30" fmla="*/ 2147483647 w 252"/>
                <a:gd name="T31" fmla="*/ 2147483647 h 683"/>
                <a:gd name="T32" fmla="*/ 2147483647 w 252"/>
                <a:gd name="T33" fmla="*/ 2147483647 h 683"/>
                <a:gd name="T34" fmla="*/ 2147483647 w 252"/>
                <a:gd name="T35" fmla="*/ 2147483647 h 683"/>
                <a:gd name="T36" fmla="*/ 2147483647 w 252"/>
                <a:gd name="T37" fmla="*/ 2147483647 h 683"/>
                <a:gd name="T38" fmla="*/ 2147483647 w 252"/>
                <a:gd name="T39" fmla="*/ 2147483647 h 683"/>
                <a:gd name="T40" fmla="*/ 2147483647 w 252"/>
                <a:gd name="T41" fmla="*/ 2147483647 h 683"/>
                <a:gd name="T42" fmla="*/ 2147483647 w 252"/>
                <a:gd name="T43" fmla="*/ 2147483647 h 683"/>
                <a:gd name="T44" fmla="*/ 2147483647 w 252"/>
                <a:gd name="T45" fmla="*/ 2147483647 h 683"/>
                <a:gd name="T46" fmla="*/ 2147483647 w 252"/>
                <a:gd name="T47" fmla="*/ 2147483647 h 683"/>
                <a:gd name="T48" fmla="*/ 2147483647 w 252"/>
                <a:gd name="T49" fmla="*/ 2147483647 h 683"/>
                <a:gd name="T50" fmla="*/ 2147483647 w 252"/>
                <a:gd name="T51" fmla="*/ 2147483647 h 683"/>
                <a:gd name="T52" fmla="*/ 2147483647 w 252"/>
                <a:gd name="T53" fmla="*/ 2147483647 h 683"/>
                <a:gd name="T54" fmla="*/ 2147483647 w 252"/>
                <a:gd name="T55" fmla="*/ 2147483647 h 683"/>
                <a:gd name="T56" fmla="*/ 2147483647 w 252"/>
                <a:gd name="T57" fmla="*/ 2147483647 h 683"/>
                <a:gd name="T58" fmla="*/ 2147483647 w 252"/>
                <a:gd name="T59" fmla="*/ 2147483647 h 683"/>
                <a:gd name="T60" fmla="*/ 2147483647 w 252"/>
                <a:gd name="T61" fmla="*/ 2147483647 h 683"/>
                <a:gd name="T62" fmla="*/ 2147483647 w 252"/>
                <a:gd name="T63" fmla="*/ 2147483647 h 683"/>
                <a:gd name="T64" fmla="*/ 0 w 252"/>
                <a:gd name="T65" fmla="*/ 2147483647 h 6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683"/>
                <a:gd name="T101" fmla="*/ 252 w 252"/>
                <a:gd name="T102" fmla="*/ 683 h 6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683">
                  <a:moveTo>
                    <a:pt x="0" y="18"/>
                  </a:moveTo>
                  <a:lnTo>
                    <a:pt x="4" y="14"/>
                  </a:lnTo>
                  <a:lnTo>
                    <a:pt x="12" y="12"/>
                  </a:lnTo>
                  <a:lnTo>
                    <a:pt x="21" y="8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93" y="6"/>
                  </a:lnTo>
                  <a:lnTo>
                    <a:pt x="105" y="53"/>
                  </a:lnTo>
                  <a:lnTo>
                    <a:pt x="124" y="128"/>
                  </a:lnTo>
                  <a:lnTo>
                    <a:pt x="145" y="219"/>
                  </a:lnTo>
                  <a:lnTo>
                    <a:pt x="171" y="322"/>
                  </a:lnTo>
                  <a:lnTo>
                    <a:pt x="194" y="423"/>
                  </a:lnTo>
                  <a:lnTo>
                    <a:pt x="217" y="516"/>
                  </a:lnTo>
                  <a:lnTo>
                    <a:pt x="236" y="590"/>
                  </a:lnTo>
                  <a:lnTo>
                    <a:pt x="252" y="640"/>
                  </a:lnTo>
                  <a:lnTo>
                    <a:pt x="233" y="640"/>
                  </a:lnTo>
                  <a:lnTo>
                    <a:pt x="215" y="644"/>
                  </a:lnTo>
                  <a:lnTo>
                    <a:pt x="196" y="646"/>
                  </a:lnTo>
                  <a:lnTo>
                    <a:pt x="178" y="652"/>
                  </a:lnTo>
                  <a:lnTo>
                    <a:pt x="159" y="656"/>
                  </a:lnTo>
                  <a:lnTo>
                    <a:pt x="140" y="664"/>
                  </a:lnTo>
                  <a:lnTo>
                    <a:pt x="118" y="671"/>
                  </a:lnTo>
                  <a:lnTo>
                    <a:pt x="99" y="683"/>
                  </a:lnTo>
                  <a:lnTo>
                    <a:pt x="93" y="654"/>
                  </a:lnTo>
                  <a:lnTo>
                    <a:pt x="81" y="578"/>
                  </a:lnTo>
                  <a:lnTo>
                    <a:pt x="66" y="472"/>
                  </a:lnTo>
                  <a:lnTo>
                    <a:pt x="48" y="349"/>
                  </a:lnTo>
                  <a:lnTo>
                    <a:pt x="29" y="225"/>
                  </a:lnTo>
                  <a:lnTo>
                    <a:pt x="13" y="121"/>
                  </a:lnTo>
                  <a:lnTo>
                    <a:pt x="4" y="4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1" name="Freeform 159"/>
            <p:cNvSpPr>
              <a:spLocks/>
            </p:cNvSpPr>
            <p:nvPr/>
          </p:nvSpPr>
          <p:spPr bwMode="auto">
            <a:xfrm>
              <a:off x="8062913" y="2136776"/>
              <a:ext cx="179388" cy="533400"/>
            </a:xfrm>
            <a:custGeom>
              <a:avLst/>
              <a:gdLst>
                <a:gd name="T0" fmla="*/ 0 w 227"/>
                <a:gd name="T1" fmla="*/ 2147483647 h 673"/>
                <a:gd name="T2" fmla="*/ 2147483647 w 227"/>
                <a:gd name="T3" fmla="*/ 2147483647 h 673"/>
                <a:gd name="T4" fmla="*/ 2147483647 w 227"/>
                <a:gd name="T5" fmla="*/ 2147483647 h 673"/>
                <a:gd name="T6" fmla="*/ 2147483647 w 227"/>
                <a:gd name="T7" fmla="*/ 0 h 673"/>
                <a:gd name="T8" fmla="*/ 2147483647 w 227"/>
                <a:gd name="T9" fmla="*/ 0 h 673"/>
                <a:gd name="T10" fmla="*/ 2147483647 w 227"/>
                <a:gd name="T11" fmla="*/ 0 h 673"/>
                <a:gd name="T12" fmla="*/ 2147483647 w 227"/>
                <a:gd name="T13" fmla="*/ 2147483647 h 673"/>
                <a:gd name="T14" fmla="*/ 2147483647 w 227"/>
                <a:gd name="T15" fmla="*/ 2147483647 h 673"/>
                <a:gd name="T16" fmla="*/ 2147483647 w 227"/>
                <a:gd name="T17" fmla="*/ 2147483647 h 673"/>
                <a:gd name="T18" fmla="*/ 2147483647 w 227"/>
                <a:gd name="T19" fmla="*/ 2147483647 h 673"/>
                <a:gd name="T20" fmla="*/ 2147483647 w 227"/>
                <a:gd name="T21" fmla="*/ 2147483647 h 673"/>
                <a:gd name="T22" fmla="*/ 2147483647 w 227"/>
                <a:gd name="T23" fmla="*/ 2147483647 h 673"/>
                <a:gd name="T24" fmla="*/ 2147483647 w 227"/>
                <a:gd name="T25" fmla="*/ 2147483647 h 673"/>
                <a:gd name="T26" fmla="*/ 2147483647 w 227"/>
                <a:gd name="T27" fmla="*/ 2147483647 h 673"/>
                <a:gd name="T28" fmla="*/ 2147483647 w 227"/>
                <a:gd name="T29" fmla="*/ 2147483647 h 673"/>
                <a:gd name="T30" fmla="*/ 2147483647 w 227"/>
                <a:gd name="T31" fmla="*/ 2147483647 h 673"/>
                <a:gd name="T32" fmla="*/ 2147483647 w 227"/>
                <a:gd name="T33" fmla="*/ 2147483647 h 673"/>
                <a:gd name="T34" fmla="*/ 2147483647 w 227"/>
                <a:gd name="T35" fmla="*/ 2147483647 h 673"/>
                <a:gd name="T36" fmla="*/ 2147483647 w 227"/>
                <a:gd name="T37" fmla="*/ 2147483647 h 673"/>
                <a:gd name="T38" fmla="*/ 2147483647 w 227"/>
                <a:gd name="T39" fmla="*/ 2147483647 h 673"/>
                <a:gd name="T40" fmla="*/ 2147483647 w 227"/>
                <a:gd name="T41" fmla="*/ 2147483647 h 673"/>
                <a:gd name="T42" fmla="*/ 2147483647 w 227"/>
                <a:gd name="T43" fmla="*/ 2147483647 h 673"/>
                <a:gd name="T44" fmla="*/ 2147483647 w 227"/>
                <a:gd name="T45" fmla="*/ 2147483647 h 673"/>
                <a:gd name="T46" fmla="*/ 2147483647 w 227"/>
                <a:gd name="T47" fmla="*/ 2147483647 h 673"/>
                <a:gd name="T48" fmla="*/ 2147483647 w 227"/>
                <a:gd name="T49" fmla="*/ 2147483647 h 673"/>
                <a:gd name="T50" fmla="*/ 2147483647 w 227"/>
                <a:gd name="T51" fmla="*/ 2147483647 h 673"/>
                <a:gd name="T52" fmla="*/ 2147483647 w 227"/>
                <a:gd name="T53" fmla="*/ 2147483647 h 673"/>
                <a:gd name="T54" fmla="*/ 2147483647 w 227"/>
                <a:gd name="T55" fmla="*/ 2147483647 h 673"/>
                <a:gd name="T56" fmla="*/ 2147483647 w 227"/>
                <a:gd name="T57" fmla="*/ 2147483647 h 673"/>
                <a:gd name="T58" fmla="*/ 2147483647 w 227"/>
                <a:gd name="T59" fmla="*/ 2147483647 h 673"/>
                <a:gd name="T60" fmla="*/ 0 w 227"/>
                <a:gd name="T61" fmla="*/ 2147483647 h 67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7"/>
                <a:gd name="T94" fmla="*/ 0 h 673"/>
                <a:gd name="T95" fmla="*/ 227 w 227"/>
                <a:gd name="T96" fmla="*/ 673 h 67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7" h="673">
                  <a:moveTo>
                    <a:pt x="0" y="16"/>
                  </a:moveTo>
                  <a:lnTo>
                    <a:pt x="11" y="10"/>
                  </a:lnTo>
                  <a:lnTo>
                    <a:pt x="29" y="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5" y="6"/>
                  </a:lnTo>
                  <a:lnTo>
                    <a:pt x="85" y="47"/>
                  </a:lnTo>
                  <a:lnTo>
                    <a:pt x="102" y="123"/>
                  </a:lnTo>
                  <a:lnTo>
                    <a:pt x="124" y="218"/>
                  </a:lnTo>
                  <a:lnTo>
                    <a:pt x="149" y="324"/>
                  </a:lnTo>
                  <a:lnTo>
                    <a:pt x="170" y="429"/>
                  </a:lnTo>
                  <a:lnTo>
                    <a:pt x="194" y="524"/>
                  </a:lnTo>
                  <a:lnTo>
                    <a:pt x="211" y="598"/>
                  </a:lnTo>
                  <a:lnTo>
                    <a:pt x="227" y="644"/>
                  </a:lnTo>
                  <a:lnTo>
                    <a:pt x="211" y="644"/>
                  </a:lnTo>
                  <a:lnTo>
                    <a:pt x="197" y="646"/>
                  </a:lnTo>
                  <a:lnTo>
                    <a:pt x="182" y="648"/>
                  </a:lnTo>
                  <a:lnTo>
                    <a:pt x="168" y="652"/>
                  </a:lnTo>
                  <a:lnTo>
                    <a:pt x="153" y="656"/>
                  </a:lnTo>
                  <a:lnTo>
                    <a:pt x="137" y="660"/>
                  </a:lnTo>
                  <a:lnTo>
                    <a:pt x="122" y="666"/>
                  </a:lnTo>
                  <a:lnTo>
                    <a:pt x="108" y="673"/>
                  </a:lnTo>
                  <a:lnTo>
                    <a:pt x="102" y="644"/>
                  </a:lnTo>
                  <a:lnTo>
                    <a:pt x="91" y="569"/>
                  </a:lnTo>
                  <a:lnTo>
                    <a:pt x="73" y="464"/>
                  </a:lnTo>
                  <a:lnTo>
                    <a:pt x="54" y="344"/>
                  </a:lnTo>
                  <a:lnTo>
                    <a:pt x="33" y="221"/>
                  </a:lnTo>
                  <a:lnTo>
                    <a:pt x="15" y="117"/>
                  </a:lnTo>
                  <a:lnTo>
                    <a:pt x="4" y="4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2" name="Freeform 160"/>
            <p:cNvSpPr>
              <a:spLocks/>
            </p:cNvSpPr>
            <p:nvPr/>
          </p:nvSpPr>
          <p:spPr bwMode="auto">
            <a:xfrm>
              <a:off x="8074025" y="2138363"/>
              <a:ext cx="153988" cy="527050"/>
            </a:xfrm>
            <a:custGeom>
              <a:avLst/>
              <a:gdLst>
                <a:gd name="T0" fmla="*/ 0 w 194"/>
                <a:gd name="T1" fmla="*/ 2147483647 h 665"/>
                <a:gd name="T2" fmla="*/ 2147483647 w 194"/>
                <a:gd name="T3" fmla="*/ 2147483647 h 665"/>
                <a:gd name="T4" fmla="*/ 2147483647 w 194"/>
                <a:gd name="T5" fmla="*/ 2147483647 h 665"/>
                <a:gd name="T6" fmla="*/ 2147483647 w 194"/>
                <a:gd name="T7" fmla="*/ 0 h 665"/>
                <a:gd name="T8" fmla="*/ 2147483647 w 194"/>
                <a:gd name="T9" fmla="*/ 2147483647 h 665"/>
                <a:gd name="T10" fmla="*/ 2147483647 w 194"/>
                <a:gd name="T11" fmla="*/ 2147483647 h 665"/>
                <a:gd name="T12" fmla="*/ 2147483647 w 194"/>
                <a:gd name="T13" fmla="*/ 2147483647 h 665"/>
                <a:gd name="T14" fmla="*/ 2147483647 w 194"/>
                <a:gd name="T15" fmla="*/ 2147483647 h 665"/>
                <a:gd name="T16" fmla="*/ 2147483647 w 194"/>
                <a:gd name="T17" fmla="*/ 2147483647 h 665"/>
                <a:gd name="T18" fmla="*/ 2147483647 w 194"/>
                <a:gd name="T19" fmla="*/ 2147483647 h 665"/>
                <a:gd name="T20" fmla="*/ 2147483647 w 194"/>
                <a:gd name="T21" fmla="*/ 2147483647 h 665"/>
                <a:gd name="T22" fmla="*/ 2147483647 w 194"/>
                <a:gd name="T23" fmla="*/ 2147483647 h 665"/>
                <a:gd name="T24" fmla="*/ 2147483647 w 194"/>
                <a:gd name="T25" fmla="*/ 2147483647 h 665"/>
                <a:gd name="T26" fmla="*/ 2147483647 w 194"/>
                <a:gd name="T27" fmla="*/ 2147483647 h 665"/>
                <a:gd name="T28" fmla="*/ 2147483647 w 194"/>
                <a:gd name="T29" fmla="*/ 2147483647 h 665"/>
                <a:gd name="T30" fmla="*/ 2147483647 w 194"/>
                <a:gd name="T31" fmla="*/ 2147483647 h 665"/>
                <a:gd name="T32" fmla="*/ 2147483647 w 194"/>
                <a:gd name="T33" fmla="*/ 2147483647 h 665"/>
                <a:gd name="T34" fmla="*/ 2147483647 w 194"/>
                <a:gd name="T35" fmla="*/ 2147483647 h 665"/>
                <a:gd name="T36" fmla="*/ 2147483647 w 194"/>
                <a:gd name="T37" fmla="*/ 2147483647 h 665"/>
                <a:gd name="T38" fmla="*/ 2147483647 w 194"/>
                <a:gd name="T39" fmla="*/ 2147483647 h 665"/>
                <a:gd name="T40" fmla="*/ 2147483647 w 194"/>
                <a:gd name="T41" fmla="*/ 2147483647 h 665"/>
                <a:gd name="T42" fmla="*/ 2147483647 w 194"/>
                <a:gd name="T43" fmla="*/ 2147483647 h 665"/>
                <a:gd name="T44" fmla="*/ 2147483647 w 194"/>
                <a:gd name="T45" fmla="*/ 2147483647 h 665"/>
                <a:gd name="T46" fmla="*/ 2147483647 w 194"/>
                <a:gd name="T47" fmla="*/ 2147483647 h 665"/>
                <a:gd name="T48" fmla="*/ 2147483647 w 194"/>
                <a:gd name="T49" fmla="*/ 2147483647 h 665"/>
                <a:gd name="T50" fmla="*/ 2147483647 w 194"/>
                <a:gd name="T51" fmla="*/ 2147483647 h 665"/>
                <a:gd name="T52" fmla="*/ 0 w 194"/>
                <a:gd name="T53" fmla="*/ 2147483647 h 6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94"/>
                <a:gd name="T82" fmla="*/ 0 h 665"/>
                <a:gd name="T83" fmla="*/ 194 w 194"/>
                <a:gd name="T84" fmla="*/ 665 h 6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94" h="665">
                  <a:moveTo>
                    <a:pt x="0" y="10"/>
                  </a:moveTo>
                  <a:lnTo>
                    <a:pt x="6" y="6"/>
                  </a:lnTo>
                  <a:lnTo>
                    <a:pt x="18" y="2"/>
                  </a:lnTo>
                  <a:lnTo>
                    <a:pt x="33" y="0"/>
                  </a:lnTo>
                  <a:lnTo>
                    <a:pt x="51" y="4"/>
                  </a:lnTo>
                  <a:lnTo>
                    <a:pt x="60" y="41"/>
                  </a:lnTo>
                  <a:lnTo>
                    <a:pt x="76" y="115"/>
                  </a:lnTo>
                  <a:lnTo>
                    <a:pt x="97" y="212"/>
                  </a:lnTo>
                  <a:lnTo>
                    <a:pt x="122" y="322"/>
                  </a:lnTo>
                  <a:lnTo>
                    <a:pt x="144" y="431"/>
                  </a:lnTo>
                  <a:lnTo>
                    <a:pt x="167" y="530"/>
                  </a:lnTo>
                  <a:lnTo>
                    <a:pt x="183" y="603"/>
                  </a:lnTo>
                  <a:lnTo>
                    <a:pt x="194" y="644"/>
                  </a:lnTo>
                  <a:lnTo>
                    <a:pt x="173" y="646"/>
                  </a:lnTo>
                  <a:lnTo>
                    <a:pt x="153" y="650"/>
                  </a:lnTo>
                  <a:lnTo>
                    <a:pt x="144" y="652"/>
                  </a:lnTo>
                  <a:lnTo>
                    <a:pt x="134" y="656"/>
                  </a:lnTo>
                  <a:lnTo>
                    <a:pt x="122" y="660"/>
                  </a:lnTo>
                  <a:lnTo>
                    <a:pt x="113" y="665"/>
                  </a:lnTo>
                  <a:lnTo>
                    <a:pt x="107" y="636"/>
                  </a:lnTo>
                  <a:lnTo>
                    <a:pt x="93" y="563"/>
                  </a:lnTo>
                  <a:lnTo>
                    <a:pt x="76" y="456"/>
                  </a:lnTo>
                  <a:lnTo>
                    <a:pt x="56" y="338"/>
                  </a:lnTo>
                  <a:lnTo>
                    <a:pt x="33" y="216"/>
                  </a:lnTo>
                  <a:lnTo>
                    <a:pt x="16" y="111"/>
                  </a:lnTo>
                  <a:lnTo>
                    <a:pt x="4" y="3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3" name="Freeform 161"/>
            <p:cNvSpPr>
              <a:spLocks/>
            </p:cNvSpPr>
            <p:nvPr/>
          </p:nvSpPr>
          <p:spPr bwMode="auto">
            <a:xfrm>
              <a:off x="7454900" y="2192338"/>
              <a:ext cx="536575" cy="606425"/>
            </a:xfrm>
            <a:custGeom>
              <a:avLst/>
              <a:gdLst>
                <a:gd name="T0" fmla="*/ 2147483647 w 676"/>
                <a:gd name="T1" fmla="*/ 2147483647 h 764"/>
                <a:gd name="T2" fmla="*/ 0 w 676"/>
                <a:gd name="T3" fmla="*/ 2147483647 h 764"/>
                <a:gd name="T4" fmla="*/ 2147483647 w 676"/>
                <a:gd name="T5" fmla="*/ 2147483647 h 764"/>
                <a:gd name="T6" fmla="*/ 2147483647 w 676"/>
                <a:gd name="T7" fmla="*/ 0 h 764"/>
                <a:gd name="T8" fmla="*/ 2147483647 w 676"/>
                <a:gd name="T9" fmla="*/ 2147483647 h 764"/>
                <a:gd name="T10" fmla="*/ 2147483647 w 676"/>
                <a:gd name="T11" fmla="*/ 2147483647 h 764"/>
                <a:gd name="T12" fmla="*/ 2147483647 w 676"/>
                <a:gd name="T13" fmla="*/ 2147483647 h 764"/>
                <a:gd name="T14" fmla="*/ 2147483647 w 676"/>
                <a:gd name="T15" fmla="*/ 2147483647 h 764"/>
                <a:gd name="T16" fmla="*/ 2147483647 w 676"/>
                <a:gd name="T17" fmla="*/ 2147483647 h 764"/>
                <a:gd name="T18" fmla="*/ 2147483647 w 676"/>
                <a:gd name="T19" fmla="*/ 2147483647 h 764"/>
                <a:gd name="T20" fmla="*/ 2147483647 w 676"/>
                <a:gd name="T21" fmla="*/ 2147483647 h 764"/>
                <a:gd name="T22" fmla="*/ 2147483647 w 676"/>
                <a:gd name="T23" fmla="*/ 2147483647 h 7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76"/>
                <a:gd name="T37" fmla="*/ 0 h 764"/>
                <a:gd name="T38" fmla="*/ 676 w 676"/>
                <a:gd name="T39" fmla="*/ 764 h 7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76" h="764">
                  <a:moveTo>
                    <a:pt x="676" y="764"/>
                  </a:moveTo>
                  <a:lnTo>
                    <a:pt x="0" y="706"/>
                  </a:lnTo>
                  <a:lnTo>
                    <a:pt x="186" y="6"/>
                  </a:lnTo>
                  <a:lnTo>
                    <a:pt x="640" y="0"/>
                  </a:lnTo>
                  <a:lnTo>
                    <a:pt x="640" y="31"/>
                  </a:lnTo>
                  <a:lnTo>
                    <a:pt x="643" y="118"/>
                  </a:lnTo>
                  <a:lnTo>
                    <a:pt x="649" y="241"/>
                  </a:lnTo>
                  <a:lnTo>
                    <a:pt x="657" y="380"/>
                  </a:lnTo>
                  <a:lnTo>
                    <a:pt x="663" y="520"/>
                  </a:lnTo>
                  <a:lnTo>
                    <a:pt x="669" y="642"/>
                  </a:lnTo>
                  <a:lnTo>
                    <a:pt x="673" y="729"/>
                  </a:lnTo>
                  <a:lnTo>
                    <a:pt x="676" y="764"/>
                  </a:lnTo>
                  <a:close/>
                </a:path>
              </a:pathLst>
            </a:custGeom>
            <a:solidFill>
              <a:srgbClr val="808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4" name="Freeform 162"/>
            <p:cNvSpPr>
              <a:spLocks/>
            </p:cNvSpPr>
            <p:nvPr/>
          </p:nvSpPr>
          <p:spPr bwMode="auto">
            <a:xfrm>
              <a:off x="7502525" y="2159001"/>
              <a:ext cx="493713" cy="639763"/>
            </a:xfrm>
            <a:custGeom>
              <a:avLst/>
              <a:gdLst>
                <a:gd name="T0" fmla="*/ 2147483647 w 622"/>
                <a:gd name="T1" fmla="*/ 2147483647 h 805"/>
                <a:gd name="T2" fmla="*/ 2147483647 w 622"/>
                <a:gd name="T3" fmla="*/ 2147483647 h 805"/>
                <a:gd name="T4" fmla="*/ 2147483647 w 622"/>
                <a:gd name="T5" fmla="*/ 2147483647 h 805"/>
                <a:gd name="T6" fmla="*/ 2147483647 w 622"/>
                <a:gd name="T7" fmla="*/ 2147483647 h 805"/>
                <a:gd name="T8" fmla="*/ 2147483647 w 622"/>
                <a:gd name="T9" fmla="*/ 2147483647 h 805"/>
                <a:gd name="T10" fmla="*/ 2147483647 w 622"/>
                <a:gd name="T11" fmla="*/ 0 h 805"/>
                <a:gd name="T12" fmla="*/ 2147483647 w 622"/>
                <a:gd name="T13" fmla="*/ 2147483647 h 805"/>
                <a:gd name="T14" fmla="*/ 2147483647 w 622"/>
                <a:gd name="T15" fmla="*/ 2147483647 h 805"/>
                <a:gd name="T16" fmla="*/ 2147483647 w 622"/>
                <a:gd name="T17" fmla="*/ 2147483647 h 805"/>
                <a:gd name="T18" fmla="*/ 2147483647 w 622"/>
                <a:gd name="T19" fmla="*/ 2147483647 h 805"/>
                <a:gd name="T20" fmla="*/ 2147483647 w 622"/>
                <a:gd name="T21" fmla="*/ 2147483647 h 805"/>
                <a:gd name="T22" fmla="*/ 2147483647 w 622"/>
                <a:gd name="T23" fmla="*/ 2147483647 h 805"/>
                <a:gd name="T24" fmla="*/ 2147483647 w 622"/>
                <a:gd name="T25" fmla="*/ 2147483647 h 805"/>
                <a:gd name="T26" fmla="*/ 2147483647 w 622"/>
                <a:gd name="T27" fmla="*/ 2147483647 h 805"/>
                <a:gd name="T28" fmla="*/ 2147483647 w 622"/>
                <a:gd name="T29" fmla="*/ 2147483647 h 805"/>
                <a:gd name="T30" fmla="*/ 2147483647 w 622"/>
                <a:gd name="T31" fmla="*/ 2147483647 h 805"/>
                <a:gd name="T32" fmla="*/ 0 w 622"/>
                <a:gd name="T33" fmla="*/ 2147483647 h 805"/>
                <a:gd name="T34" fmla="*/ 2147483647 w 622"/>
                <a:gd name="T35" fmla="*/ 2147483647 h 805"/>
                <a:gd name="T36" fmla="*/ 2147483647 w 622"/>
                <a:gd name="T37" fmla="*/ 2147483647 h 805"/>
                <a:gd name="T38" fmla="*/ 2147483647 w 622"/>
                <a:gd name="T39" fmla="*/ 2147483647 h 805"/>
                <a:gd name="T40" fmla="*/ 2147483647 w 622"/>
                <a:gd name="T41" fmla="*/ 2147483647 h 805"/>
                <a:gd name="T42" fmla="*/ 2147483647 w 622"/>
                <a:gd name="T43" fmla="*/ 2147483647 h 805"/>
                <a:gd name="T44" fmla="*/ 2147483647 w 622"/>
                <a:gd name="T45" fmla="*/ 2147483647 h 805"/>
                <a:gd name="T46" fmla="*/ 2147483647 w 622"/>
                <a:gd name="T47" fmla="*/ 2147483647 h 805"/>
                <a:gd name="T48" fmla="*/ 2147483647 w 622"/>
                <a:gd name="T49" fmla="*/ 2147483647 h 805"/>
                <a:gd name="T50" fmla="*/ 2147483647 w 622"/>
                <a:gd name="T51" fmla="*/ 2147483647 h 805"/>
                <a:gd name="T52" fmla="*/ 2147483647 w 622"/>
                <a:gd name="T53" fmla="*/ 2147483647 h 805"/>
                <a:gd name="T54" fmla="*/ 2147483647 w 622"/>
                <a:gd name="T55" fmla="*/ 2147483647 h 805"/>
                <a:gd name="T56" fmla="*/ 2147483647 w 622"/>
                <a:gd name="T57" fmla="*/ 2147483647 h 805"/>
                <a:gd name="T58" fmla="*/ 2147483647 w 622"/>
                <a:gd name="T59" fmla="*/ 2147483647 h 805"/>
                <a:gd name="T60" fmla="*/ 2147483647 w 622"/>
                <a:gd name="T61" fmla="*/ 2147483647 h 805"/>
                <a:gd name="T62" fmla="*/ 2147483647 w 622"/>
                <a:gd name="T63" fmla="*/ 2147483647 h 805"/>
                <a:gd name="T64" fmla="*/ 2147483647 w 622"/>
                <a:gd name="T65" fmla="*/ 2147483647 h 8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805"/>
                <a:gd name="T101" fmla="*/ 622 w 622"/>
                <a:gd name="T102" fmla="*/ 805 h 8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805">
                  <a:moveTo>
                    <a:pt x="531" y="68"/>
                  </a:moveTo>
                  <a:lnTo>
                    <a:pt x="504" y="57"/>
                  </a:lnTo>
                  <a:lnTo>
                    <a:pt x="473" y="41"/>
                  </a:lnTo>
                  <a:lnTo>
                    <a:pt x="432" y="24"/>
                  </a:lnTo>
                  <a:lnTo>
                    <a:pt x="386" y="10"/>
                  </a:lnTo>
                  <a:lnTo>
                    <a:pt x="333" y="0"/>
                  </a:lnTo>
                  <a:lnTo>
                    <a:pt x="281" y="2"/>
                  </a:lnTo>
                  <a:lnTo>
                    <a:pt x="225" y="16"/>
                  </a:lnTo>
                  <a:lnTo>
                    <a:pt x="168" y="47"/>
                  </a:lnTo>
                  <a:lnTo>
                    <a:pt x="139" y="152"/>
                  </a:lnTo>
                  <a:lnTo>
                    <a:pt x="118" y="237"/>
                  </a:lnTo>
                  <a:lnTo>
                    <a:pt x="101" y="309"/>
                  </a:lnTo>
                  <a:lnTo>
                    <a:pt x="85" y="375"/>
                  </a:lnTo>
                  <a:lnTo>
                    <a:pt x="66" y="437"/>
                  </a:lnTo>
                  <a:lnTo>
                    <a:pt x="48" y="510"/>
                  </a:lnTo>
                  <a:lnTo>
                    <a:pt x="25" y="598"/>
                  </a:lnTo>
                  <a:lnTo>
                    <a:pt x="0" y="708"/>
                  </a:lnTo>
                  <a:lnTo>
                    <a:pt x="79" y="702"/>
                  </a:lnTo>
                  <a:lnTo>
                    <a:pt x="161" y="697"/>
                  </a:lnTo>
                  <a:lnTo>
                    <a:pt x="240" y="695"/>
                  </a:lnTo>
                  <a:lnTo>
                    <a:pt x="322" y="699"/>
                  </a:lnTo>
                  <a:lnTo>
                    <a:pt x="399" y="706"/>
                  </a:lnTo>
                  <a:lnTo>
                    <a:pt x="477" y="726"/>
                  </a:lnTo>
                  <a:lnTo>
                    <a:pt x="550" y="757"/>
                  </a:lnTo>
                  <a:lnTo>
                    <a:pt x="622" y="805"/>
                  </a:lnTo>
                  <a:lnTo>
                    <a:pt x="616" y="772"/>
                  </a:lnTo>
                  <a:lnTo>
                    <a:pt x="607" y="689"/>
                  </a:lnTo>
                  <a:lnTo>
                    <a:pt x="591" y="571"/>
                  </a:lnTo>
                  <a:lnTo>
                    <a:pt x="576" y="437"/>
                  </a:lnTo>
                  <a:lnTo>
                    <a:pt x="558" y="301"/>
                  </a:lnTo>
                  <a:lnTo>
                    <a:pt x="545" y="183"/>
                  </a:lnTo>
                  <a:lnTo>
                    <a:pt x="533" y="99"/>
                  </a:lnTo>
                  <a:lnTo>
                    <a:pt x="531" y="68"/>
                  </a:lnTo>
                  <a:close/>
                </a:path>
              </a:pathLst>
            </a:custGeom>
            <a:solidFill>
              <a:srgbClr val="FFB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5" name="Freeform 163"/>
            <p:cNvSpPr>
              <a:spLocks/>
            </p:cNvSpPr>
            <p:nvPr/>
          </p:nvSpPr>
          <p:spPr bwMode="auto">
            <a:xfrm>
              <a:off x="7510463" y="2154238"/>
              <a:ext cx="485775" cy="644525"/>
            </a:xfrm>
            <a:custGeom>
              <a:avLst/>
              <a:gdLst>
                <a:gd name="T0" fmla="*/ 2147483647 w 613"/>
                <a:gd name="T1" fmla="*/ 2147483647 h 810"/>
                <a:gd name="T2" fmla="*/ 2147483647 w 613"/>
                <a:gd name="T3" fmla="*/ 2147483647 h 810"/>
                <a:gd name="T4" fmla="*/ 2147483647 w 613"/>
                <a:gd name="T5" fmla="*/ 2147483647 h 810"/>
                <a:gd name="T6" fmla="*/ 2147483647 w 613"/>
                <a:gd name="T7" fmla="*/ 2147483647 h 810"/>
                <a:gd name="T8" fmla="*/ 2147483647 w 613"/>
                <a:gd name="T9" fmla="*/ 2147483647 h 810"/>
                <a:gd name="T10" fmla="*/ 2147483647 w 613"/>
                <a:gd name="T11" fmla="*/ 0 h 810"/>
                <a:gd name="T12" fmla="*/ 2147483647 w 613"/>
                <a:gd name="T13" fmla="*/ 0 h 810"/>
                <a:gd name="T14" fmla="*/ 2147483647 w 613"/>
                <a:gd name="T15" fmla="*/ 2147483647 h 810"/>
                <a:gd name="T16" fmla="*/ 2147483647 w 613"/>
                <a:gd name="T17" fmla="*/ 2147483647 h 810"/>
                <a:gd name="T18" fmla="*/ 2147483647 w 613"/>
                <a:gd name="T19" fmla="*/ 2147483647 h 810"/>
                <a:gd name="T20" fmla="*/ 2147483647 w 613"/>
                <a:gd name="T21" fmla="*/ 2147483647 h 810"/>
                <a:gd name="T22" fmla="*/ 2147483647 w 613"/>
                <a:gd name="T23" fmla="*/ 2147483647 h 810"/>
                <a:gd name="T24" fmla="*/ 2147483647 w 613"/>
                <a:gd name="T25" fmla="*/ 2147483647 h 810"/>
                <a:gd name="T26" fmla="*/ 2147483647 w 613"/>
                <a:gd name="T27" fmla="*/ 2147483647 h 810"/>
                <a:gd name="T28" fmla="*/ 2147483647 w 613"/>
                <a:gd name="T29" fmla="*/ 2147483647 h 810"/>
                <a:gd name="T30" fmla="*/ 2147483647 w 613"/>
                <a:gd name="T31" fmla="*/ 2147483647 h 810"/>
                <a:gd name="T32" fmla="*/ 0 w 613"/>
                <a:gd name="T33" fmla="*/ 2147483647 h 810"/>
                <a:gd name="T34" fmla="*/ 2147483647 w 613"/>
                <a:gd name="T35" fmla="*/ 2147483647 h 810"/>
                <a:gd name="T36" fmla="*/ 2147483647 w 613"/>
                <a:gd name="T37" fmla="*/ 2147483647 h 810"/>
                <a:gd name="T38" fmla="*/ 2147483647 w 613"/>
                <a:gd name="T39" fmla="*/ 2147483647 h 810"/>
                <a:gd name="T40" fmla="*/ 2147483647 w 613"/>
                <a:gd name="T41" fmla="*/ 2147483647 h 810"/>
                <a:gd name="T42" fmla="*/ 2147483647 w 613"/>
                <a:gd name="T43" fmla="*/ 2147483647 h 810"/>
                <a:gd name="T44" fmla="*/ 2147483647 w 613"/>
                <a:gd name="T45" fmla="*/ 2147483647 h 810"/>
                <a:gd name="T46" fmla="*/ 2147483647 w 613"/>
                <a:gd name="T47" fmla="*/ 2147483647 h 810"/>
                <a:gd name="T48" fmla="*/ 2147483647 w 613"/>
                <a:gd name="T49" fmla="*/ 2147483647 h 810"/>
                <a:gd name="T50" fmla="*/ 2147483647 w 613"/>
                <a:gd name="T51" fmla="*/ 2147483647 h 810"/>
                <a:gd name="T52" fmla="*/ 2147483647 w 613"/>
                <a:gd name="T53" fmla="*/ 2147483647 h 810"/>
                <a:gd name="T54" fmla="*/ 2147483647 w 613"/>
                <a:gd name="T55" fmla="*/ 2147483647 h 810"/>
                <a:gd name="T56" fmla="*/ 2147483647 w 613"/>
                <a:gd name="T57" fmla="*/ 2147483647 h 810"/>
                <a:gd name="T58" fmla="*/ 2147483647 w 613"/>
                <a:gd name="T59" fmla="*/ 2147483647 h 810"/>
                <a:gd name="T60" fmla="*/ 2147483647 w 613"/>
                <a:gd name="T61" fmla="*/ 2147483647 h 810"/>
                <a:gd name="T62" fmla="*/ 2147483647 w 613"/>
                <a:gd name="T63" fmla="*/ 2147483647 h 810"/>
                <a:gd name="T64" fmla="*/ 2147483647 w 613"/>
                <a:gd name="T65" fmla="*/ 2147483647 h 8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13"/>
                <a:gd name="T100" fmla="*/ 0 h 810"/>
                <a:gd name="T101" fmla="*/ 613 w 613"/>
                <a:gd name="T102" fmla="*/ 810 h 8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13" h="810">
                  <a:moveTo>
                    <a:pt x="530" y="64"/>
                  </a:moveTo>
                  <a:lnTo>
                    <a:pt x="503" y="52"/>
                  </a:lnTo>
                  <a:lnTo>
                    <a:pt x="472" y="38"/>
                  </a:lnTo>
                  <a:lnTo>
                    <a:pt x="431" y="21"/>
                  </a:lnTo>
                  <a:lnTo>
                    <a:pt x="386" y="9"/>
                  </a:lnTo>
                  <a:lnTo>
                    <a:pt x="334" y="0"/>
                  </a:lnTo>
                  <a:lnTo>
                    <a:pt x="282" y="0"/>
                  </a:lnTo>
                  <a:lnTo>
                    <a:pt x="223" y="11"/>
                  </a:lnTo>
                  <a:lnTo>
                    <a:pt x="167" y="42"/>
                  </a:lnTo>
                  <a:lnTo>
                    <a:pt x="140" y="147"/>
                  </a:lnTo>
                  <a:lnTo>
                    <a:pt x="119" y="234"/>
                  </a:lnTo>
                  <a:lnTo>
                    <a:pt x="101" y="304"/>
                  </a:lnTo>
                  <a:lnTo>
                    <a:pt x="86" y="370"/>
                  </a:lnTo>
                  <a:lnTo>
                    <a:pt x="66" y="434"/>
                  </a:lnTo>
                  <a:lnTo>
                    <a:pt x="49" y="508"/>
                  </a:lnTo>
                  <a:lnTo>
                    <a:pt x="26" y="593"/>
                  </a:lnTo>
                  <a:lnTo>
                    <a:pt x="0" y="704"/>
                  </a:lnTo>
                  <a:lnTo>
                    <a:pt x="80" y="700"/>
                  </a:lnTo>
                  <a:lnTo>
                    <a:pt x="161" y="696"/>
                  </a:lnTo>
                  <a:lnTo>
                    <a:pt x="239" y="694"/>
                  </a:lnTo>
                  <a:lnTo>
                    <a:pt x="318" y="698"/>
                  </a:lnTo>
                  <a:lnTo>
                    <a:pt x="392" y="707"/>
                  </a:lnTo>
                  <a:lnTo>
                    <a:pt x="468" y="729"/>
                  </a:lnTo>
                  <a:lnTo>
                    <a:pt x="541" y="762"/>
                  </a:lnTo>
                  <a:lnTo>
                    <a:pt x="613" y="810"/>
                  </a:lnTo>
                  <a:lnTo>
                    <a:pt x="609" y="777"/>
                  </a:lnTo>
                  <a:lnTo>
                    <a:pt x="600" y="692"/>
                  </a:lnTo>
                  <a:lnTo>
                    <a:pt x="586" y="572"/>
                  </a:lnTo>
                  <a:lnTo>
                    <a:pt x="573" y="436"/>
                  </a:lnTo>
                  <a:lnTo>
                    <a:pt x="557" y="298"/>
                  </a:lnTo>
                  <a:lnTo>
                    <a:pt x="543" y="180"/>
                  </a:lnTo>
                  <a:lnTo>
                    <a:pt x="534" y="95"/>
                  </a:lnTo>
                  <a:lnTo>
                    <a:pt x="530" y="64"/>
                  </a:lnTo>
                  <a:close/>
                </a:path>
              </a:pathLst>
            </a:custGeom>
            <a:solidFill>
              <a:srgbClr val="FF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6" name="Freeform 164"/>
            <p:cNvSpPr>
              <a:spLocks/>
            </p:cNvSpPr>
            <p:nvPr/>
          </p:nvSpPr>
          <p:spPr bwMode="auto">
            <a:xfrm>
              <a:off x="7516813" y="2146301"/>
              <a:ext cx="479425" cy="652463"/>
            </a:xfrm>
            <a:custGeom>
              <a:avLst/>
              <a:gdLst>
                <a:gd name="T0" fmla="*/ 2147483647 w 605"/>
                <a:gd name="T1" fmla="*/ 2147483647 h 820"/>
                <a:gd name="T2" fmla="*/ 2147483647 w 605"/>
                <a:gd name="T3" fmla="*/ 2147483647 h 820"/>
                <a:gd name="T4" fmla="*/ 2147483647 w 605"/>
                <a:gd name="T5" fmla="*/ 2147483647 h 820"/>
                <a:gd name="T6" fmla="*/ 2147483647 w 605"/>
                <a:gd name="T7" fmla="*/ 2147483647 h 820"/>
                <a:gd name="T8" fmla="*/ 2147483647 w 605"/>
                <a:gd name="T9" fmla="*/ 2147483647 h 820"/>
                <a:gd name="T10" fmla="*/ 2147483647 w 605"/>
                <a:gd name="T11" fmla="*/ 0 h 820"/>
                <a:gd name="T12" fmla="*/ 2147483647 w 605"/>
                <a:gd name="T13" fmla="*/ 0 h 820"/>
                <a:gd name="T14" fmla="*/ 2147483647 w 605"/>
                <a:gd name="T15" fmla="*/ 2147483647 h 820"/>
                <a:gd name="T16" fmla="*/ 2147483647 w 605"/>
                <a:gd name="T17" fmla="*/ 2147483647 h 820"/>
                <a:gd name="T18" fmla="*/ 2147483647 w 605"/>
                <a:gd name="T19" fmla="*/ 2147483647 h 820"/>
                <a:gd name="T20" fmla="*/ 2147483647 w 605"/>
                <a:gd name="T21" fmla="*/ 2147483647 h 820"/>
                <a:gd name="T22" fmla="*/ 2147483647 w 605"/>
                <a:gd name="T23" fmla="*/ 2147483647 h 820"/>
                <a:gd name="T24" fmla="*/ 2147483647 w 605"/>
                <a:gd name="T25" fmla="*/ 2147483647 h 820"/>
                <a:gd name="T26" fmla="*/ 2147483647 w 605"/>
                <a:gd name="T27" fmla="*/ 2147483647 h 820"/>
                <a:gd name="T28" fmla="*/ 2147483647 w 605"/>
                <a:gd name="T29" fmla="*/ 2147483647 h 820"/>
                <a:gd name="T30" fmla="*/ 2147483647 w 605"/>
                <a:gd name="T31" fmla="*/ 2147483647 h 820"/>
                <a:gd name="T32" fmla="*/ 0 w 605"/>
                <a:gd name="T33" fmla="*/ 2147483647 h 820"/>
                <a:gd name="T34" fmla="*/ 2147483647 w 605"/>
                <a:gd name="T35" fmla="*/ 2147483647 h 820"/>
                <a:gd name="T36" fmla="*/ 2147483647 w 605"/>
                <a:gd name="T37" fmla="*/ 2147483647 h 820"/>
                <a:gd name="T38" fmla="*/ 2147483647 w 605"/>
                <a:gd name="T39" fmla="*/ 2147483647 h 820"/>
                <a:gd name="T40" fmla="*/ 2147483647 w 605"/>
                <a:gd name="T41" fmla="*/ 2147483647 h 820"/>
                <a:gd name="T42" fmla="*/ 2147483647 w 605"/>
                <a:gd name="T43" fmla="*/ 2147483647 h 820"/>
                <a:gd name="T44" fmla="*/ 2147483647 w 605"/>
                <a:gd name="T45" fmla="*/ 2147483647 h 820"/>
                <a:gd name="T46" fmla="*/ 2147483647 w 605"/>
                <a:gd name="T47" fmla="*/ 2147483647 h 820"/>
                <a:gd name="T48" fmla="*/ 2147483647 w 605"/>
                <a:gd name="T49" fmla="*/ 2147483647 h 820"/>
                <a:gd name="T50" fmla="*/ 2147483647 w 605"/>
                <a:gd name="T51" fmla="*/ 2147483647 h 820"/>
                <a:gd name="T52" fmla="*/ 2147483647 w 605"/>
                <a:gd name="T53" fmla="*/ 2147483647 h 820"/>
                <a:gd name="T54" fmla="*/ 2147483647 w 605"/>
                <a:gd name="T55" fmla="*/ 2147483647 h 820"/>
                <a:gd name="T56" fmla="*/ 2147483647 w 605"/>
                <a:gd name="T57" fmla="*/ 2147483647 h 820"/>
                <a:gd name="T58" fmla="*/ 2147483647 w 605"/>
                <a:gd name="T59" fmla="*/ 2147483647 h 820"/>
                <a:gd name="T60" fmla="*/ 2147483647 w 605"/>
                <a:gd name="T61" fmla="*/ 2147483647 h 820"/>
                <a:gd name="T62" fmla="*/ 2147483647 w 605"/>
                <a:gd name="T63" fmla="*/ 2147483647 h 820"/>
                <a:gd name="T64" fmla="*/ 2147483647 w 605"/>
                <a:gd name="T65" fmla="*/ 2147483647 h 8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5"/>
                <a:gd name="T100" fmla="*/ 0 h 820"/>
                <a:gd name="T101" fmla="*/ 605 w 605"/>
                <a:gd name="T102" fmla="*/ 820 h 8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5" h="820">
                  <a:moveTo>
                    <a:pt x="530" y="64"/>
                  </a:moveTo>
                  <a:lnTo>
                    <a:pt x="504" y="52"/>
                  </a:lnTo>
                  <a:lnTo>
                    <a:pt x="471" y="39"/>
                  </a:lnTo>
                  <a:lnTo>
                    <a:pt x="431" y="21"/>
                  </a:lnTo>
                  <a:lnTo>
                    <a:pt x="386" y="10"/>
                  </a:lnTo>
                  <a:lnTo>
                    <a:pt x="334" y="0"/>
                  </a:lnTo>
                  <a:lnTo>
                    <a:pt x="281" y="0"/>
                  </a:lnTo>
                  <a:lnTo>
                    <a:pt x="225" y="12"/>
                  </a:lnTo>
                  <a:lnTo>
                    <a:pt x="169" y="43"/>
                  </a:lnTo>
                  <a:lnTo>
                    <a:pt x="142" y="149"/>
                  </a:lnTo>
                  <a:lnTo>
                    <a:pt x="120" y="235"/>
                  </a:lnTo>
                  <a:lnTo>
                    <a:pt x="101" y="306"/>
                  </a:lnTo>
                  <a:lnTo>
                    <a:pt x="86" y="372"/>
                  </a:lnTo>
                  <a:lnTo>
                    <a:pt x="66" y="436"/>
                  </a:lnTo>
                  <a:lnTo>
                    <a:pt x="49" y="510"/>
                  </a:lnTo>
                  <a:lnTo>
                    <a:pt x="25" y="595"/>
                  </a:lnTo>
                  <a:lnTo>
                    <a:pt x="0" y="706"/>
                  </a:lnTo>
                  <a:lnTo>
                    <a:pt x="80" y="702"/>
                  </a:lnTo>
                  <a:lnTo>
                    <a:pt x="161" y="698"/>
                  </a:lnTo>
                  <a:lnTo>
                    <a:pt x="239" y="698"/>
                  </a:lnTo>
                  <a:lnTo>
                    <a:pt x="316" y="704"/>
                  </a:lnTo>
                  <a:lnTo>
                    <a:pt x="390" y="715"/>
                  </a:lnTo>
                  <a:lnTo>
                    <a:pt x="464" y="739"/>
                  </a:lnTo>
                  <a:lnTo>
                    <a:pt x="533" y="772"/>
                  </a:lnTo>
                  <a:lnTo>
                    <a:pt x="605" y="820"/>
                  </a:lnTo>
                  <a:lnTo>
                    <a:pt x="601" y="785"/>
                  </a:lnTo>
                  <a:lnTo>
                    <a:pt x="592" y="700"/>
                  </a:lnTo>
                  <a:lnTo>
                    <a:pt x="580" y="580"/>
                  </a:lnTo>
                  <a:lnTo>
                    <a:pt x="568" y="442"/>
                  </a:lnTo>
                  <a:lnTo>
                    <a:pt x="553" y="302"/>
                  </a:lnTo>
                  <a:lnTo>
                    <a:pt x="541" y="180"/>
                  </a:lnTo>
                  <a:lnTo>
                    <a:pt x="532" y="95"/>
                  </a:lnTo>
                  <a:lnTo>
                    <a:pt x="530" y="64"/>
                  </a:lnTo>
                  <a:close/>
                </a:path>
              </a:pathLst>
            </a:custGeom>
            <a:solidFill>
              <a:srgbClr val="FFC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7" name="Freeform 165"/>
            <p:cNvSpPr>
              <a:spLocks/>
            </p:cNvSpPr>
            <p:nvPr/>
          </p:nvSpPr>
          <p:spPr bwMode="auto">
            <a:xfrm>
              <a:off x="7523163" y="2139951"/>
              <a:ext cx="474663" cy="655638"/>
            </a:xfrm>
            <a:custGeom>
              <a:avLst/>
              <a:gdLst>
                <a:gd name="T0" fmla="*/ 2147483647 w 597"/>
                <a:gd name="T1" fmla="*/ 2147483647 h 826"/>
                <a:gd name="T2" fmla="*/ 2147483647 w 597"/>
                <a:gd name="T3" fmla="*/ 2147483647 h 826"/>
                <a:gd name="T4" fmla="*/ 2147483647 w 597"/>
                <a:gd name="T5" fmla="*/ 2147483647 h 826"/>
                <a:gd name="T6" fmla="*/ 2147483647 w 597"/>
                <a:gd name="T7" fmla="*/ 2147483647 h 826"/>
                <a:gd name="T8" fmla="*/ 2147483647 w 597"/>
                <a:gd name="T9" fmla="*/ 2147483647 h 826"/>
                <a:gd name="T10" fmla="*/ 2147483647 w 597"/>
                <a:gd name="T11" fmla="*/ 0 h 826"/>
                <a:gd name="T12" fmla="*/ 2147483647 w 597"/>
                <a:gd name="T13" fmla="*/ 2147483647 h 826"/>
                <a:gd name="T14" fmla="*/ 2147483647 w 597"/>
                <a:gd name="T15" fmla="*/ 2147483647 h 826"/>
                <a:gd name="T16" fmla="*/ 2147483647 w 597"/>
                <a:gd name="T17" fmla="*/ 2147483647 h 826"/>
                <a:gd name="T18" fmla="*/ 2147483647 w 597"/>
                <a:gd name="T19" fmla="*/ 2147483647 h 826"/>
                <a:gd name="T20" fmla="*/ 2147483647 w 597"/>
                <a:gd name="T21" fmla="*/ 2147483647 h 826"/>
                <a:gd name="T22" fmla="*/ 2147483647 w 597"/>
                <a:gd name="T23" fmla="*/ 2147483647 h 826"/>
                <a:gd name="T24" fmla="*/ 2147483647 w 597"/>
                <a:gd name="T25" fmla="*/ 2147483647 h 826"/>
                <a:gd name="T26" fmla="*/ 2147483647 w 597"/>
                <a:gd name="T27" fmla="*/ 2147483647 h 826"/>
                <a:gd name="T28" fmla="*/ 2147483647 w 597"/>
                <a:gd name="T29" fmla="*/ 2147483647 h 826"/>
                <a:gd name="T30" fmla="*/ 2147483647 w 597"/>
                <a:gd name="T31" fmla="*/ 2147483647 h 826"/>
                <a:gd name="T32" fmla="*/ 0 w 597"/>
                <a:gd name="T33" fmla="*/ 2147483647 h 826"/>
                <a:gd name="T34" fmla="*/ 2147483647 w 597"/>
                <a:gd name="T35" fmla="*/ 2147483647 h 826"/>
                <a:gd name="T36" fmla="*/ 2147483647 w 597"/>
                <a:gd name="T37" fmla="*/ 2147483647 h 826"/>
                <a:gd name="T38" fmla="*/ 2147483647 w 597"/>
                <a:gd name="T39" fmla="*/ 2147483647 h 826"/>
                <a:gd name="T40" fmla="*/ 2147483647 w 597"/>
                <a:gd name="T41" fmla="*/ 2147483647 h 826"/>
                <a:gd name="T42" fmla="*/ 2147483647 w 597"/>
                <a:gd name="T43" fmla="*/ 2147483647 h 826"/>
                <a:gd name="T44" fmla="*/ 2147483647 w 597"/>
                <a:gd name="T45" fmla="*/ 2147483647 h 826"/>
                <a:gd name="T46" fmla="*/ 2147483647 w 597"/>
                <a:gd name="T47" fmla="*/ 2147483647 h 826"/>
                <a:gd name="T48" fmla="*/ 2147483647 w 597"/>
                <a:gd name="T49" fmla="*/ 2147483647 h 826"/>
                <a:gd name="T50" fmla="*/ 2147483647 w 597"/>
                <a:gd name="T51" fmla="*/ 2147483647 h 826"/>
                <a:gd name="T52" fmla="*/ 2147483647 w 597"/>
                <a:gd name="T53" fmla="*/ 2147483647 h 826"/>
                <a:gd name="T54" fmla="*/ 2147483647 w 597"/>
                <a:gd name="T55" fmla="*/ 2147483647 h 826"/>
                <a:gd name="T56" fmla="*/ 2147483647 w 597"/>
                <a:gd name="T57" fmla="*/ 2147483647 h 826"/>
                <a:gd name="T58" fmla="*/ 2147483647 w 597"/>
                <a:gd name="T59" fmla="*/ 2147483647 h 826"/>
                <a:gd name="T60" fmla="*/ 2147483647 w 597"/>
                <a:gd name="T61" fmla="*/ 2147483647 h 826"/>
                <a:gd name="T62" fmla="*/ 2147483647 w 597"/>
                <a:gd name="T63" fmla="*/ 2147483647 h 826"/>
                <a:gd name="T64" fmla="*/ 2147483647 w 597"/>
                <a:gd name="T65" fmla="*/ 2147483647 h 8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7"/>
                <a:gd name="T100" fmla="*/ 0 h 826"/>
                <a:gd name="T101" fmla="*/ 597 w 597"/>
                <a:gd name="T102" fmla="*/ 826 h 8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7" h="826">
                  <a:moveTo>
                    <a:pt x="531" y="66"/>
                  </a:moveTo>
                  <a:lnTo>
                    <a:pt x="504" y="55"/>
                  </a:lnTo>
                  <a:lnTo>
                    <a:pt x="473" y="39"/>
                  </a:lnTo>
                  <a:lnTo>
                    <a:pt x="432" y="24"/>
                  </a:lnTo>
                  <a:lnTo>
                    <a:pt x="386" y="10"/>
                  </a:lnTo>
                  <a:lnTo>
                    <a:pt x="333" y="0"/>
                  </a:lnTo>
                  <a:lnTo>
                    <a:pt x="281" y="2"/>
                  </a:lnTo>
                  <a:lnTo>
                    <a:pt x="225" y="14"/>
                  </a:lnTo>
                  <a:lnTo>
                    <a:pt x="169" y="45"/>
                  </a:lnTo>
                  <a:lnTo>
                    <a:pt x="140" y="151"/>
                  </a:lnTo>
                  <a:lnTo>
                    <a:pt x="118" y="237"/>
                  </a:lnTo>
                  <a:lnTo>
                    <a:pt x="101" y="309"/>
                  </a:lnTo>
                  <a:lnTo>
                    <a:pt x="85" y="375"/>
                  </a:lnTo>
                  <a:lnTo>
                    <a:pt x="66" y="437"/>
                  </a:lnTo>
                  <a:lnTo>
                    <a:pt x="48" y="510"/>
                  </a:lnTo>
                  <a:lnTo>
                    <a:pt x="25" y="596"/>
                  </a:lnTo>
                  <a:lnTo>
                    <a:pt x="0" y="706"/>
                  </a:lnTo>
                  <a:lnTo>
                    <a:pt x="79" y="702"/>
                  </a:lnTo>
                  <a:lnTo>
                    <a:pt x="159" y="702"/>
                  </a:lnTo>
                  <a:lnTo>
                    <a:pt x="235" y="702"/>
                  </a:lnTo>
                  <a:lnTo>
                    <a:pt x="312" y="710"/>
                  </a:lnTo>
                  <a:lnTo>
                    <a:pt x="384" y="722"/>
                  </a:lnTo>
                  <a:lnTo>
                    <a:pt x="456" y="745"/>
                  </a:lnTo>
                  <a:lnTo>
                    <a:pt x="525" y="778"/>
                  </a:lnTo>
                  <a:lnTo>
                    <a:pt x="597" y="826"/>
                  </a:lnTo>
                  <a:lnTo>
                    <a:pt x="593" y="791"/>
                  </a:lnTo>
                  <a:lnTo>
                    <a:pt x="586" y="706"/>
                  </a:lnTo>
                  <a:lnTo>
                    <a:pt x="574" y="584"/>
                  </a:lnTo>
                  <a:lnTo>
                    <a:pt x="564" y="446"/>
                  </a:lnTo>
                  <a:lnTo>
                    <a:pt x="551" y="307"/>
                  </a:lnTo>
                  <a:lnTo>
                    <a:pt x="541" y="184"/>
                  </a:lnTo>
                  <a:lnTo>
                    <a:pt x="533" y="97"/>
                  </a:lnTo>
                  <a:lnTo>
                    <a:pt x="531" y="66"/>
                  </a:lnTo>
                  <a:close/>
                </a:path>
              </a:pathLst>
            </a:custGeom>
            <a:solidFill>
              <a:srgbClr val="FFC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8" name="Freeform 166"/>
            <p:cNvSpPr>
              <a:spLocks/>
            </p:cNvSpPr>
            <p:nvPr/>
          </p:nvSpPr>
          <p:spPr bwMode="auto">
            <a:xfrm>
              <a:off x="7531100" y="2133601"/>
              <a:ext cx="466725" cy="661988"/>
            </a:xfrm>
            <a:custGeom>
              <a:avLst/>
              <a:gdLst>
                <a:gd name="T0" fmla="*/ 2147483647 w 587"/>
                <a:gd name="T1" fmla="*/ 2147483647 h 834"/>
                <a:gd name="T2" fmla="*/ 2147483647 w 587"/>
                <a:gd name="T3" fmla="*/ 2147483647 h 834"/>
                <a:gd name="T4" fmla="*/ 2147483647 w 587"/>
                <a:gd name="T5" fmla="*/ 2147483647 h 834"/>
                <a:gd name="T6" fmla="*/ 2147483647 w 587"/>
                <a:gd name="T7" fmla="*/ 2147483647 h 834"/>
                <a:gd name="T8" fmla="*/ 2147483647 w 587"/>
                <a:gd name="T9" fmla="*/ 2147483647 h 834"/>
                <a:gd name="T10" fmla="*/ 2147483647 w 587"/>
                <a:gd name="T11" fmla="*/ 0 h 834"/>
                <a:gd name="T12" fmla="*/ 2147483647 w 587"/>
                <a:gd name="T13" fmla="*/ 2147483647 h 834"/>
                <a:gd name="T14" fmla="*/ 2147483647 w 587"/>
                <a:gd name="T15" fmla="*/ 2147483647 h 834"/>
                <a:gd name="T16" fmla="*/ 2147483647 w 587"/>
                <a:gd name="T17" fmla="*/ 2147483647 h 834"/>
                <a:gd name="T18" fmla="*/ 2147483647 w 587"/>
                <a:gd name="T19" fmla="*/ 2147483647 h 834"/>
                <a:gd name="T20" fmla="*/ 2147483647 w 587"/>
                <a:gd name="T21" fmla="*/ 2147483647 h 834"/>
                <a:gd name="T22" fmla="*/ 2147483647 w 587"/>
                <a:gd name="T23" fmla="*/ 2147483647 h 834"/>
                <a:gd name="T24" fmla="*/ 2147483647 w 587"/>
                <a:gd name="T25" fmla="*/ 2147483647 h 834"/>
                <a:gd name="T26" fmla="*/ 2147483647 w 587"/>
                <a:gd name="T27" fmla="*/ 2147483647 h 834"/>
                <a:gd name="T28" fmla="*/ 2147483647 w 587"/>
                <a:gd name="T29" fmla="*/ 2147483647 h 834"/>
                <a:gd name="T30" fmla="*/ 2147483647 w 587"/>
                <a:gd name="T31" fmla="*/ 2147483647 h 834"/>
                <a:gd name="T32" fmla="*/ 0 w 587"/>
                <a:gd name="T33" fmla="*/ 2147483647 h 834"/>
                <a:gd name="T34" fmla="*/ 2147483647 w 587"/>
                <a:gd name="T35" fmla="*/ 2147483647 h 834"/>
                <a:gd name="T36" fmla="*/ 2147483647 w 587"/>
                <a:gd name="T37" fmla="*/ 2147483647 h 834"/>
                <a:gd name="T38" fmla="*/ 2147483647 w 587"/>
                <a:gd name="T39" fmla="*/ 2147483647 h 834"/>
                <a:gd name="T40" fmla="*/ 2147483647 w 587"/>
                <a:gd name="T41" fmla="*/ 2147483647 h 834"/>
                <a:gd name="T42" fmla="*/ 2147483647 w 587"/>
                <a:gd name="T43" fmla="*/ 2147483647 h 834"/>
                <a:gd name="T44" fmla="*/ 2147483647 w 587"/>
                <a:gd name="T45" fmla="*/ 2147483647 h 834"/>
                <a:gd name="T46" fmla="*/ 2147483647 w 587"/>
                <a:gd name="T47" fmla="*/ 2147483647 h 834"/>
                <a:gd name="T48" fmla="*/ 2147483647 w 587"/>
                <a:gd name="T49" fmla="*/ 2147483647 h 834"/>
                <a:gd name="T50" fmla="*/ 2147483647 w 587"/>
                <a:gd name="T51" fmla="*/ 2147483647 h 834"/>
                <a:gd name="T52" fmla="*/ 2147483647 w 587"/>
                <a:gd name="T53" fmla="*/ 2147483647 h 834"/>
                <a:gd name="T54" fmla="*/ 2147483647 w 587"/>
                <a:gd name="T55" fmla="*/ 2147483647 h 834"/>
                <a:gd name="T56" fmla="*/ 2147483647 w 587"/>
                <a:gd name="T57" fmla="*/ 2147483647 h 834"/>
                <a:gd name="T58" fmla="*/ 2147483647 w 587"/>
                <a:gd name="T59" fmla="*/ 2147483647 h 834"/>
                <a:gd name="T60" fmla="*/ 2147483647 w 587"/>
                <a:gd name="T61" fmla="*/ 2147483647 h 834"/>
                <a:gd name="T62" fmla="*/ 2147483647 w 587"/>
                <a:gd name="T63" fmla="*/ 2147483647 h 834"/>
                <a:gd name="T64" fmla="*/ 2147483647 w 587"/>
                <a:gd name="T65" fmla="*/ 2147483647 h 8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87"/>
                <a:gd name="T100" fmla="*/ 0 h 834"/>
                <a:gd name="T101" fmla="*/ 587 w 587"/>
                <a:gd name="T102" fmla="*/ 834 h 8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87" h="834">
                  <a:moveTo>
                    <a:pt x="527" y="64"/>
                  </a:moveTo>
                  <a:lnTo>
                    <a:pt x="502" y="53"/>
                  </a:lnTo>
                  <a:lnTo>
                    <a:pt x="469" y="39"/>
                  </a:lnTo>
                  <a:lnTo>
                    <a:pt x="428" y="22"/>
                  </a:lnTo>
                  <a:lnTo>
                    <a:pt x="384" y="10"/>
                  </a:lnTo>
                  <a:lnTo>
                    <a:pt x="331" y="0"/>
                  </a:lnTo>
                  <a:lnTo>
                    <a:pt x="279" y="2"/>
                  </a:lnTo>
                  <a:lnTo>
                    <a:pt x="223" y="16"/>
                  </a:lnTo>
                  <a:lnTo>
                    <a:pt x="166" y="47"/>
                  </a:lnTo>
                  <a:lnTo>
                    <a:pt x="139" y="152"/>
                  </a:lnTo>
                  <a:lnTo>
                    <a:pt x="118" y="237"/>
                  </a:lnTo>
                  <a:lnTo>
                    <a:pt x="98" y="309"/>
                  </a:lnTo>
                  <a:lnTo>
                    <a:pt x="83" y="375"/>
                  </a:lnTo>
                  <a:lnTo>
                    <a:pt x="64" y="437"/>
                  </a:lnTo>
                  <a:lnTo>
                    <a:pt x="46" y="510"/>
                  </a:lnTo>
                  <a:lnTo>
                    <a:pt x="25" y="598"/>
                  </a:lnTo>
                  <a:lnTo>
                    <a:pt x="0" y="708"/>
                  </a:lnTo>
                  <a:lnTo>
                    <a:pt x="81" y="704"/>
                  </a:lnTo>
                  <a:lnTo>
                    <a:pt x="159" y="704"/>
                  </a:lnTo>
                  <a:lnTo>
                    <a:pt x="232" y="706"/>
                  </a:lnTo>
                  <a:lnTo>
                    <a:pt x="308" y="714"/>
                  </a:lnTo>
                  <a:lnTo>
                    <a:pt x="378" y="728"/>
                  </a:lnTo>
                  <a:lnTo>
                    <a:pt x="448" y="753"/>
                  </a:lnTo>
                  <a:lnTo>
                    <a:pt x="517" y="786"/>
                  </a:lnTo>
                  <a:lnTo>
                    <a:pt x="587" y="834"/>
                  </a:lnTo>
                  <a:lnTo>
                    <a:pt x="583" y="799"/>
                  </a:lnTo>
                  <a:lnTo>
                    <a:pt x="577" y="712"/>
                  </a:lnTo>
                  <a:lnTo>
                    <a:pt x="568" y="588"/>
                  </a:lnTo>
                  <a:lnTo>
                    <a:pt x="560" y="448"/>
                  </a:lnTo>
                  <a:lnTo>
                    <a:pt x="548" y="307"/>
                  </a:lnTo>
                  <a:lnTo>
                    <a:pt x="539" y="183"/>
                  </a:lnTo>
                  <a:lnTo>
                    <a:pt x="531" y="96"/>
                  </a:lnTo>
                  <a:lnTo>
                    <a:pt x="527" y="64"/>
                  </a:lnTo>
                  <a:close/>
                </a:path>
              </a:pathLst>
            </a:custGeom>
            <a:solidFill>
              <a:srgbClr val="FFC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09" name="Freeform 167"/>
            <p:cNvSpPr>
              <a:spLocks/>
            </p:cNvSpPr>
            <p:nvPr/>
          </p:nvSpPr>
          <p:spPr bwMode="auto">
            <a:xfrm>
              <a:off x="7535863" y="2125663"/>
              <a:ext cx="461963" cy="669925"/>
            </a:xfrm>
            <a:custGeom>
              <a:avLst/>
              <a:gdLst>
                <a:gd name="T0" fmla="*/ 2147483647 w 582"/>
                <a:gd name="T1" fmla="*/ 2147483647 h 843"/>
                <a:gd name="T2" fmla="*/ 2147483647 w 582"/>
                <a:gd name="T3" fmla="*/ 2147483647 h 843"/>
                <a:gd name="T4" fmla="*/ 2147483647 w 582"/>
                <a:gd name="T5" fmla="*/ 2147483647 h 843"/>
                <a:gd name="T6" fmla="*/ 2147483647 w 582"/>
                <a:gd name="T7" fmla="*/ 2147483647 h 843"/>
                <a:gd name="T8" fmla="*/ 2147483647 w 582"/>
                <a:gd name="T9" fmla="*/ 2147483647 h 843"/>
                <a:gd name="T10" fmla="*/ 2147483647 w 582"/>
                <a:gd name="T11" fmla="*/ 0 h 843"/>
                <a:gd name="T12" fmla="*/ 2147483647 w 582"/>
                <a:gd name="T13" fmla="*/ 2147483647 h 843"/>
                <a:gd name="T14" fmla="*/ 2147483647 w 582"/>
                <a:gd name="T15" fmla="*/ 2147483647 h 843"/>
                <a:gd name="T16" fmla="*/ 2147483647 w 582"/>
                <a:gd name="T17" fmla="*/ 2147483647 h 843"/>
                <a:gd name="T18" fmla="*/ 2147483647 w 582"/>
                <a:gd name="T19" fmla="*/ 2147483647 h 843"/>
                <a:gd name="T20" fmla="*/ 2147483647 w 582"/>
                <a:gd name="T21" fmla="*/ 2147483647 h 843"/>
                <a:gd name="T22" fmla="*/ 2147483647 w 582"/>
                <a:gd name="T23" fmla="*/ 2147483647 h 843"/>
                <a:gd name="T24" fmla="*/ 2147483647 w 582"/>
                <a:gd name="T25" fmla="*/ 2147483647 h 843"/>
                <a:gd name="T26" fmla="*/ 2147483647 w 582"/>
                <a:gd name="T27" fmla="*/ 2147483647 h 843"/>
                <a:gd name="T28" fmla="*/ 2147483647 w 582"/>
                <a:gd name="T29" fmla="*/ 2147483647 h 843"/>
                <a:gd name="T30" fmla="*/ 2147483647 w 582"/>
                <a:gd name="T31" fmla="*/ 2147483647 h 843"/>
                <a:gd name="T32" fmla="*/ 0 w 582"/>
                <a:gd name="T33" fmla="*/ 2147483647 h 843"/>
                <a:gd name="T34" fmla="*/ 2147483647 w 582"/>
                <a:gd name="T35" fmla="*/ 2147483647 h 843"/>
                <a:gd name="T36" fmla="*/ 2147483647 w 582"/>
                <a:gd name="T37" fmla="*/ 2147483647 h 843"/>
                <a:gd name="T38" fmla="*/ 2147483647 w 582"/>
                <a:gd name="T39" fmla="*/ 2147483647 h 843"/>
                <a:gd name="T40" fmla="*/ 2147483647 w 582"/>
                <a:gd name="T41" fmla="*/ 2147483647 h 843"/>
                <a:gd name="T42" fmla="*/ 2147483647 w 582"/>
                <a:gd name="T43" fmla="*/ 2147483647 h 843"/>
                <a:gd name="T44" fmla="*/ 2147483647 w 582"/>
                <a:gd name="T45" fmla="*/ 2147483647 h 843"/>
                <a:gd name="T46" fmla="*/ 2147483647 w 582"/>
                <a:gd name="T47" fmla="*/ 2147483647 h 843"/>
                <a:gd name="T48" fmla="*/ 2147483647 w 582"/>
                <a:gd name="T49" fmla="*/ 2147483647 h 843"/>
                <a:gd name="T50" fmla="*/ 2147483647 w 582"/>
                <a:gd name="T51" fmla="*/ 2147483647 h 843"/>
                <a:gd name="T52" fmla="*/ 2147483647 w 582"/>
                <a:gd name="T53" fmla="*/ 2147483647 h 843"/>
                <a:gd name="T54" fmla="*/ 2147483647 w 582"/>
                <a:gd name="T55" fmla="*/ 2147483647 h 843"/>
                <a:gd name="T56" fmla="*/ 2147483647 w 582"/>
                <a:gd name="T57" fmla="*/ 2147483647 h 843"/>
                <a:gd name="T58" fmla="*/ 2147483647 w 582"/>
                <a:gd name="T59" fmla="*/ 2147483647 h 843"/>
                <a:gd name="T60" fmla="*/ 2147483647 w 582"/>
                <a:gd name="T61" fmla="*/ 2147483647 h 843"/>
                <a:gd name="T62" fmla="*/ 2147483647 w 582"/>
                <a:gd name="T63" fmla="*/ 2147483647 h 843"/>
                <a:gd name="T64" fmla="*/ 2147483647 w 582"/>
                <a:gd name="T65" fmla="*/ 2147483647 h 8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82"/>
                <a:gd name="T100" fmla="*/ 0 h 843"/>
                <a:gd name="T101" fmla="*/ 582 w 582"/>
                <a:gd name="T102" fmla="*/ 843 h 8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82" h="843">
                  <a:moveTo>
                    <a:pt x="532" y="64"/>
                  </a:moveTo>
                  <a:lnTo>
                    <a:pt x="507" y="52"/>
                  </a:lnTo>
                  <a:lnTo>
                    <a:pt x="474" y="39"/>
                  </a:lnTo>
                  <a:lnTo>
                    <a:pt x="433" y="21"/>
                  </a:lnTo>
                  <a:lnTo>
                    <a:pt x="388" y="9"/>
                  </a:lnTo>
                  <a:lnTo>
                    <a:pt x="336" y="0"/>
                  </a:lnTo>
                  <a:lnTo>
                    <a:pt x="284" y="2"/>
                  </a:lnTo>
                  <a:lnTo>
                    <a:pt x="227" y="15"/>
                  </a:lnTo>
                  <a:lnTo>
                    <a:pt x="171" y="46"/>
                  </a:lnTo>
                  <a:lnTo>
                    <a:pt x="144" y="151"/>
                  </a:lnTo>
                  <a:lnTo>
                    <a:pt x="123" y="236"/>
                  </a:lnTo>
                  <a:lnTo>
                    <a:pt x="103" y="308"/>
                  </a:lnTo>
                  <a:lnTo>
                    <a:pt x="88" y="374"/>
                  </a:lnTo>
                  <a:lnTo>
                    <a:pt x="68" y="438"/>
                  </a:lnTo>
                  <a:lnTo>
                    <a:pt x="49" y="512"/>
                  </a:lnTo>
                  <a:lnTo>
                    <a:pt x="26" y="597"/>
                  </a:lnTo>
                  <a:lnTo>
                    <a:pt x="0" y="708"/>
                  </a:lnTo>
                  <a:lnTo>
                    <a:pt x="82" y="706"/>
                  </a:lnTo>
                  <a:lnTo>
                    <a:pt x="159" y="706"/>
                  </a:lnTo>
                  <a:lnTo>
                    <a:pt x="233" y="710"/>
                  </a:lnTo>
                  <a:lnTo>
                    <a:pt x="305" y="719"/>
                  </a:lnTo>
                  <a:lnTo>
                    <a:pt x="373" y="735"/>
                  </a:lnTo>
                  <a:lnTo>
                    <a:pt x="443" y="760"/>
                  </a:lnTo>
                  <a:lnTo>
                    <a:pt x="512" y="795"/>
                  </a:lnTo>
                  <a:lnTo>
                    <a:pt x="582" y="843"/>
                  </a:lnTo>
                  <a:lnTo>
                    <a:pt x="578" y="808"/>
                  </a:lnTo>
                  <a:lnTo>
                    <a:pt x="574" y="721"/>
                  </a:lnTo>
                  <a:lnTo>
                    <a:pt x="565" y="595"/>
                  </a:lnTo>
                  <a:lnTo>
                    <a:pt x="557" y="454"/>
                  </a:lnTo>
                  <a:lnTo>
                    <a:pt x="547" y="310"/>
                  </a:lnTo>
                  <a:lnTo>
                    <a:pt x="540" y="186"/>
                  </a:lnTo>
                  <a:lnTo>
                    <a:pt x="534" y="97"/>
                  </a:lnTo>
                  <a:lnTo>
                    <a:pt x="532" y="64"/>
                  </a:lnTo>
                  <a:close/>
                </a:path>
              </a:pathLst>
            </a:custGeom>
            <a:solidFill>
              <a:srgbClr val="FFD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0" name="Freeform 168"/>
            <p:cNvSpPr>
              <a:spLocks/>
            </p:cNvSpPr>
            <p:nvPr/>
          </p:nvSpPr>
          <p:spPr bwMode="auto">
            <a:xfrm>
              <a:off x="7545388" y="2117726"/>
              <a:ext cx="452438" cy="674688"/>
            </a:xfrm>
            <a:custGeom>
              <a:avLst/>
              <a:gdLst>
                <a:gd name="T0" fmla="*/ 2147483647 w 570"/>
                <a:gd name="T1" fmla="*/ 2147483647 h 849"/>
                <a:gd name="T2" fmla="*/ 2147483647 w 570"/>
                <a:gd name="T3" fmla="*/ 2147483647 h 849"/>
                <a:gd name="T4" fmla="*/ 2147483647 w 570"/>
                <a:gd name="T5" fmla="*/ 2147483647 h 849"/>
                <a:gd name="T6" fmla="*/ 2147483647 w 570"/>
                <a:gd name="T7" fmla="*/ 2147483647 h 849"/>
                <a:gd name="T8" fmla="*/ 2147483647 w 570"/>
                <a:gd name="T9" fmla="*/ 2147483647 h 849"/>
                <a:gd name="T10" fmla="*/ 2147483647 w 570"/>
                <a:gd name="T11" fmla="*/ 0 h 849"/>
                <a:gd name="T12" fmla="*/ 2147483647 w 570"/>
                <a:gd name="T13" fmla="*/ 2147483647 h 849"/>
                <a:gd name="T14" fmla="*/ 2147483647 w 570"/>
                <a:gd name="T15" fmla="*/ 2147483647 h 849"/>
                <a:gd name="T16" fmla="*/ 2147483647 w 570"/>
                <a:gd name="T17" fmla="*/ 2147483647 h 849"/>
                <a:gd name="T18" fmla="*/ 2147483647 w 570"/>
                <a:gd name="T19" fmla="*/ 2147483647 h 849"/>
                <a:gd name="T20" fmla="*/ 2147483647 w 570"/>
                <a:gd name="T21" fmla="*/ 2147483647 h 849"/>
                <a:gd name="T22" fmla="*/ 2147483647 w 570"/>
                <a:gd name="T23" fmla="*/ 2147483647 h 849"/>
                <a:gd name="T24" fmla="*/ 2147483647 w 570"/>
                <a:gd name="T25" fmla="*/ 2147483647 h 849"/>
                <a:gd name="T26" fmla="*/ 2147483647 w 570"/>
                <a:gd name="T27" fmla="*/ 2147483647 h 849"/>
                <a:gd name="T28" fmla="*/ 2147483647 w 570"/>
                <a:gd name="T29" fmla="*/ 2147483647 h 849"/>
                <a:gd name="T30" fmla="*/ 2147483647 w 570"/>
                <a:gd name="T31" fmla="*/ 2147483647 h 849"/>
                <a:gd name="T32" fmla="*/ 0 w 570"/>
                <a:gd name="T33" fmla="*/ 2147483647 h 849"/>
                <a:gd name="T34" fmla="*/ 2147483647 w 570"/>
                <a:gd name="T35" fmla="*/ 2147483647 h 849"/>
                <a:gd name="T36" fmla="*/ 2147483647 w 570"/>
                <a:gd name="T37" fmla="*/ 2147483647 h 849"/>
                <a:gd name="T38" fmla="*/ 2147483647 w 570"/>
                <a:gd name="T39" fmla="*/ 2147483647 h 849"/>
                <a:gd name="T40" fmla="*/ 2147483647 w 570"/>
                <a:gd name="T41" fmla="*/ 2147483647 h 849"/>
                <a:gd name="T42" fmla="*/ 2147483647 w 570"/>
                <a:gd name="T43" fmla="*/ 2147483647 h 849"/>
                <a:gd name="T44" fmla="*/ 2147483647 w 570"/>
                <a:gd name="T45" fmla="*/ 2147483647 h 849"/>
                <a:gd name="T46" fmla="*/ 2147483647 w 570"/>
                <a:gd name="T47" fmla="*/ 2147483647 h 849"/>
                <a:gd name="T48" fmla="*/ 2147483647 w 570"/>
                <a:gd name="T49" fmla="*/ 2147483647 h 849"/>
                <a:gd name="T50" fmla="*/ 2147483647 w 570"/>
                <a:gd name="T51" fmla="*/ 2147483647 h 849"/>
                <a:gd name="T52" fmla="*/ 2147483647 w 570"/>
                <a:gd name="T53" fmla="*/ 2147483647 h 849"/>
                <a:gd name="T54" fmla="*/ 2147483647 w 570"/>
                <a:gd name="T55" fmla="*/ 2147483647 h 849"/>
                <a:gd name="T56" fmla="*/ 2147483647 w 570"/>
                <a:gd name="T57" fmla="*/ 2147483647 h 849"/>
                <a:gd name="T58" fmla="*/ 2147483647 w 570"/>
                <a:gd name="T59" fmla="*/ 2147483647 h 849"/>
                <a:gd name="T60" fmla="*/ 2147483647 w 570"/>
                <a:gd name="T61" fmla="*/ 2147483647 h 849"/>
                <a:gd name="T62" fmla="*/ 2147483647 w 570"/>
                <a:gd name="T63" fmla="*/ 2147483647 h 849"/>
                <a:gd name="T64" fmla="*/ 2147483647 w 570"/>
                <a:gd name="T65" fmla="*/ 2147483647 h 8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0"/>
                <a:gd name="T100" fmla="*/ 0 h 849"/>
                <a:gd name="T101" fmla="*/ 570 w 570"/>
                <a:gd name="T102" fmla="*/ 849 h 8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0" h="849">
                  <a:moveTo>
                    <a:pt x="529" y="66"/>
                  </a:moveTo>
                  <a:lnTo>
                    <a:pt x="502" y="54"/>
                  </a:lnTo>
                  <a:lnTo>
                    <a:pt x="471" y="39"/>
                  </a:lnTo>
                  <a:lnTo>
                    <a:pt x="431" y="23"/>
                  </a:lnTo>
                  <a:lnTo>
                    <a:pt x="386" y="10"/>
                  </a:lnTo>
                  <a:lnTo>
                    <a:pt x="334" y="0"/>
                  </a:lnTo>
                  <a:lnTo>
                    <a:pt x="281" y="4"/>
                  </a:lnTo>
                  <a:lnTo>
                    <a:pt x="225" y="16"/>
                  </a:lnTo>
                  <a:lnTo>
                    <a:pt x="169" y="47"/>
                  </a:lnTo>
                  <a:lnTo>
                    <a:pt x="140" y="151"/>
                  </a:lnTo>
                  <a:lnTo>
                    <a:pt x="118" y="239"/>
                  </a:lnTo>
                  <a:lnTo>
                    <a:pt x="99" y="308"/>
                  </a:lnTo>
                  <a:lnTo>
                    <a:pt x="83" y="374"/>
                  </a:lnTo>
                  <a:lnTo>
                    <a:pt x="66" y="438"/>
                  </a:lnTo>
                  <a:lnTo>
                    <a:pt x="49" y="512"/>
                  </a:lnTo>
                  <a:lnTo>
                    <a:pt x="25" y="599"/>
                  </a:lnTo>
                  <a:lnTo>
                    <a:pt x="0" y="710"/>
                  </a:lnTo>
                  <a:lnTo>
                    <a:pt x="81" y="708"/>
                  </a:lnTo>
                  <a:lnTo>
                    <a:pt x="159" y="710"/>
                  </a:lnTo>
                  <a:lnTo>
                    <a:pt x="229" y="714"/>
                  </a:lnTo>
                  <a:lnTo>
                    <a:pt x="301" y="725"/>
                  </a:lnTo>
                  <a:lnTo>
                    <a:pt x="367" y="741"/>
                  </a:lnTo>
                  <a:lnTo>
                    <a:pt x="434" y="766"/>
                  </a:lnTo>
                  <a:lnTo>
                    <a:pt x="500" y="801"/>
                  </a:lnTo>
                  <a:lnTo>
                    <a:pt x="570" y="849"/>
                  </a:lnTo>
                  <a:lnTo>
                    <a:pt x="566" y="815"/>
                  </a:lnTo>
                  <a:lnTo>
                    <a:pt x="562" y="725"/>
                  </a:lnTo>
                  <a:lnTo>
                    <a:pt x="555" y="599"/>
                  </a:lnTo>
                  <a:lnTo>
                    <a:pt x="549" y="458"/>
                  </a:lnTo>
                  <a:lnTo>
                    <a:pt x="541" y="312"/>
                  </a:lnTo>
                  <a:lnTo>
                    <a:pt x="535" y="188"/>
                  </a:lnTo>
                  <a:lnTo>
                    <a:pt x="529" y="99"/>
                  </a:lnTo>
                  <a:lnTo>
                    <a:pt x="529" y="66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1" name="Freeform 169"/>
            <p:cNvSpPr>
              <a:spLocks/>
            </p:cNvSpPr>
            <p:nvPr/>
          </p:nvSpPr>
          <p:spPr bwMode="auto">
            <a:xfrm>
              <a:off x="7550150" y="2120901"/>
              <a:ext cx="446088" cy="661988"/>
            </a:xfrm>
            <a:custGeom>
              <a:avLst/>
              <a:gdLst>
                <a:gd name="T0" fmla="*/ 2147483647 w 562"/>
                <a:gd name="T1" fmla="*/ 2147483647 h 834"/>
                <a:gd name="T2" fmla="*/ 2147483647 w 562"/>
                <a:gd name="T3" fmla="*/ 2147483647 h 834"/>
                <a:gd name="T4" fmla="*/ 2147483647 w 562"/>
                <a:gd name="T5" fmla="*/ 2147483647 h 834"/>
                <a:gd name="T6" fmla="*/ 2147483647 w 562"/>
                <a:gd name="T7" fmla="*/ 2147483647 h 834"/>
                <a:gd name="T8" fmla="*/ 2147483647 w 562"/>
                <a:gd name="T9" fmla="*/ 2147483647 h 834"/>
                <a:gd name="T10" fmla="*/ 2147483647 w 562"/>
                <a:gd name="T11" fmla="*/ 0 h 834"/>
                <a:gd name="T12" fmla="*/ 2147483647 w 562"/>
                <a:gd name="T13" fmla="*/ 0 h 834"/>
                <a:gd name="T14" fmla="*/ 2147483647 w 562"/>
                <a:gd name="T15" fmla="*/ 2147483647 h 834"/>
                <a:gd name="T16" fmla="*/ 2147483647 w 562"/>
                <a:gd name="T17" fmla="*/ 2147483647 h 834"/>
                <a:gd name="T18" fmla="*/ 2147483647 w 562"/>
                <a:gd name="T19" fmla="*/ 2147483647 h 834"/>
                <a:gd name="T20" fmla="*/ 2147483647 w 562"/>
                <a:gd name="T21" fmla="*/ 2147483647 h 834"/>
                <a:gd name="T22" fmla="*/ 2147483647 w 562"/>
                <a:gd name="T23" fmla="*/ 2147483647 h 834"/>
                <a:gd name="T24" fmla="*/ 2147483647 w 562"/>
                <a:gd name="T25" fmla="*/ 2147483647 h 834"/>
                <a:gd name="T26" fmla="*/ 2147483647 w 562"/>
                <a:gd name="T27" fmla="*/ 2147483647 h 834"/>
                <a:gd name="T28" fmla="*/ 2147483647 w 562"/>
                <a:gd name="T29" fmla="*/ 2147483647 h 834"/>
                <a:gd name="T30" fmla="*/ 2147483647 w 562"/>
                <a:gd name="T31" fmla="*/ 2147483647 h 834"/>
                <a:gd name="T32" fmla="*/ 0 w 562"/>
                <a:gd name="T33" fmla="*/ 2147483647 h 834"/>
                <a:gd name="T34" fmla="*/ 2147483647 w 562"/>
                <a:gd name="T35" fmla="*/ 2147483647 h 834"/>
                <a:gd name="T36" fmla="*/ 2147483647 w 562"/>
                <a:gd name="T37" fmla="*/ 2147483647 h 834"/>
                <a:gd name="T38" fmla="*/ 2147483647 w 562"/>
                <a:gd name="T39" fmla="*/ 2147483647 h 834"/>
                <a:gd name="T40" fmla="*/ 2147483647 w 562"/>
                <a:gd name="T41" fmla="*/ 2147483647 h 834"/>
                <a:gd name="T42" fmla="*/ 2147483647 w 562"/>
                <a:gd name="T43" fmla="*/ 2147483647 h 834"/>
                <a:gd name="T44" fmla="*/ 2147483647 w 562"/>
                <a:gd name="T45" fmla="*/ 2147483647 h 834"/>
                <a:gd name="T46" fmla="*/ 2147483647 w 562"/>
                <a:gd name="T47" fmla="*/ 2147483647 h 834"/>
                <a:gd name="T48" fmla="*/ 2147483647 w 562"/>
                <a:gd name="T49" fmla="*/ 2147483647 h 834"/>
                <a:gd name="T50" fmla="*/ 2147483647 w 562"/>
                <a:gd name="T51" fmla="*/ 2147483647 h 834"/>
                <a:gd name="T52" fmla="*/ 2147483647 w 562"/>
                <a:gd name="T53" fmla="*/ 2147483647 h 834"/>
                <a:gd name="T54" fmla="*/ 2147483647 w 562"/>
                <a:gd name="T55" fmla="*/ 2147483647 h 834"/>
                <a:gd name="T56" fmla="*/ 2147483647 w 562"/>
                <a:gd name="T57" fmla="*/ 2147483647 h 834"/>
                <a:gd name="T58" fmla="*/ 2147483647 w 562"/>
                <a:gd name="T59" fmla="*/ 2147483647 h 834"/>
                <a:gd name="T60" fmla="*/ 2147483647 w 562"/>
                <a:gd name="T61" fmla="*/ 2147483647 h 834"/>
                <a:gd name="T62" fmla="*/ 2147483647 w 562"/>
                <a:gd name="T63" fmla="*/ 2147483647 h 834"/>
                <a:gd name="T64" fmla="*/ 2147483647 w 562"/>
                <a:gd name="T65" fmla="*/ 2147483647 h 8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2"/>
                <a:gd name="T100" fmla="*/ 0 h 834"/>
                <a:gd name="T101" fmla="*/ 562 w 562"/>
                <a:gd name="T102" fmla="*/ 834 h 8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2" h="834">
                  <a:moveTo>
                    <a:pt x="520" y="64"/>
                  </a:moveTo>
                  <a:lnTo>
                    <a:pt x="494" y="52"/>
                  </a:lnTo>
                  <a:lnTo>
                    <a:pt x="463" y="39"/>
                  </a:lnTo>
                  <a:lnTo>
                    <a:pt x="423" y="21"/>
                  </a:lnTo>
                  <a:lnTo>
                    <a:pt x="380" y="10"/>
                  </a:lnTo>
                  <a:lnTo>
                    <a:pt x="328" y="0"/>
                  </a:lnTo>
                  <a:lnTo>
                    <a:pt x="275" y="0"/>
                  </a:lnTo>
                  <a:lnTo>
                    <a:pt x="219" y="12"/>
                  </a:lnTo>
                  <a:lnTo>
                    <a:pt x="165" y="43"/>
                  </a:lnTo>
                  <a:lnTo>
                    <a:pt x="138" y="145"/>
                  </a:lnTo>
                  <a:lnTo>
                    <a:pt x="116" y="231"/>
                  </a:lnTo>
                  <a:lnTo>
                    <a:pt x="99" y="301"/>
                  </a:lnTo>
                  <a:lnTo>
                    <a:pt x="83" y="365"/>
                  </a:lnTo>
                  <a:lnTo>
                    <a:pt x="66" y="427"/>
                  </a:lnTo>
                  <a:lnTo>
                    <a:pt x="48" y="498"/>
                  </a:lnTo>
                  <a:lnTo>
                    <a:pt x="25" y="584"/>
                  </a:lnTo>
                  <a:lnTo>
                    <a:pt x="0" y="692"/>
                  </a:lnTo>
                  <a:lnTo>
                    <a:pt x="79" y="692"/>
                  </a:lnTo>
                  <a:lnTo>
                    <a:pt x="155" y="694"/>
                  </a:lnTo>
                  <a:lnTo>
                    <a:pt x="225" y="698"/>
                  </a:lnTo>
                  <a:lnTo>
                    <a:pt x="295" y="710"/>
                  </a:lnTo>
                  <a:lnTo>
                    <a:pt x="361" y="725"/>
                  </a:lnTo>
                  <a:lnTo>
                    <a:pt x="426" y="750"/>
                  </a:lnTo>
                  <a:lnTo>
                    <a:pt x="492" y="785"/>
                  </a:lnTo>
                  <a:lnTo>
                    <a:pt x="562" y="834"/>
                  </a:lnTo>
                  <a:lnTo>
                    <a:pt x="558" y="799"/>
                  </a:lnTo>
                  <a:lnTo>
                    <a:pt x="554" y="712"/>
                  </a:lnTo>
                  <a:lnTo>
                    <a:pt x="547" y="588"/>
                  </a:lnTo>
                  <a:lnTo>
                    <a:pt x="541" y="448"/>
                  </a:lnTo>
                  <a:lnTo>
                    <a:pt x="533" y="306"/>
                  </a:lnTo>
                  <a:lnTo>
                    <a:pt x="527" y="182"/>
                  </a:lnTo>
                  <a:lnTo>
                    <a:pt x="522" y="95"/>
                  </a:lnTo>
                  <a:lnTo>
                    <a:pt x="520" y="64"/>
                  </a:lnTo>
                  <a:close/>
                </a:path>
              </a:pathLst>
            </a:custGeom>
            <a:solidFill>
              <a:srgbClr val="FFD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2" name="Freeform 170"/>
            <p:cNvSpPr>
              <a:spLocks/>
            </p:cNvSpPr>
            <p:nvPr/>
          </p:nvSpPr>
          <p:spPr bwMode="auto">
            <a:xfrm>
              <a:off x="7554913" y="2122488"/>
              <a:ext cx="436563" cy="649288"/>
            </a:xfrm>
            <a:custGeom>
              <a:avLst/>
              <a:gdLst>
                <a:gd name="T0" fmla="*/ 2147483647 w 550"/>
                <a:gd name="T1" fmla="*/ 2147483647 h 818"/>
                <a:gd name="T2" fmla="*/ 2147483647 w 550"/>
                <a:gd name="T3" fmla="*/ 2147483647 h 818"/>
                <a:gd name="T4" fmla="*/ 2147483647 w 550"/>
                <a:gd name="T5" fmla="*/ 2147483647 h 818"/>
                <a:gd name="T6" fmla="*/ 2147483647 w 550"/>
                <a:gd name="T7" fmla="*/ 2147483647 h 818"/>
                <a:gd name="T8" fmla="*/ 2147483647 w 550"/>
                <a:gd name="T9" fmla="*/ 2147483647 h 818"/>
                <a:gd name="T10" fmla="*/ 2147483647 w 550"/>
                <a:gd name="T11" fmla="*/ 0 h 818"/>
                <a:gd name="T12" fmla="*/ 2147483647 w 550"/>
                <a:gd name="T13" fmla="*/ 2147483647 h 818"/>
                <a:gd name="T14" fmla="*/ 2147483647 w 550"/>
                <a:gd name="T15" fmla="*/ 2147483647 h 818"/>
                <a:gd name="T16" fmla="*/ 2147483647 w 550"/>
                <a:gd name="T17" fmla="*/ 2147483647 h 818"/>
                <a:gd name="T18" fmla="*/ 2147483647 w 550"/>
                <a:gd name="T19" fmla="*/ 2147483647 h 818"/>
                <a:gd name="T20" fmla="*/ 2147483647 w 550"/>
                <a:gd name="T21" fmla="*/ 2147483647 h 818"/>
                <a:gd name="T22" fmla="*/ 2147483647 w 550"/>
                <a:gd name="T23" fmla="*/ 2147483647 h 818"/>
                <a:gd name="T24" fmla="*/ 2147483647 w 550"/>
                <a:gd name="T25" fmla="*/ 2147483647 h 818"/>
                <a:gd name="T26" fmla="*/ 2147483647 w 550"/>
                <a:gd name="T27" fmla="*/ 2147483647 h 818"/>
                <a:gd name="T28" fmla="*/ 2147483647 w 550"/>
                <a:gd name="T29" fmla="*/ 2147483647 h 818"/>
                <a:gd name="T30" fmla="*/ 2147483647 w 550"/>
                <a:gd name="T31" fmla="*/ 2147483647 h 818"/>
                <a:gd name="T32" fmla="*/ 0 w 550"/>
                <a:gd name="T33" fmla="*/ 2147483647 h 818"/>
                <a:gd name="T34" fmla="*/ 2147483647 w 550"/>
                <a:gd name="T35" fmla="*/ 2147483647 h 818"/>
                <a:gd name="T36" fmla="*/ 2147483647 w 550"/>
                <a:gd name="T37" fmla="*/ 2147483647 h 818"/>
                <a:gd name="T38" fmla="*/ 2147483647 w 550"/>
                <a:gd name="T39" fmla="*/ 2147483647 h 818"/>
                <a:gd name="T40" fmla="*/ 2147483647 w 550"/>
                <a:gd name="T41" fmla="*/ 2147483647 h 818"/>
                <a:gd name="T42" fmla="*/ 2147483647 w 550"/>
                <a:gd name="T43" fmla="*/ 2147483647 h 818"/>
                <a:gd name="T44" fmla="*/ 2147483647 w 550"/>
                <a:gd name="T45" fmla="*/ 2147483647 h 818"/>
                <a:gd name="T46" fmla="*/ 2147483647 w 550"/>
                <a:gd name="T47" fmla="*/ 2147483647 h 818"/>
                <a:gd name="T48" fmla="*/ 2147483647 w 550"/>
                <a:gd name="T49" fmla="*/ 2147483647 h 818"/>
                <a:gd name="T50" fmla="*/ 2147483647 w 550"/>
                <a:gd name="T51" fmla="*/ 2147483647 h 818"/>
                <a:gd name="T52" fmla="*/ 2147483647 w 550"/>
                <a:gd name="T53" fmla="*/ 2147483647 h 818"/>
                <a:gd name="T54" fmla="*/ 2147483647 w 550"/>
                <a:gd name="T55" fmla="*/ 2147483647 h 818"/>
                <a:gd name="T56" fmla="*/ 2147483647 w 550"/>
                <a:gd name="T57" fmla="*/ 2147483647 h 818"/>
                <a:gd name="T58" fmla="*/ 2147483647 w 550"/>
                <a:gd name="T59" fmla="*/ 2147483647 h 818"/>
                <a:gd name="T60" fmla="*/ 2147483647 w 550"/>
                <a:gd name="T61" fmla="*/ 2147483647 h 818"/>
                <a:gd name="T62" fmla="*/ 2147483647 w 550"/>
                <a:gd name="T63" fmla="*/ 2147483647 h 818"/>
                <a:gd name="T64" fmla="*/ 2147483647 w 550"/>
                <a:gd name="T65" fmla="*/ 2147483647 h 8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50"/>
                <a:gd name="T100" fmla="*/ 0 h 818"/>
                <a:gd name="T101" fmla="*/ 550 w 550"/>
                <a:gd name="T102" fmla="*/ 818 h 8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50" h="818">
                  <a:moveTo>
                    <a:pt x="512" y="62"/>
                  </a:moveTo>
                  <a:lnTo>
                    <a:pt x="486" y="50"/>
                  </a:lnTo>
                  <a:lnTo>
                    <a:pt x="453" y="37"/>
                  </a:lnTo>
                  <a:lnTo>
                    <a:pt x="415" y="21"/>
                  </a:lnTo>
                  <a:lnTo>
                    <a:pt x="372" y="10"/>
                  </a:lnTo>
                  <a:lnTo>
                    <a:pt x="322" y="0"/>
                  </a:lnTo>
                  <a:lnTo>
                    <a:pt x="271" y="2"/>
                  </a:lnTo>
                  <a:lnTo>
                    <a:pt x="217" y="13"/>
                  </a:lnTo>
                  <a:lnTo>
                    <a:pt x="164" y="45"/>
                  </a:lnTo>
                  <a:lnTo>
                    <a:pt x="137" y="145"/>
                  </a:lnTo>
                  <a:lnTo>
                    <a:pt x="116" y="229"/>
                  </a:lnTo>
                  <a:lnTo>
                    <a:pt x="99" y="297"/>
                  </a:lnTo>
                  <a:lnTo>
                    <a:pt x="83" y="361"/>
                  </a:lnTo>
                  <a:lnTo>
                    <a:pt x="66" y="423"/>
                  </a:lnTo>
                  <a:lnTo>
                    <a:pt x="48" y="492"/>
                  </a:lnTo>
                  <a:lnTo>
                    <a:pt x="25" y="576"/>
                  </a:lnTo>
                  <a:lnTo>
                    <a:pt x="0" y="683"/>
                  </a:lnTo>
                  <a:lnTo>
                    <a:pt x="77" y="681"/>
                  </a:lnTo>
                  <a:lnTo>
                    <a:pt x="151" y="683"/>
                  </a:lnTo>
                  <a:lnTo>
                    <a:pt x="221" y="686"/>
                  </a:lnTo>
                  <a:lnTo>
                    <a:pt x="289" y="698"/>
                  </a:lnTo>
                  <a:lnTo>
                    <a:pt x="353" y="712"/>
                  </a:lnTo>
                  <a:lnTo>
                    <a:pt x="419" y="737"/>
                  </a:lnTo>
                  <a:lnTo>
                    <a:pt x="483" y="772"/>
                  </a:lnTo>
                  <a:lnTo>
                    <a:pt x="550" y="818"/>
                  </a:lnTo>
                  <a:lnTo>
                    <a:pt x="547" y="783"/>
                  </a:lnTo>
                  <a:lnTo>
                    <a:pt x="543" y="698"/>
                  </a:lnTo>
                  <a:lnTo>
                    <a:pt x="537" y="578"/>
                  </a:lnTo>
                  <a:lnTo>
                    <a:pt x="531" y="440"/>
                  </a:lnTo>
                  <a:lnTo>
                    <a:pt x="523" y="300"/>
                  </a:lnTo>
                  <a:lnTo>
                    <a:pt x="517" y="178"/>
                  </a:lnTo>
                  <a:lnTo>
                    <a:pt x="512" y="93"/>
                  </a:lnTo>
                  <a:lnTo>
                    <a:pt x="512" y="62"/>
                  </a:lnTo>
                  <a:close/>
                </a:path>
              </a:pathLst>
            </a:custGeom>
            <a:solidFill>
              <a:srgbClr val="FFE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3" name="Freeform 171"/>
            <p:cNvSpPr>
              <a:spLocks/>
            </p:cNvSpPr>
            <p:nvPr/>
          </p:nvSpPr>
          <p:spPr bwMode="auto">
            <a:xfrm>
              <a:off x="7559675" y="2124076"/>
              <a:ext cx="428625" cy="636588"/>
            </a:xfrm>
            <a:custGeom>
              <a:avLst/>
              <a:gdLst>
                <a:gd name="T0" fmla="*/ 2147483647 w 542"/>
                <a:gd name="T1" fmla="*/ 2147483647 h 803"/>
                <a:gd name="T2" fmla="*/ 2147483647 w 542"/>
                <a:gd name="T3" fmla="*/ 2147483647 h 803"/>
                <a:gd name="T4" fmla="*/ 2147483647 w 542"/>
                <a:gd name="T5" fmla="*/ 2147483647 h 803"/>
                <a:gd name="T6" fmla="*/ 2147483647 w 542"/>
                <a:gd name="T7" fmla="*/ 2147483647 h 803"/>
                <a:gd name="T8" fmla="*/ 2147483647 w 542"/>
                <a:gd name="T9" fmla="*/ 2147483647 h 803"/>
                <a:gd name="T10" fmla="*/ 2147483647 w 542"/>
                <a:gd name="T11" fmla="*/ 0 h 803"/>
                <a:gd name="T12" fmla="*/ 2147483647 w 542"/>
                <a:gd name="T13" fmla="*/ 2147483647 h 803"/>
                <a:gd name="T14" fmla="*/ 2147483647 w 542"/>
                <a:gd name="T15" fmla="*/ 2147483647 h 803"/>
                <a:gd name="T16" fmla="*/ 2147483647 w 542"/>
                <a:gd name="T17" fmla="*/ 2147483647 h 803"/>
                <a:gd name="T18" fmla="*/ 2147483647 w 542"/>
                <a:gd name="T19" fmla="*/ 2147483647 h 803"/>
                <a:gd name="T20" fmla="*/ 2147483647 w 542"/>
                <a:gd name="T21" fmla="*/ 2147483647 h 803"/>
                <a:gd name="T22" fmla="*/ 2147483647 w 542"/>
                <a:gd name="T23" fmla="*/ 2147483647 h 803"/>
                <a:gd name="T24" fmla="*/ 2147483647 w 542"/>
                <a:gd name="T25" fmla="*/ 2147483647 h 803"/>
                <a:gd name="T26" fmla="*/ 2147483647 w 542"/>
                <a:gd name="T27" fmla="*/ 2147483647 h 803"/>
                <a:gd name="T28" fmla="*/ 2147483647 w 542"/>
                <a:gd name="T29" fmla="*/ 2147483647 h 803"/>
                <a:gd name="T30" fmla="*/ 2147483647 w 542"/>
                <a:gd name="T31" fmla="*/ 2147483647 h 803"/>
                <a:gd name="T32" fmla="*/ 0 w 542"/>
                <a:gd name="T33" fmla="*/ 2147483647 h 803"/>
                <a:gd name="T34" fmla="*/ 2147483647 w 542"/>
                <a:gd name="T35" fmla="*/ 2147483647 h 803"/>
                <a:gd name="T36" fmla="*/ 2147483647 w 542"/>
                <a:gd name="T37" fmla="*/ 2147483647 h 803"/>
                <a:gd name="T38" fmla="*/ 2147483647 w 542"/>
                <a:gd name="T39" fmla="*/ 2147483647 h 803"/>
                <a:gd name="T40" fmla="*/ 2147483647 w 542"/>
                <a:gd name="T41" fmla="*/ 2147483647 h 803"/>
                <a:gd name="T42" fmla="*/ 2147483647 w 542"/>
                <a:gd name="T43" fmla="*/ 2147483647 h 803"/>
                <a:gd name="T44" fmla="*/ 2147483647 w 542"/>
                <a:gd name="T45" fmla="*/ 2147483647 h 803"/>
                <a:gd name="T46" fmla="*/ 2147483647 w 542"/>
                <a:gd name="T47" fmla="*/ 2147483647 h 803"/>
                <a:gd name="T48" fmla="*/ 2147483647 w 542"/>
                <a:gd name="T49" fmla="*/ 2147483647 h 803"/>
                <a:gd name="T50" fmla="*/ 2147483647 w 542"/>
                <a:gd name="T51" fmla="*/ 2147483647 h 803"/>
                <a:gd name="T52" fmla="*/ 2147483647 w 542"/>
                <a:gd name="T53" fmla="*/ 2147483647 h 803"/>
                <a:gd name="T54" fmla="*/ 2147483647 w 542"/>
                <a:gd name="T55" fmla="*/ 2147483647 h 803"/>
                <a:gd name="T56" fmla="*/ 2147483647 w 542"/>
                <a:gd name="T57" fmla="*/ 2147483647 h 803"/>
                <a:gd name="T58" fmla="*/ 2147483647 w 542"/>
                <a:gd name="T59" fmla="*/ 2147483647 h 803"/>
                <a:gd name="T60" fmla="*/ 2147483647 w 542"/>
                <a:gd name="T61" fmla="*/ 2147483647 h 803"/>
                <a:gd name="T62" fmla="*/ 2147483647 w 542"/>
                <a:gd name="T63" fmla="*/ 2147483647 h 803"/>
                <a:gd name="T64" fmla="*/ 2147483647 w 542"/>
                <a:gd name="T65" fmla="*/ 2147483647 h 8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2"/>
                <a:gd name="T100" fmla="*/ 0 h 803"/>
                <a:gd name="T101" fmla="*/ 542 w 542"/>
                <a:gd name="T102" fmla="*/ 803 h 8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2" h="803">
                  <a:moveTo>
                    <a:pt x="503" y="64"/>
                  </a:moveTo>
                  <a:lnTo>
                    <a:pt x="478" y="52"/>
                  </a:lnTo>
                  <a:lnTo>
                    <a:pt x="448" y="39"/>
                  </a:lnTo>
                  <a:lnTo>
                    <a:pt x="410" y="21"/>
                  </a:lnTo>
                  <a:lnTo>
                    <a:pt x="367" y="10"/>
                  </a:lnTo>
                  <a:lnTo>
                    <a:pt x="319" y="0"/>
                  </a:lnTo>
                  <a:lnTo>
                    <a:pt x="268" y="2"/>
                  </a:lnTo>
                  <a:lnTo>
                    <a:pt x="216" y="13"/>
                  </a:lnTo>
                  <a:lnTo>
                    <a:pt x="163" y="43"/>
                  </a:lnTo>
                  <a:lnTo>
                    <a:pt x="136" y="141"/>
                  </a:lnTo>
                  <a:lnTo>
                    <a:pt x="115" y="223"/>
                  </a:lnTo>
                  <a:lnTo>
                    <a:pt x="97" y="291"/>
                  </a:lnTo>
                  <a:lnTo>
                    <a:pt x="82" y="353"/>
                  </a:lnTo>
                  <a:lnTo>
                    <a:pt x="64" y="413"/>
                  </a:lnTo>
                  <a:lnTo>
                    <a:pt x="47" y="481"/>
                  </a:lnTo>
                  <a:lnTo>
                    <a:pt x="26" y="564"/>
                  </a:lnTo>
                  <a:lnTo>
                    <a:pt x="0" y="669"/>
                  </a:lnTo>
                  <a:lnTo>
                    <a:pt x="78" y="669"/>
                  </a:lnTo>
                  <a:lnTo>
                    <a:pt x="152" y="671"/>
                  </a:lnTo>
                  <a:lnTo>
                    <a:pt x="220" y="675"/>
                  </a:lnTo>
                  <a:lnTo>
                    <a:pt x="286" y="684"/>
                  </a:lnTo>
                  <a:lnTo>
                    <a:pt x="350" y="700"/>
                  </a:lnTo>
                  <a:lnTo>
                    <a:pt x="414" y="723"/>
                  </a:lnTo>
                  <a:lnTo>
                    <a:pt x="476" y="756"/>
                  </a:lnTo>
                  <a:lnTo>
                    <a:pt x="542" y="803"/>
                  </a:lnTo>
                  <a:lnTo>
                    <a:pt x="538" y="770"/>
                  </a:lnTo>
                  <a:lnTo>
                    <a:pt x="534" y="686"/>
                  </a:lnTo>
                  <a:lnTo>
                    <a:pt x="528" y="566"/>
                  </a:lnTo>
                  <a:lnTo>
                    <a:pt x="522" y="432"/>
                  </a:lnTo>
                  <a:lnTo>
                    <a:pt x="514" y="297"/>
                  </a:lnTo>
                  <a:lnTo>
                    <a:pt x="509" y="178"/>
                  </a:lnTo>
                  <a:lnTo>
                    <a:pt x="505" y="95"/>
                  </a:lnTo>
                  <a:lnTo>
                    <a:pt x="503" y="64"/>
                  </a:lnTo>
                  <a:close/>
                </a:path>
              </a:pathLst>
            </a:custGeom>
            <a:solidFill>
              <a:srgbClr val="FFE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4" name="Freeform 172"/>
            <p:cNvSpPr>
              <a:spLocks/>
            </p:cNvSpPr>
            <p:nvPr/>
          </p:nvSpPr>
          <p:spPr bwMode="auto">
            <a:xfrm>
              <a:off x="7567613" y="2125663"/>
              <a:ext cx="419100" cy="627063"/>
            </a:xfrm>
            <a:custGeom>
              <a:avLst/>
              <a:gdLst>
                <a:gd name="T0" fmla="*/ 2147483647 w 530"/>
                <a:gd name="T1" fmla="*/ 2147483647 h 789"/>
                <a:gd name="T2" fmla="*/ 2147483647 w 530"/>
                <a:gd name="T3" fmla="*/ 2147483647 h 789"/>
                <a:gd name="T4" fmla="*/ 2147483647 w 530"/>
                <a:gd name="T5" fmla="*/ 2147483647 h 789"/>
                <a:gd name="T6" fmla="*/ 2147483647 w 530"/>
                <a:gd name="T7" fmla="*/ 2147483647 h 789"/>
                <a:gd name="T8" fmla="*/ 2147483647 w 530"/>
                <a:gd name="T9" fmla="*/ 2147483647 h 789"/>
                <a:gd name="T10" fmla="*/ 2147483647 w 530"/>
                <a:gd name="T11" fmla="*/ 0 h 789"/>
                <a:gd name="T12" fmla="*/ 2147483647 w 530"/>
                <a:gd name="T13" fmla="*/ 2147483647 h 789"/>
                <a:gd name="T14" fmla="*/ 2147483647 w 530"/>
                <a:gd name="T15" fmla="*/ 2147483647 h 789"/>
                <a:gd name="T16" fmla="*/ 2147483647 w 530"/>
                <a:gd name="T17" fmla="*/ 2147483647 h 789"/>
                <a:gd name="T18" fmla="*/ 2147483647 w 530"/>
                <a:gd name="T19" fmla="*/ 2147483647 h 789"/>
                <a:gd name="T20" fmla="*/ 2147483647 w 530"/>
                <a:gd name="T21" fmla="*/ 2147483647 h 789"/>
                <a:gd name="T22" fmla="*/ 2147483647 w 530"/>
                <a:gd name="T23" fmla="*/ 2147483647 h 789"/>
                <a:gd name="T24" fmla="*/ 2147483647 w 530"/>
                <a:gd name="T25" fmla="*/ 2147483647 h 789"/>
                <a:gd name="T26" fmla="*/ 2147483647 w 530"/>
                <a:gd name="T27" fmla="*/ 2147483647 h 789"/>
                <a:gd name="T28" fmla="*/ 2147483647 w 530"/>
                <a:gd name="T29" fmla="*/ 2147483647 h 789"/>
                <a:gd name="T30" fmla="*/ 2147483647 w 530"/>
                <a:gd name="T31" fmla="*/ 2147483647 h 789"/>
                <a:gd name="T32" fmla="*/ 0 w 530"/>
                <a:gd name="T33" fmla="*/ 2147483647 h 789"/>
                <a:gd name="T34" fmla="*/ 2147483647 w 530"/>
                <a:gd name="T35" fmla="*/ 2147483647 h 789"/>
                <a:gd name="T36" fmla="*/ 2147483647 w 530"/>
                <a:gd name="T37" fmla="*/ 2147483647 h 789"/>
                <a:gd name="T38" fmla="*/ 2147483647 w 530"/>
                <a:gd name="T39" fmla="*/ 2147483647 h 789"/>
                <a:gd name="T40" fmla="*/ 2147483647 w 530"/>
                <a:gd name="T41" fmla="*/ 2147483647 h 789"/>
                <a:gd name="T42" fmla="*/ 2147483647 w 530"/>
                <a:gd name="T43" fmla="*/ 2147483647 h 789"/>
                <a:gd name="T44" fmla="*/ 2147483647 w 530"/>
                <a:gd name="T45" fmla="*/ 2147483647 h 789"/>
                <a:gd name="T46" fmla="*/ 2147483647 w 530"/>
                <a:gd name="T47" fmla="*/ 2147483647 h 789"/>
                <a:gd name="T48" fmla="*/ 2147483647 w 530"/>
                <a:gd name="T49" fmla="*/ 2147483647 h 789"/>
                <a:gd name="T50" fmla="*/ 2147483647 w 530"/>
                <a:gd name="T51" fmla="*/ 2147483647 h 789"/>
                <a:gd name="T52" fmla="*/ 2147483647 w 530"/>
                <a:gd name="T53" fmla="*/ 2147483647 h 789"/>
                <a:gd name="T54" fmla="*/ 2147483647 w 530"/>
                <a:gd name="T55" fmla="*/ 2147483647 h 789"/>
                <a:gd name="T56" fmla="*/ 2147483647 w 530"/>
                <a:gd name="T57" fmla="*/ 2147483647 h 789"/>
                <a:gd name="T58" fmla="*/ 2147483647 w 530"/>
                <a:gd name="T59" fmla="*/ 2147483647 h 789"/>
                <a:gd name="T60" fmla="*/ 2147483647 w 530"/>
                <a:gd name="T61" fmla="*/ 2147483647 h 789"/>
                <a:gd name="T62" fmla="*/ 2147483647 w 530"/>
                <a:gd name="T63" fmla="*/ 2147483647 h 789"/>
                <a:gd name="T64" fmla="*/ 2147483647 w 530"/>
                <a:gd name="T65" fmla="*/ 2147483647 h 7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0"/>
                <a:gd name="T100" fmla="*/ 0 h 789"/>
                <a:gd name="T101" fmla="*/ 530 w 530"/>
                <a:gd name="T102" fmla="*/ 789 h 78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0" h="789">
                  <a:moveTo>
                    <a:pt x="491" y="62"/>
                  </a:moveTo>
                  <a:lnTo>
                    <a:pt x="466" y="50"/>
                  </a:lnTo>
                  <a:lnTo>
                    <a:pt x="437" y="37"/>
                  </a:lnTo>
                  <a:lnTo>
                    <a:pt x="398" y="21"/>
                  </a:lnTo>
                  <a:lnTo>
                    <a:pt x="357" y="9"/>
                  </a:lnTo>
                  <a:lnTo>
                    <a:pt x="309" y="0"/>
                  </a:lnTo>
                  <a:lnTo>
                    <a:pt x="258" y="4"/>
                  </a:lnTo>
                  <a:lnTo>
                    <a:pt x="206" y="15"/>
                  </a:lnTo>
                  <a:lnTo>
                    <a:pt x="155" y="44"/>
                  </a:lnTo>
                  <a:lnTo>
                    <a:pt x="128" y="141"/>
                  </a:lnTo>
                  <a:lnTo>
                    <a:pt x="109" y="221"/>
                  </a:lnTo>
                  <a:lnTo>
                    <a:pt x="91" y="287"/>
                  </a:lnTo>
                  <a:lnTo>
                    <a:pt x="78" y="347"/>
                  </a:lnTo>
                  <a:lnTo>
                    <a:pt x="60" y="407"/>
                  </a:lnTo>
                  <a:lnTo>
                    <a:pt x="45" y="475"/>
                  </a:lnTo>
                  <a:lnTo>
                    <a:pt x="23" y="554"/>
                  </a:lnTo>
                  <a:lnTo>
                    <a:pt x="0" y="657"/>
                  </a:lnTo>
                  <a:lnTo>
                    <a:pt x="74" y="655"/>
                  </a:lnTo>
                  <a:lnTo>
                    <a:pt x="146" y="655"/>
                  </a:lnTo>
                  <a:lnTo>
                    <a:pt x="212" y="659"/>
                  </a:lnTo>
                  <a:lnTo>
                    <a:pt x="277" y="671"/>
                  </a:lnTo>
                  <a:lnTo>
                    <a:pt x="338" y="684"/>
                  </a:lnTo>
                  <a:lnTo>
                    <a:pt x="402" y="710"/>
                  </a:lnTo>
                  <a:lnTo>
                    <a:pt x="464" y="742"/>
                  </a:lnTo>
                  <a:lnTo>
                    <a:pt x="530" y="789"/>
                  </a:lnTo>
                  <a:lnTo>
                    <a:pt x="526" y="756"/>
                  </a:lnTo>
                  <a:lnTo>
                    <a:pt x="522" y="675"/>
                  </a:lnTo>
                  <a:lnTo>
                    <a:pt x="516" y="558"/>
                  </a:lnTo>
                  <a:lnTo>
                    <a:pt x="510" y="424"/>
                  </a:lnTo>
                  <a:lnTo>
                    <a:pt x="502" y="291"/>
                  </a:lnTo>
                  <a:lnTo>
                    <a:pt x="497" y="174"/>
                  </a:lnTo>
                  <a:lnTo>
                    <a:pt x="491" y="91"/>
                  </a:lnTo>
                  <a:lnTo>
                    <a:pt x="491" y="62"/>
                  </a:lnTo>
                  <a:close/>
                </a:path>
              </a:pathLst>
            </a:custGeom>
            <a:solidFill>
              <a:srgbClr val="FFF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5" name="Freeform 173"/>
            <p:cNvSpPr>
              <a:spLocks/>
            </p:cNvSpPr>
            <p:nvPr/>
          </p:nvSpPr>
          <p:spPr bwMode="auto">
            <a:xfrm>
              <a:off x="7667625" y="2138363"/>
              <a:ext cx="238125" cy="565150"/>
            </a:xfrm>
            <a:custGeom>
              <a:avLst/>
              <a:gdLst>
                <a:gd name="T0" fmla="*/ 2147483647 w 301"/>
                <a:gd name="T1" fmla="*/ 2147483647 h 714"/>
                <a:gd name="T2" fmla="*/ 2147483647 w 301"/>
                <a:gd name="T3" fmla="*/ 2147483647 h 714"/>
                <a:gd name="T4" fmla="*/ 2147483647 w 301"/>
                <a:gd name="T5" fmla="*/ 2147483647 h 714"/>
                <a:gd name="T6" fmla="*/ 2147483647 w 301"/>
                <a:gd name="T7" fmla="*/ 2147483647 h 714"/>
                <a:gd name="T8" fmla="*/ 2147483647 w 301"/>
                <a:gd name="T9" fmla="*/ 2147483647 h 714"/>
                <a:gd name="T10" fmla="*/ 2147483647 w 301"/>
                <a:gd name="T11" fmla="*/ 2147483647 h 714"/>
                <a:gd name="T12" fmla="*/ 2147483647 w 301"/>
                <a:gd name="T13" fmla="*/ 0 h 714"/>
                <a:gd name="T14" fmla="*/ 2147483647 w 301"/>
                <a:gd name="T15" fmla="*/ 2147483647 h 714"/>
                <a:gd name="T16" fmla="*/ 2147483647 w 301"/>
                <a:gd name="T17" fmla="*/ 2147483647 h 714"/>
                <a:gd name="T18" fmla="*/ 2147483647 w 301"/>
                <a:gd name="T19" fmla="*/ 2147483647 h 714"/>
                <a:gd name="T20" fmla="*/ 2147483647 w 301"/>
                <a:gd name="T21" fmla="*/ 2147483647 h 714"/>
                <a:gd name="T22" fmla="*/ 2147483647 w 301"/>
                <a:gd name="T23" fmla="*/ 2147483647 h 714"/>
                <a:gd name="T24" fmla="*/ 2147483647 w 301"/>
                <a:gd name="T25" fmla="*/ 2147483647 h 714"/>
                <a:gd name="T26" fmla="*/ 2147483647 w 301"/>
                <a:gd name="T27" fmla="*/ 2147483647 h 714"/>
                <a:gd name="T28" fmla="*/ 2147483647 w 301"/>
                <a:gd name="T29" fmla="*/ 2147483647 h 714"/>
                <a:gd name="T30" fmla="*/ 2147483647 w 301"/>
                <a:gd name="T31" fmla="*/ 2147483647 h 714"/>
                <a:gd name="T32" fmla="*/ 0 w 301"/>
                <a:gd name="T33" fmla="*/ 2147483647 h 714"/>
                <a:gd name="T34" fmla="*/ 2147483647 w 301"/>
                <a:gd name="T35" fmla="*/ 2147483647 h 714"/>
                <a:gd name="T36" fmla="*/ 2147483647 w 301"/>
                <a:gd name="T37" fmla="*/ 2147483647 h 714"/>
                <a:gd name="T38" fmla="*/ 2147483647 w 301"/>
                <a:gd name="T39" fmla="*/ 2147483647 h 714"/>
                <a:gd name="T40" fmla="*/ 2147483647 w 301"/>
                <a:gd name="T41" fmla="*/ 2147483647 h 714"/>
                <a:gd name="T42" fmla="*/ 2147483647 w 301"/>
                <a:gd name="T43" fmla="*/ 2147483647 h 714"/>
                <a:gd name="T44" fmla="*/ 2147483647 w 301"/>
                <a:gd name="T45" fmla="*/ 2147483647 h 714"/>
                <a:gd name="T46" fmla="*/ 2147483647 w 301"/>
                <a:gd name="T47" fmla="*/ 2147483647 h 714"/>
                <a:gd name="T48" fmla="*/ 2147483647 w 301"/>
                <a:gd name="T49" fmla="*/ 2147483647 h 714"/>
                <a:gd name="T50" fmla="*/ 2147483647 w 301"/>
                <a:gd name="T51" fmla="*/ 2147483647 h 714"/>
                <a:gd name="T52" fmla="*/ 2147483647 w 301"/>
                <a:gd name="T53" fmla="*/ 2147483647 h 714"/>
                <a:gd name="T54" fmla="*/ 2147483647 w 301"/>
                <a:gd name="T55" fmla="*/ 2147483647 h 714"/>
                <a:gd name="T56" fmla="*/ 2147483647 w 301"/>
                <a:gd name="T57" fmla="*/ 2147483647 h 714"/>
                <a:gd name="T58" fmla="*/ 2147483647 w 301"/>
                <a:gd name="T59" fmla="*/ 2147483647 h 714"/>
                <a:gd name="T60" fmla="*/ 2147483647 w 301"/>
                <a:gd name="T61" fmla="*/ 2147483647 h 714"/>
                <a:gd name="T62" fmla="*/ 2147483647 w 301"/>
                <a:gd name="T63" fmla="*/ 2147483647 h 714"/>
                <a:gd name="T64" fmla="*/ 2147483647 w 301"/>
                <a:gd name="T65" fmla="*/ 2147483647 h 7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1"/>
                <a:gd name="T100" fmla="*/ 0 h 714"/>
                <a:gd name="T101" fmla="*/ 301 w 301"/>
                <a:gd name="T102" fmla="*/ 714 h 7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1" h="714">
                  <a:moveTo>
                    <a:pt x="301" y="31"/>
                  </a:moveTo>
                  <a:lnTo>
                    <a:pt x="287" y="26"/>
                  </a:lnTo>
                  <a:lnTo>
                    <a:pt x="270" y="20"/>
                  </a:lnTo>
                  <a:lnTo>
                    <a:pt x="248" y="14"/>
                  </a:lnTo>
                  <a:lnTo>
                    <a:pt x="227" y="8"/>
                  </a:lnTo>
                  <a:lnTo>
                    <a:pt x="202" y="2"/>
                  </a:lnTo>
                  <a:lnTo>
                    <a:pt x="175" y="0"/>
                  </a:lnTo>
                  <a:lnTo>
                    <a:pt x="148" y="2"/>
                  </a:lnTo>
                  <a:lnTo>
                    <a:pt x="120" y="14"/>
                  </a:lnTo>
                  <a:lnTo>
                    <a:pt x="103" y="78"/>
                  </a:lnTo>
                  <a:lnTo>
                    <a:pt x="89" y="155"/>
                  </a:lnTo>
                  <a:lnTo>
                    <a:pt x="74" y="239"/>
                  </a:lnTo>
                  <a:lnTo>
                    <a:pt x="60" y="328"/>
                  </a:lnTo>
                  <a:lnTo>
                    <a:pt x="45" y="413"/>
                  </a:lnTo>
                  <a:lnTo>
                    <a:pt x="29" y="499"/>
                  </a:lnTo>
                  <a:lnTo>
                    <a:pt x="14" y="576"/>
                  </a:lnTo>
                  <a:lnTo>
                    <a:pt x="0" y="644"/>
                  </a:lnTo>
                  <a:lnTo>
                    <a:pt x="33" y="646"/>
                  </a:lnTo>
                  <a:lnTo>
                    <a:pt x="68" y="650"/>
                  </a:lnTo>
                  <a:lnTo>
                    <a:pt x="103" y="654"/>
                  </a:lnTo>
                  <a:lnTo>
                    <a:pt x="138" y="662"/>
                  </a:lnTo>
                  <a:lnTo>
                    <a:pt x="173" y="667"/>
                  </a:lnTo>
                  <a:lnTo>
                    <a:pt x="212" y="679"/>
                  </a:lnTo>
                  <a:lnTo>
                    <a:pt x="250" y="693"/>
                  </a:lnTo>
                  <a:lnTo>
                    <a:pt x="295" y="714"/>
                  </a:lnTo>
                  <a:lnTo>
                    <a:pt x="295" y="683"/>
                  </a:lnTo>
                  <a:lnTo>
                    <a:pt x="295" y="607"/>
                  </a:lnTo>
                  <a:lnTo>
                    <a:pt x="295" y="497"/>
                  </a:lnTo>
                  <a:lnTo>
                    <a:pt x="297" y="373"/>
                  </a:lnTo>
                  <a:lnTo>
                    <a:pt x="297" y="247"/>
                  </a:lnTo>
                  <a:lnTo>
                    <a:pt x="299" y="138"/>
                  </a:lnTo>
                  <a:lnTo>
                    <a:pt x="299" y="60"/>
                  </a:lnTo>
                  <a:lnTo>
                    <a:pt x="301" y="31"/>
                  </a:lnTo>
                  <a:close/>
                </a:path>
              </a:pathLst>
            </a:custGeom>
            <a:solidFill>
              <a:srgbClr val="FFF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6" name="Freeform 174"/>
            <p:cNvSpPr>
              <a:spLocks/>
            </p:cNvSpPr>
            <p:nvPr/>
          </p:nvSpPr>
          <p:spPr bwMode="auto">
            <a:xfrm>
              <a:off x="7680325" y="2139951"/>
              <a:ext cx="215900" cy="560388"/>
            </a:xfrm>
            <a:custGeom>
              <a:avLst/>
              <a:gdLst>
                <a:gd name="T0" fmla="*/ 2147483647 w 271"/>
                <a:gd name="T1" fmla="*/ 2147483647 h 706"/>
                <a:gd name="T2" fmla="*/ 2147483647 w 271"/>
                <a:gd name="T3" fmla="*/ 2147483647 h 706"/>
                <a:gd name="T4" fmla="*/ 2147483647 w 271"/>
                <a:gd name="T5" fmla="*/ 2147483647 h 706"/>
                <a:gd name="T6" fmla="*/ 2147483647 w 271"/>
                <a:gd name="T7" fmla="*/ 2147483647 h 706"/>
                <a:gd name="T8" fmla="*/ 2147483647 w 271"/>
                <a:gd name="T9" fmla="*/ 2147483647 h 706"/>
                <a:gd name="T10" fmla="*/ 2147483647 w 271"/>
                <a:gd name="T11" fmla="*/ 0 h 706"/>
                <a:gd name="T12" fmla="*/ 2147483647 w 271"/>
                <a:gd name="T13" fmla="*/ 0 h 706"/>
                <a:gd name="T14" fmla="*/ 2147483647 w 271"/>
                <a:gd name="T15" fmla="*/ 2147483647 h 706"/>
                <a:gd name="T16" fmla="*/ 2147483647 w 271"/>
                <a:gd name="T17" fmla="*/ 2147483647 h 706"/>
                <a:gd name="T18" fmla="*/ 2147483647 w 271"/>
                <a:gd name="T19" fmla="*/ 2147483647 h 706"/>
                <a:gd name="T20" fmla="*/ 2147483647 w 271"/>
                <a:gd name="T21" fmla="*/ 2147483647 h 706"/>
                <a:gd name="T22" fmla="*/ 2147483647 w 271"/>
                <a:gd name="T23" fmla="*/ 2147483647 h 706"/>
                <a:gd name="T24" fmla="*/ 2147483647 w 271"/>
                <a:gd name="T25" fmla="*/ 2147483647 h 706"/>
                <a:gd name="T26" fmla="*/ 2147483647 w 271"/>
                <a:gd name="T27" fmla="*/ 2147483647 h 706"/>
                <a:gd name="T28" fmla="*/ 2147483647 w 271"/>
                <a:gd name="T29" fmla="*/ 2147483647 h 706"/>
                <a:gd name="T30" fmla="*/ 2147483647 w 271"/>
                <a:gd name="T31" fmla="*/ 2147483647 h 706"/>
                <a:gd name="T32" fmla="*/ 0 w 271"/>
                <a:gd name="T33" fmla="*/ 2147483647 h 706"/>
                <a:gd name="T34" fmla="*/ 2147483647 w 271"/>
                <a:gd name="T35" fmla="*/ 2147483647 h 706"/>
                <a:gd name="T36" fmla="*/ 2147483647 w 271"/>
                <a:gd name="T37" fmla="*/ 2147483647 h 706"/>
                <a:gd name="T38" fmla="*/ 2147483647 w 271"/>
                <a:gd name="T39" fmla="*/ 2147483647 h 706"/>
                <a:gd name="T40" fmla="*/ 2147483647 w 271"/>
                <a:gd name="T41" fmla="*/ 2147483647 h 706"/>
                <a:gd name="T42" fmla="*/ 2147483647 w 271"/>
                <a:gd name="T43" fmla="*/ 2147483647 h 706"/>
                <a:gd name="T44" fmla="*/ 2147483647 w 271"/>
                <a:gd name="T45" fmla="*/ 2147483647 h 706"/>
                <a:gd name="T46" fmla="*/ 2147483647 w 271"/>
                <a:gd name="T47" fmla="*/ 2147483647 h 706"/>
                <a:gd name="T48" fmla="*/ 2147483647 w 271"/>
                <a:gd name="T49" fmla="*/ 2147483647 h 706"/>
                <a:gd name="T50" fmla="*/ 2147483647 w 271"/>
                <a:gd name="T51" fmla="*/ 2147483647 h 706"/>
                <a:gd name="T52" fmla="*/ 2147483647 w 271"/>
                <a:gd name="T53" fmla="*/ 2147483647 h 706"/>
                <a:gd name="T54" fmla="*/ 2147483647 w 271"/>
                <a:gd name="T55" fmla="*/ 2147483647 h 706"/>
                <a:gd name="T56" fmla="*/ 2147483647 w 271"/>
                <a:gd name="T57" fmla="*/ 2147483647 h 706"/>
                <a:gd name="T58" fmla="*/ 2147483647 w 271"/>
                <a:gd name="T59" fmla="*/ 2147483647 h 706"/>
                <a:gd name="T60" fmla="*/ 2147483647 w 271"/>
                <a:gd name="T61" fmla="*/ 2147483647 h 706"/>
                <a:gd name="T62" fmla="*/ 2147483647 w 271"/>
                <a:gd name="T63" fmla="*/ 2147483647 h 706"/>
                <a:gd name="T64" fmla="*/ 2147483647 w 271"/>
                <a:gd name="T65" fmla="*/ 2147483647 h 7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1"/>
                <a:gd name="T100" fmla="*/ 0 h 706"/>
                <a:gd name="T101" fmla="*/ 271 w 271"/>
                <a:gd name="T102" fmla="*/ 706 h 7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1" h="706">
                  <a:moveTo>
                    <a:pt x="271" y="27"/>
                  </a:moveTo>
                  <a:lnTo>
                    <a:pt x="258" y="22"/>
                  </a:lnTo>
                  <a:lnTo>
                    <a:pt x="244" y="18"/>
                  </a:lnTo>
                  <a:lnTo>
                    <a:pt x="225" y="12"/>
                  </a:lnTo>
                  <a:lnTo>
                    <a:pt x="205" y="6"/>
                  </a:lnTo>
                  <a:lnTo>
                    <a:pt x="182" y="0"/>
                  </a:lnTo>
                  <a:lnTo>
                    <a:pt x="161" y="0"/>
                  </a:lnTo>
                  <a:lnTo>
                    <a:pt x="135" y="2"/>
                  </a:lnTo>
                  <a:lnTo>
                    <a:pt x="112" y="12"/>
                  </a:lnTo>
                  <a:lnTo>
                    <a:pt x="97" y="70"/>
                  </a:lnTo>
                  <a:lnTo>
                    <a:pt x="83" y="148"/>
                  </a:lnTo>
                  <a:lnTo>
                    <a:pt x="69" y="233"/>
                  </a:lnTo>
                  <a:lnTo>
                    <a:pt x="56" y="326"/>
                  </a:lnTo>
                  <a:lnTo>
                    <a:pt x="40" y="415"/>
                  </a:lnTo>
                  <a:lnTo>
                    <a:pt x="27" y="502"/>
                  </a:lnTo>
                  <a:lnTo>
                    <a:pt x="11" y="580"/>
                  </a:lnTo>
                  <a:lnTo>
                    <a:pt x="0" y="642"/>
                  </a:lnTo>
                  <a:lnTo>
                    <a:pt x="29" y="644"/>
                  </a:lnTo>
                  <a:lnTo>
                    <a:pt x="60" y="648"/>
                  </a:lnTo>
                  <a:lnTo>
                    <a:pt x="89" y="652"/>
                  </a:lnTo>
                  <a:lnTo>
                    <a:pt x="120" y="658"/>
                  </a:lnTo>
                  <a:lnTo>
                    <a:pt x="151" y="663"/>
                  </a:lnTo>
                  <a:lnTo>
                    <a:pt x="184" y="675"/>
                  </a:lnTo>
                  <a:lnTo>
                    <a:pt x="219" y="687"/>
                  </a:lnTo>
                  <a:lnTo>
                    <a:pt x="260" y="706"/>
                  </a:lnTo>
                  <a:lnTo>
                    <a:pt x="260" y="675"/>
                  </a:lnTo>
                  <a:lnTo>
                    <a:pt x="260" y="599"/>
                  </a:lnTo>
                  <a:lnTo>
                    <a:pt x="261" y="489"/>
                  </a:lnTo>
                  <a:lnTo>
                    <a:pt x="265" y="367"/>
                  </a:lnTo>
                  <a:lnTo>
                    <a:pt x="265" y="241"/>
                  </a:lnTo>
                  <a:lnTo>
                    <a:pt x="267" y="132"/>
                  </a:lnTo>
                  <a:lnTo>
                    <a:pt x="269" y="55"/>
                  </a:lnTo>
                  <a:lnTo>
                    <a:pt x="271" y="27"/>
                  </a:lnTo>
                  <a:close/>
                </a:path>
              </a:pathLst>
            </a:custGeom>
            <a:solidFill>
              <a:srgbClr val="FFF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7" name="Freeform 175"/>
            <p:cNvSpPr>
              <a:spLocks/>
            </p:cNvSpPr>
            <p:nvPr/>
          </p:nvSpPr>
          <p:spPr bwMode="auto">
            <a:xfrm>
              <a:off x="7693025" y="2138363"/>
              <a:ext cx="195263" cy="554038"/>
            </a:xfrm>
            <a:custGeom>
              <a:avLst/>
              <a:gdLst>
                <a:gd name="T0" fmla="*/ 2147483647 w 246"/>
                <a:gd name="T1" fmla="*/ 2147483647 h 698"/>
                <a:gd name="T2" fmla="*/ 2147483647 w 246"/>
                <a:gd name="T3" fmla="*/ 2147483647 h 698"/>
                <a:gd name="T4" fmla="*/ 2147483647 w 246"/>
                <a:gd name="T5" fmla="*/ 2147483647 h 698"/>
                <a:gd name="T6" fmla="*/ 2147483647 w 246"/>
                <a:gd name="T7" fmla="*/ 2147483647 h 698"/>
                <a:gd name="T8" fmla="*/ 2147483647 w 246"/>
                <a:gd name="T9" fmla="*/ 2147483647 h 698"/>
                <a:gd name="T10" fmla="*/ 2147483647 w 246"/>
                <a:gd name="T11" fmla="*/ 2147483647 h 698"/>
                <a:gd name="T12" fmla="*/ 2147483647 w 246"/>
                <a:gd name="T13" fmla="*/ 0 h 698"/>
                <a:gd name="T14" fmla="*/ 2147483647 w 246"/>
                <a:gd name="T15" fmla="*/ 2147483647 h 698"/>
                <a:gd name="T16" fmla="*/ 2147483647 w 246"/>
                <a:gd name="T17" fmla="*/ 2147483647 h 698"/>
                <a:gd name="T18" fmla="*/ 2147483647 w 246"/>
                <a:gd name="T19" fmla="*/ 2147483647 h 698"/>
                <a:gd name="T20" fmla="*/ 2147483647 w 246"/>
                <a:gd name="T21" fmla="*/ 2147483647 h 698"/>
                <a:gd name="T22" fmla="*/ 2147483647 w 246"/>
                <a:gd name="T23" fmla="*/ 2147483647 h 698"/>
                <a:gd name="T24" fmla="*/ 2147483647 w 246"/>
                <a:gd name="T25" fmla="*/ 2147483647 h 698"/>
                <a:gd name="T26" fmla="*/ 2147483647 w 246"/>
                <a:gd name="T27" fmla="*/ 2147483647 h 698"/>
                <a:gd name="T28" fmla="*/ 2147483647 w 246"/>
                <a:gd name="T29" fmla="*/ 2147483647 h 698"/>
                <a:gd name="T30" fmla="*/ 2147483647 w 246"/>
                <a:gd name="T31" fmla="*/ 2147483647 h 698"/>
                <a:gd name="T32" fmla="*/ 0 w 246"/>
                <a:gd name="T33" fmla="*/ 2147483647 h 698"/>
                <a:gd name="T34" fmla="*/ 2147483647 w 246"/>
                <a:gd name="T35" fmla="*/ 2147483647 h 698"/>
                <a:gd name="T36" fmla="*/ 2147483647 w 246"/>
                <a:gd name="T37" fmla="*/ 2147483647 h 698"/>
                <a:gd name="T38" fmla="*/ 2147483647 w 246"/>
                <a:gd name="T39" fmla="*/ 2147483647 h 698"/>
                <a:gd name="T40" fmla="*/ 2147483647 w 246"/>
                <a:gd name="T41" fmla="*/ 2147483647 h 698"/>
                <a:gd name="T42" fmla="*/ 2147483647 w 246"/>
                <a:gd name="T43" fmla="*/ 2147483647 h 698"/>
                <a:gd name="T44" fmla="*/ 2147483647 w 246"/>
                <a:gd name="T45" fmla="*/ 2147483647 h 698"/>
                <a:gd name="T46" fmla="*/ 2147483647 w 246"/>
                <a:gd name="T47" fmla="*/ 2147483647 h 698"/>
                <a:gd name="T48" fmla="*/ 2147483647 w 246"/>
                <a:gd name="T49" fmla="*/ 2147483647 h 698"/>
                <a:gd name="T50" fmla="*/ 2147483647 w 246"/>
                <a:gd name="T51" fmla="*/ 2147483647 h 698"/>
                <a:gd name="T52" fmla="*/ 2147483647 w 246"/>
                <a:gd name="T53" fmla="*/ 2147483647 h 698"/>
                <a:gd name="T54" fmla="*/ 2147483647 w 246"/>
                <a:gd name="T55" fmla="*/ 2147483647 h 698"/>
                <a:gd name="T56" fmla="*/ 2147483647 w 246"/>
                <a:gd name="T57" fmla="*/ 2147483647 h 698"/>
                <a:gd name="T58" fmla="*/ 2147483647 w 246"/>
                <a:gd name="T59" fmla="*/ 2147483647 h 698"/>
                <a:gd name="T60" fmla="*/ 2147483647 w 246"/>
                <a:gd name="T61" fmla="*/ 2147483647 h 698"/>
                <a:gd name="T62" fmla="*/ 2147483647 w 246"/>
                <a:gd name="T63" fmla="*/ 2147483647 h 698"/>
                <a:gd name="T64" fmla="*/ 2147483647 w 246"/>
                <a:gd name="T65" fmla="*/ 2147483647 h 69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6"/>
                <a:gd name="T100" fmla="*/ 0 h 698"/>
                <a:gd name="T101" fmla="*/ 246 w 246"/>
                <a:gd name="T102" fmla="*/ 698 h 69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6" h="698">
                  <a:moveTo>
                    <a:pt x="246" y="29"/>
                  </a:moveTo>
                  <a:lnTo>
                    <a:pt x="235" y="24"/>
                  </a:lnTo>
                  <a:lnTo>
                    <a:pt x="223" y="18"/>
                  </a:lnTo>
                  <a:lnTo>
                    <a:pt x="206" y="12"/>
                  </a:lnTo>
                  <a:lnTo>
                    <a:pt x="190" y="8"/>
                  </a:lnTo>
                  <a:lnTo>
                    <a:pt x="169" y="2"/>
                  </a:lnTo>
                  <a:lnTo>
                    <a:pt x="150" y="0"/>
                  </a:lnTo>
                  <a:lnTo>
                    <a:pt x="128" y="2"/>
                  </a:lnTo>
                  <a:lnTo>
                    <a:pt x="109" y="10"/>
                  </a:lnTo>
                  <a:lnTo>
                    <a:pt x="95" y="66"/>
                  </a:lnTo>
                  <a:lnTo>
                    <a:pt x="82" y="144"/>
                  </a:lnTo>
                  <a:lnTo>
                    <a:pt x="68" y="231"/>
                  </a:lnTo>
                  <a:lnTo>
                    <a:pt x="54" y="326"/>
                  </a:lnTo>
                  <a:lnTo>
                    <a:pt x="39" y="419"/>
                  </a:lnTo>
                  <a:lnTo>
                    <a:pt x="25" y="508"/>
                  </a:lnTo>
                  <a:lnTo>
                    <a:pt x="12" y="584"/>
                  </a:lnTo>
                  <a:lnTo>
                    <a:pt x="0" y="644"/>
                  </a:lnTo>
                  <a:lnTo>
                    <a:pt x="25" y="646"/>
                  </a:lnTo>
                  <a:lnTo>
                    <a:pt x="53" y="650"/>
                  </a:lnTo>
                  <a:lnTo>
                    <a:pt x="80" y="654"/>
                  </a:lnTo>
                  <a:lnTo>
                    <a:pt x="107" y="660"/>
                  </a:lnTo>
                  <a:lnTo>
                    <a:pt x="132" y="664"/>
                  </a:lnTo>
                  <a:lnTo>
                    <a:pt x="161" y="673"/>
                  </a:lnTo>
                  <a:lnTo>
                    <a:pt x="190" y="683"/>
                  </a:lnTo>
                  <a:lnTo>
                    <a:pt x="225" y="698"/>
                  </a:lnTo>
                  <a:lnTo>
                    <a:pt x="225" y="667"/>
                  </a:lnTo>
                  <a:lnTo>
                    <a:pt x="227" y="592"/>
                  </a:lnTo>
                  <a:lnTo>
                    <a:pt x="229" y="485"/>
                  </a:lnTo>
                  <a:lnTo>
                    <a:pt x="235" y="363"/>
                  </a:lnTo>
                  <a:lnTo>
                    <a:pt x="239" y="239"/>
                  </a:lnTo>
                  <a:lnTo>
                    <a:pt x="243" y="132"/>
                  </a:lnTo>
                  <a:lnTo>
                    <a:pt x="245" y="57"/>
                  </a:lnTo>
                  <a:lnTo>
                    <a:pt x="246" y="29"/>
                  </a:lnTo>
                  <a:close/>
                </a:path>
              </a:pathLst>
            </a:custGeom>
            <a:solidFill>
              <a:srgbClr val="FFF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8" name="Freeform 176"/>
            <p:cNvSpPr>
              <a:spLocks/>
            </p:cNvSpPr>
            <p:nvPr/>
          </p:nvSpPr>
          <p:spPr bwMode="auto">
            <a:xfrm>
              <a:off x="7707313" y="2138363"/>
              <a:ext cx="171450" cy="549275"/>
            </a:xfrm>
            <a:custGeom>
              <a:avLst/>
              <a:gdLst>
                <a:gd name="T0" fmla="*/ 2147483647 w 217"/>
                <a:gd name="T1" fmla="*/ 2147483647 h 693"/>
                <a:gd name="T2" fmla="*/ 2147483647 w 217"/>
                <a:gd name="T3" fmla="*/ 2147483647 h 693"/>
                <a:gd name="T4" fmla="*/ 2147483647 w 217"/>
                <a:gd name="T5" fmla="*/ 2147483647 h 693"/>
                <a:gd name="T6" fmla="*/ 2147483647 w 217"/>
                <a:gd name="T7" fmla="*/ 2147483647 h 693"/>
                <a:gd name="T8" fmla="*/ 2147483647 w 217"/>
                <a:gd name="T9" fmla="*/ 2147483647 h 693"/>
                <a:gd name="T10" fmla="*/ 2147483647 w 217"/>
                <a:gd name="T11" fmla="*/ 0 h 693"/>
                <a:gd name="T12" fmla="*/ 2147483647 w 217"/>
                <a:gd name="T13" fmla="*/ 0 h 693"/>
                <a:gd name="T14" fmla="*/ 2147483647 w 217"/>
                <a:gd name="T15" fmla="*/ 2147483647 h 693"/>
                <a:gd name="T16" fmla="*/ 2147483647 w 217"/>
                <a:gd name="T17" fmla="*/ 2147483647 h 693"/>
                <a:gd name="T18" fmla="*/ 2147483647 w 217"/>
                <a:gd name="T19" fmla="*/ 2147483647 h 693"/>
                <a:gd name="T20" fmla="*/ 2147483647 w 217"/>
                <a:gd name="T21" fmla="*/ 2147483647 h 693"/>
                <a:gd name="T22" fmla="*/ 2147483647 w 217"/>
                <a:gd name="T23" fmla="*/ 2147483647 h 693"/>
                <a:gd name="T24" fmla="*/ 2147483647 w 217"/>
                <a:gd name="T25" fmla="*/ 2147483647 h 693"/>
                <a:gd name="T26" fmla="*/ 2147483647 w 217"/>
                <a:gd name="T27" fmla="*/ 2147483647 h 693"/>
                <a:gd name="T28" fmla="*/ 2147483647 w 217"/>
                <a:gd name="T29" fmla="*/ 2147483647 h 693"/>
                <a:gd name="T30" fmla="*/ 2147483647 w 217"/>
                <a:gd name="T31" fmla="*/ 2147483647 h 693"/>
                <a:gd name="T32" fmla="*/ 0 w 217"/>
                <a:gd name="T33" fmla="*/ 2147483647 h 693"/>
                <a:gd name="T34" fmla="*/ 2147483647 w 217"/>
                <a:gd name="T35" fmla="*/ 2147483647 h 693"/>
                <a:gd name="T36" fmla="*/ 2147483647 w 217"/>
                <a:gd name="T37" fmla="*/ 2147483647 h 693"/>
                <a:gd name="T38" fmla="*/ 2147483647 w 217"/>
                <a:gd name="T39" fmla="*/ 2147483647 h 693"/>
                <a:gd name="T40" fmla="*/ 2147483647 w 217"/>
                <a:gd name="T41" fmla="*/ 2147483647 h 693"/>
                <a:gd name="T42" fmla="*/ 2147483647 w 217"/>
                <a:gd name="T43" fmla="*/ 2147483647 h 693"/>
                <a:gd name="T44" fmla="*/ 2147483647 w 217"/>
                <a:gd name="T45" fmla="*/ 2147483647 h 693"/>
                <a:gd name="T46" fmla="*/ 2147483647 w 217"/>
                <a:gd name="T47" fmla="*/ 2147483647 h 693"/>
                <a:gd name="T48" fmla="*/ 2147483647 w 217"/>
                <a:gd name="T49" fmla="*/ 2147483647 h 693"/>
                <a:gd name="T50" fmla="*/ 2147483647 w 217"/>
                <a:gd name="T51" fmla="*/ 2147483647 h 693"/>
                <a:gd name="T52" fmla="*/ 2147483647 w 217"/>
                <a:gd name="T53" fmla="*/ 2147483647 h 693"/>
                <a:gd name="T54" fmla="*/ 2147483647 w 217"/>
                <a:gd name="T55" fmla="*/ 2147483647 h 693"/>
                <a:gd name="T56" fmla="*/ 2147483647 w 217"/>
                <a:gd name="T57" fmla="*/ 2147483647 h 693"/>
                <a:gd name="T58" fmla="*/ 2147483647 w 217"/>
                <a:gd name="T59" fmla="*/ 2147483647 h 693"/>
                <a:gd name="T60" fmla="*/ 2147483647 w 217"/>
                <a:gd name="T61" fmla="*/ 2147483647 h 693"/>
                <a:gd name="T62" fmla="*/ 2147483647 w 217"/>
                <a:gd name="T63" fmla="*/ 2147483647 h 693"/>
                <a:gd name="T64" fmla="*/ 2147483647 w 217"/>
                <a:gd name="T65" fmla="*/ 2147483647 h 6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7"/>
                <a:gd name="T100" fmla="*/ 0 h 693"/>
                <a:gd name="T101" fmla="*/ 217 w 217"/>
                <a:gd name="T102" fmla="*/ 693 h 6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7" h="693">
                  <a:moveTo>
                    <a:pt x="217" y="22"/>
                  </a:moveTo>
                  <a:lnTo>
                    <a:pt x="207" y="18"/>
                  </a:lnTo>
                  <a:lnTo>
                    <a:pt x="196" y="14"/>
                  </a:lnTo>
                  <a:lnTo>
                    <a:pt x="182" y="10"/>
                  </a:lnTo>
                  <a:lnTo>
                    <a:pt x="168" y="6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16" y="2"/>
                  </a:lnTo>
                  <a:lnTo>
                    <a:pt x="99" y="10"/>
                  </a:lnTo>
                  <a:lnTo>
                    <a:pt x="87" y="62"/>
                  </a:lnTo>
                  <a:lnTo>
                    <a:pt x="75" y="138"/>
                  </a:lnTo>
                  <a:lnTo>
                    <a:pt x="62" y="227"/>
                  </a:lnTo>
                  <a:lnTo>
                    <a:pt x="50" y="328"/>
                  </a:lnTo>
                  <a:lnTo>
                    <a:pt x="35" y="425"/>
                  </a:lnTo>
                  <a:lnTo>
                    <a:pt x="21" y="518"/>
                  </a:lnTo>
                  <a:lnTo>
                    <a:pt x="9" y="594"/>
                  </a:lnTo>
                  <a:lnTo>
                    <a:pt x="0" y="648"/>
                  </a:lnTo>
                  <a:lnTo>
                    <a:pt x="21" y="648"/>
                  </a:lnTo>
                  <a:lnTo>
                    <a:pt x="44" y="650"/>
                  </a:lnTo>
                  <a:lnTo>
                    <a:pt x="68" y="652"/>
                  </a:lnTo>
                  <a:lnTo>
                    <a:pt x="91" y="658"/>
                  </a:lnTo>
                  <a:lnTo>
                    <a:pt x="112" y="664"/>
                  </a:lnTo>
                  <a:lnTo>
                    <a:pt x="137" y="671"/>
                  </a:lnTo>
                  <a:lnTo>
                    <a:pt x="163" y="679"/>
                  </a:lnTo>
                  <a:lnTo>
                    <a:pt x="194" y="693"/>
                  </a:lnTo>
                  <a:lnTo>
                    <a:pt x="194" y="662"/>
                  </a:lnTo>
                  <a:lnTo>
                    <a:pt x="196" y="586"/>
                  </a:lnTo>
                  <a:lnTo>
                    <a:pt x="199" y="479"/>
                  </a:lnTo>
                  <a:lnTo>
                    <a:pt x="205" y="357"/>
                  </a:lnTo>
                  <a:lnTo>
                    <a:pt x="209" y="231"/>
                  </a:lnTo>
                  <a:lnTo>
                    <a:pt x="213" y="124"/>
                  </a:lnTo>
                  <a:lnTo>
                    <a:pt x="215" y="49"/>
                  </a:lnTo>
                  <a:lnTo>
                    <a:pt x="217" y="22"/>
                  </a:lnTo>
                  <a:close/>
                </a:path>
              </a:pathLst>
            </a:custGeom>
            <a:solidFill>
              <a:srgbClr val="FFF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19" name="Freeform 177"/>
            <p:cNvSpPr>
              <a:spLocks/>
            </p:cNvSpPr>
            <p:nvPr/>
          </p:nvSpPr>
          <p:spPr bwMode="auto">
            <a:xfrm>
              <a:off x="7723188" y="2141538"/>
              <a:ext cx="147638" cy="541338"/>
            </a:xfrm>
            <a:custGeom>
              <a:avLst/>
              <a:gdLst>
                <a:gd name="T0" fmla="*/ 2147483647 w 186"/>
                <a:gd name="T1" fmla="*/ 2147483647 h 683"/>
                <a:gd name="T2" fmla="*/ 2147483647 w 186"/>
                <a:gd name="T3" fmla="*/ 2147483647 h 683"/>
                <a:gd name="T4" fmla="*/ 2147483647 w 186"/>
                <a:gd name="T5" fmla="*/ 2147483647 h 683"/>
                <a:gd name="T6" fmla="*/ 2147483647 w 186"/>
                <a:gd name="T7" fmla="*/ 2147483647 h 683"/>
                <a:gd name="T8" fmla="*/ 2147483647 w 186"/>
                <a:gd name="T9" fmla="*/ 2147483647 h 683"/>
                <a:gd name="T10" fmla="*/ 2147483647 w 186"/>
                <a:gd name="T11" fmla="*/ 0 h 683"/>
                <a:gd name="T12" fmla="*/ 2147483647 w 186"/>
                <a:gd name="T13" fmla="*/ 0 h 683"/>
                <a:gd name="T14" fmla="*/ 2147483647 w 186"/>
                <a:gd name="T15" fmla="*/ 0 h 683"/>
                <a:gd name="T16" fmla="*/ 2147483647 w 186"/>
                <a:gd name="T17" fmla="*/ 2147483647 h 683"/>
                <a:gd name="T18" fmla="*/ 2147483647 w 186"/>
                <a:gd name="T19" fmla="*/ 2147483647 h 683"/>
                <a:gd name="T20" fmla="*/ 2147483647 w 186"/>
                <a:gd name="T21" fmla="*/ 2147483647 h 683"/>
                <a:gd name="T22" fmla="*/ 2147483647 w 186"/>
                <a:gd name="T23" fmla="*/ 2147483647 h 683"/>
                <a:gd name="T24" fmla="*/ 2147483647 w 186"/>
                <a:gd name="T25" fmla="*/ 2147483647 h 683"/>
                <a:gd name="T26" fmla="*/ 2147483647 w 186"/>
                <a:gd name="T27" fmla="*/ 2147483647 h 683"/>
                <a:gd name="T28" fmla="*/ 2147483647 w 186"/>
                <a:gd name="T29" fmla="*/ 2147483647 h 683"/>
                <a:gd name="T30" fmla="*/ 2147483647 w 186"/>
                <a:gd name="T31" fmla="*/ 2147483647 h 683"/>
                <a:gd name="T32" fmla="*/ 0 w 186"/>
                <a:gd name="T33" fmla="*/ 2147483647 h 683"/>
                <a:gd name="T34" fmla="*/ 2147483647 w 186"/>
                <a:gd name="T35" fmla="*/ 2147483647 h 683"/>
                <a:gd name="T36" fmla="*/ 2147483647 w 186"/>
                <a:gd name="T37" fmla="*/ 2147483647 h 683"/>
                <a:gd name="T38" fmla="*/ 2147483647 w 186"/>
                <a:gd name="T39" fmla="*/ 2147483647 h 683"/>
                <a:gd name="T40" fmla="*/ 2147483647 w 186"/>
                <a:gd name="T41" fmla="*/ 2147483647 h 683"/>
                <a:gd name="T42" fmla="*/ 2147483647 w 186"/>
                <a:gd name="T43" fmla="*/ 2147483647 h 683"/>
                <a:gd name="T44" fmla="*/ 2147483647 w 186"/>
                <a:gd name="T45" fmla="*/ 2147483647 h 683"/>
                <a:gd name="T46" fmla="*/ 2147483647 w 186"/>
                <a:gd name="T47" fmla="*/ 2147483647 h 683"/>
                <a:gd name="T48" fmla="*/ 2147483647 w 186"/>
                <a:gd name="T49" fmla="*/ 2147483647 h 683"/>
                <a:gd name="T50" fmla="*/ 2147483647 w 186"/>
                <a:gd name="T51" fmla="*/ 2147483647 h 683"/>
                <a:gd name="T52" fmla="*/ 2147483647 w 186"/>
                <a:gd name="T53" fmla="*/ 2147483647 h 683"/>
                <a:gd name="T54" fmla="*/ 2147483647 w 186"/>
                <a:gd name="T55" fmla="*/ 2147483647 h 683"/>
                <a:gd name="T56" fmla="*/ 2147483647 w 186"/>
                <a:gd name="T57" fmla="*/ 2147483647 h 683"/>
                <a:gd name="T58" fmla="*/ 2147483647 w 186"/>
                <a:gd name="T59" fmla="*/ 2147483647 h 683"/>
                <a:gd name="T60" fmla="*/ 2147483647 w 186"/>
                <a:gd name="T61" fmla="*/ 2147483647 h 683"/>
                <a:gd name="T62" fmla="*/ 2147483647 w 186"/>
                <a:gd name="T63" fmla="*/ 2147483647 h 683"/>
                <a:gd name="T64" fmla="*/ 2147483647 w 186"/>
                <a:gd name="T65" fmla="*/ 2147483647 h 6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683"/>
                <a:gd name="T101" fmla="*/ 186 w 186"/>
                <a:gd name="T102" fmla="*/ 683 h 6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683">
                  <a:moveTo>
                    <a:pt x="186" y="18"/>
                  </a:moveTo>
                  <a:lnTo>
                    <a:pt x="178" y="14"/>
                  </a:lnTo>
                  <a:lnTo>
                    <a:pt x="171" y="12"/>
                  </a:lnTo>
                  <a:lnTo>
                    <a:pt x="159" y="8"/>
                  </a:lnTo>
                  <a:lnTo>
                    <a:pt x="149" y="4"/>
                  </a:lnTo>
                  <a:lnTo>
                    <a:pt x="134" y="0"/>
                  </a:lnTo>
                  <a:lnTo>
                    <a:pt x="120" y="0"/>
                  </a:lnTo>
                  <a:lnTo>
                    <a:pt x="107" y="0"/>
                  </a:lnTo>
                  <a:lnTo>
                    <a:pt x="93" y="6"/>
                  </a:lnTo>
                  <a:lnTo>
                    <a:pt x="81" y="53"/>
                  </a:lnTo>
                  <a:lnTo>
                    <a:pt x="72" y="128"/>
                  </a:lnTo>
                  <a:lnTo>
                    <a:pt x="58" y="221"/>
                  </a:lnTo>
                  <a:lnTo>
                    <a:pt x="45" y="326"/>
                  </a:lnTo>
                  <a:lnTo>
                    <a:pt x="31" y="427"/>
                  </a:lnTo>
                  <a:lnTo>
                    <a:pt x="19" y="522"/>
                  </a:lnTo>
                  <a:lnTo>
                    <a:pt x="8" y="596"/>
                  </a:lnTo>
                  <a:lnTo>
                    <a:pt x="0" y="648"/>
                  </a:lnTo>
                  <a:lnTo>
                    <a:pt x="17" y="648"/>
                  </a:lnTo>
                  <a:lnTo>
                    <a:pt x="35" y="648"/>
                  </a:lnTo>
                  <a:lnTo>
                    <a:pt x="52" y="650"/>
                  </a:lnTo>
                  <a:lnTo>
                    <a:pt x="72" y="654"/>
                  </a:lnTo>
                  <a:lnTo>
                    <a:pt x="89" y="658"/>
                  </a:lnTo>
                  <a:lnTo>
                    <a:pt x="111" y="663"/>
                  </a:lnTo>
                  <a:lnTo>
                    <a:pt x="132" y="671"/>
                  </a:lnTo>
                  <a:lnTo>
                    <a:pt x="155" y="683"/>
                  </a:lnTo>
                  <a:lnTo>
                    <a:pt x="155" y="654"/>
                  </a:lnTo>
                  <a:lnTo>
                    <a:pt x="159" y="578"/>
                  </a:lnTo>
                  <a:lnTo>
                    <a:pt x="165" y="471"/>
                  </a:lnTo>
                  <a:lnTo>
                    <a:pt x="171" y="349"/>
                  </a:lnTo>
                  <a:lnTo>
                    <a:pt x="175" y="225"/>
                  </a:lnTo>
                  <a:lnTo>
                    <a:pt x="180" y="120"/>
                  </a:lnTo>
                  <a:lnTo>
                    <a:pt x="184" y="45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rgbClr val="FFF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0" name="Freeform 178"/>
            <p:cNvSpPr>
              <a:spLocks/>
            </p:cNvSpPr>
            <p:nvPr/>
          </p:nvSpPr>
          <p:spPr bwMode="auto">
            <a:xfrm>
              <a:off x="7735888" y="2141538"/>
              <a:ext cx="127000" cy="536575"/>
            </a:xfrm>
            <a:custGeom>
              <a:avLst/>
              <a:gdLst>
                <a:gd name="T0" fmla="*/ 2147483647 w 160"/>
                <a:gd name="T1" fmla="*/ 2147483647 h 677"/>
                <a:gd name="T2" fmla="*/ 2147483647 w 160"/>
                <a:gd name="T3" fmla="*/ 2147483647 h 677"/>
                <a:gd name="T4" fmla="*/ 2147483647 w 160"/>
                <a:gd name="T5" fmla="*/ 2147483647 h 677"/>
                <a:gd name="T6" fmla="*/ 2147483647 w 160"/>
                <a:gd name="T7" fmla="*/ 0 h 677"/>
                <a:gd name="T8" fmla="*/ 2147483647 w 160"/>
                <a:gd name="T9" fmla="*/ 0 h 677"/>
                <a:gd name="T10" fmla="*/ 2147483647 w 160"/>
                <a:gd name="T11" fmla="*/ 0 h 677"/>
                <a:gd name="T12" fmla="*/ 2147483647 w 160"/>
                <a:gd name="T13" fmla="*/ 2147483647 h 677"/>
                <a:gd name="T14" fmla="*/ 2147483647 w 160"/>
                <a:gd name="T15" fmla="*/ 2147483647 h 677"/>
                <a:gd name="T16" fmla="*/ 2147483647 w 160"/>
                <a:gd name="T17" fmla="*/ 2147483647 h 677"/>
                <a:gd name="T18" fmla="*/ 2147483647 w 160"/>
                <a:gd name="T19" fmla="*/ 2147483647 h 677"/>
                <a:gd name="T20" fmla="*/ 2147483647 w 160"/>
                <a:gd name="T21" fmla="*/ 2147483647 h 677"/>
                <a:gd name="T22" fmla="*/ 2147483647 w 160"/>
                <a:gd name="T23" fmla="*/ 2147483647 h 677"/>
                <a:gd name="T24" fmla="*/ 2147483647 w 160"/>
                <a:gd name="T25" fmla="*/ 2147483647 h 677"/>
                <a:gd name="T26" fmla="*/ 2147483647 w 160"/>
                <a:gd name="T27" fmla="*/ 2147483647 h 677"/>
                <a:gd name="T28" fmla="*/ 0 w 160"/>
                <a:gd name="T29" fmla="*/ 2147483647 h 677"/>
                <a:gd name="T30" fmla="*/ 2147483647 w 160"/>
                <a:gd name="T31" fmla="*/ 2147483647 h 677"/>
                <a:gd name="T32" fmla="*/ 2147483647 w 160"/>
                <a:gd name="T33" fmla="*/ 2147483647 h 677"/>
                <a:gd name="T34" fmla="*/ 2147483647 w 160"/>
                <a:gd name="T35" fmla="*/ 2147483647 h 677"/>
                <a:gd name="T36" fmla="*/ 2147483647 w 160"/>
                <a:gd name="T37" fmla="*/ 2147483647 h 677"/>
                <a:gd name="T38" fmla="*/ 2147483647 w 160"/>
                <a:gd name="T39" fmla="*/ 2147483647 h 677"/>
                <a:gd name="T40" fmla="*/ 2147483647 w 160"/>
                <a:gd name="T41" fmla="*/ 2147483647 h 677"/>
                <a:gd name="T42" fmla="*/ 2147483647 w 160"/>
                <a:gd name="T43" fmla="*/ 2147483647 h 677"/>
                <a:gd name="T44" fmla="*/ 2147483647 w 160"/>
                <a:gd name="T45" fmla="*/ 2147483647 h 677"/>
                <a:gd name="T46" fmla="*/ 2147483647 w 160"/>
                <a:gd name="T47" fmla="*/ 2147483647 h 677"/>
                <a:gd name="T48" fmla="*/ 2147483647 w 160"/>
                <a:gd name="T49" fmla="*/ 2147483647 h 677"/>
                <a:gd name="T50" fmla="*/ 2147483647 w 160"/>
                <a:gd name="T51" fmla="*/ 2147483647 h 677"/>
                <a:gd name="T52" fmla="*/ 2147483647 w 160"/>
                <a:gd name="T53" fmla="*/ 2147483647 h 677"/>
                <a:gd name="T54" fmla="*/ 2147483647 w 160"/>
                <a:gd name="T55" fmla="*/ 2147483647 h 677"/>
                <a:gd name="T56" fmla="*/ 2147483647 w 160"/>
                <a:gd name="T57" fmla="*/ 2147483647 h 677"/>
                <a:gd name="T58" fmla="*/ 2147483647 w 160"/>
                <a:gd name="T59" fmla="*/ 2147483647 h 677"/>
                <a:gd name="T60" fmla="*/ 2147483647 w 160"/>
                <a:gd name="T61" fmla="*/ 2147483647 h 6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0"/>
                <a:gd name="T94" fmla="*/ 0 h 677"/>
                <a:gd name="T95" fmla="*/ 160 w 160"/>
                <a:gd name="T96" fmla="*/ 677 h 67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0" h="677">
                  <a:moveTo>
                    <a:pt x="160" y="16"/>
                  </a:moveTo>
                  <a:lnTo>
                    <a:pt x="146" y="10"/>
                  </a:lnTo>
                  <a:lnTo>
                    <a:pt x="128" y="4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0"/>
                  </a:lnTo>
                  <a:lnTo>
                    <a:pt x="84" y="6"/>
                  </a:lnTo>
                  <a:lnTo>
                    <a:pt x="74" y="49"/>
                  </a:lnTo>
                  <a:lnTo>
                    <a:pt x="64" y="124"/>
                  </a:lnTo>
                  <a:lnTo>
                    <a:pt x="53" y="219"/>
                  </a:lnTo>
                  <a:lnTo>
                    <a:pt x="41" y="326"/>
                  </a:lnTo>
                  <a:lnTo>
                    <a:pt x="28" y="431"/>
                  </a:lnTo>
                  <a:lnTo>
                    <a:pt x="18" y="528"/>
                  </a:lnTo>
                  <a:lnTo>
                    <a:pt x="6" y="601"/>
                  </a:lnTo>
                  <a:lnTo>
                    <a:pt x="0" y="648"/>
                  </a:lnTo>
                  <a:lnTo>
                    <a:pt x="14" y="648"/>
                  </a:lnTo>
                  <a:lnTo>
                    <a:pt x="28" y="650"/>
                  </a:lnTo>
                  <a:lnTo>
                    <a:pt x="41" y="652"/>
                  </a:lnTo>
                  <a:lnTo>
                    <a:pt x="57" y="656"/>
                  </a:lnTo>
                  <a:lnTo>
                    <a:pt x="70" y="658"/>
                  </a:lnTo>
                  <a:lnTo>
                    <a:pt x="86" y="663"/>
                  </a:lnTo>
                  <a:lnTo>
                    <a:pt x="101" y="667"/>
                  </a:lnTo>
                  <a:lnTo>
                    <a:pt x="121" y="677"/>
                  </a:lnTo>
                  <a:lnTo>
                    <a:pt x="121" y="648"/>
                  </a:lnTo>
                  <a:lnTo>
                    <a:pt x="127" y="572"/>
                  </a:lnTo>
                  <a:lnTo>
                    <a:pt x="132" y="466"/>
                  </a:lnTo>
                  <a:lnTo>
                    <a:pt x="140" y="345"/>
                  </a:lnTo>
                  <a:lnTo>
                    <a:pt x="146" y="223"/>
                  </a:lnTo>
                  <a:lnTo>
                    <a:pt x="152" y="118"/>
                  </a:lnTo>
                  <a:lnTo>
                    <a:pt x="156" y="43"/>
                  </a:lnTo>
                  <a:lnTo>
                    <a:pt x="160" y="16"/>
                  </a:lnTo>
                  <a:close/>
                </a:path>
              </a:pathLst>
            </a:custGeom>
            <a:solidFill>
              <a:srgbClr val="FFF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1" name="Freeform 179"/>
            <p:cNvSpPr>
              <a:spLocks/>
            </p:cNvSpPr>
            <p:nvPr/>
          </p:nvSpPr>
          <p:spPr bwMode="auto">
            <a:xfrm>
              <a:off x="7748588" y="2143126"/>
              <a:ext cx="104775" cy="530225"/>
            </a:xfrm>
            <a:custGeom>
              <a:avLst/>
              <a:gdLst>
                <a:gd name="T0" fmla="*/ 2147483647 w 132"/>
                <a:gd name="T1" fmla="*/ 2147483647 h 669"/>
                <a:gd name="T2" fmla="*/ 2147483647 w 132"/>
                <a:gd name="T3" fmla="*/ 2147483647 h 669"/>
                <a:gd name="T4" fmla="*/ 2147483647 w 132"/>
                <a:gd name="T5" fmla="*/ 2147483647 h 669"/>
                <a:gd name="T6" fmla="*/ 2147483647 w 132"/>
                <a:gd name="T7" fmla="*/ 0 h 669"/>
                <a:gd name="T8" fmla="*/ 2147483647 w 132"/>
                <a:gd name="T9" fmla="*/ 2147483647 h 669"/>
                <a:gd name="T10" fmla="*/ 2147483647 w 132"/>
                <a:gd name="T11" fmla="*/ 2147483647 h 669"/>
                <a:gd name="T12" fmla="*/ 2147483647 w 132"/>
                <a:gd name="T13" fmla="*/ 2147483647 h 669"/>
                <a:gd name="T14" fmla="*/ 2147483647 w 132"/>
                <a:gd name="T15" fmla="*/ 2147483647 h 669"/>
                <a:gd name="T16" fmla="*/ 2147483647 w 132"/>
                <a:gd name="T17" fmla="*/ 2147483647 h 669"/>
                <a:gd name="T18" fmla="*/ 2147483647 w 132"/>
                <a:gd name="T19" fmla="*/ 2147483647 h 669"/>
                <a:gd name="T20" fmla="*/ 2147483647 w 132"/>
                <a:gd name="T21" fmla="*/ 2147483647 h 669"/>
                <a:gd name="T22" fmla="*/ 2147483647 w 132"/>
                <a:gd name="T23" fmla="*/ 2147483647 h 669"/>
                <a:gd name="T24" fmla="*/ 0 w 132"/>
                <a:gd name="T25" fmla="*/ 2147483647 h 669"/>
                <a:gd name="T26" fmla="*/ 2147483647 w 132"/>
                <a:gd name="T27" fmla="*/ 2147483647 h 669"/>
                <a:gd name="T28" fmla="*/ 2147483647 w 132"/>
                <a:gd name="T29" fmla="*/ 2147483647 h 669"/>
                <a:gd name="T30" fmla="*/ 2147483647 w 132"/>
                <a:gd name="T31" fmla="*/ 2147483647 h 669"/>
                <a:gd name="T32" fmla="*/ 2147483647 w 132"/>
                <a:gd name="T33" fmla="*/ 2147483647 h 669"/>
                <a:gd name="T34" fmla="*/ 2147483647 w 132"/>
                <a:gd name="T35" fmla="*/ 2147483647 h 669"/>
                <a:gd name="T36" fmla="*/ 2147483647 w 132"/>
                <a:gd name="T37" fmla="*/ 2147483647 h 669"/>
                <a:gd name="T38" fmla="*/ 2147483647 w 132"/>
                <a:gd name="T39" fmla="*/ 2147483647 h 669"/>
                <a:gd name="T40" fmla="*/ 2147483647 w 132"/>
                <a:gd name="T41" fmla="*/ 2147483647 h 669"/>
                <a:gd name="T42" fmla="*/ 2147483647 w 132"/>
                <a:gd name="T43" fmla="*/ 2147483647 h 669"/>
                <a:gd name="T44" fmla="*/ 2147483647 w 132"/>
                <a:gd name="T45" fmla="*/ 2147483647 h 669"/>
                <a:gd name="T46" fmla="*/ 2147483647 w 132"/>
                <a:gd name="T47" fmla="*/ 2147483647 h 669"/>
                <a:gd name="T48" fmla="*/ 2147483647 w 132"/>
                <a:gd name="T49" fmla="*/ 2147483647 h 669"/>
                <a:gd name="T50" fmla="*/ 2147483647 w 132"/>
                <a:gd name="T51" fmla="*/ 2147483647 h 669"/>
                <a:gd name="T52" fmla="*/ 2147483647 w 132"/>
                <a:gd name="T53" fmla="*/ 2147483647 h 66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2"/>
                <a:gd name="T82" fmla="*/ 0 h 669"/>
                <a:gd name="T83" fmla="*/ 132 w 132"/>
                <a:gd name="T84" fmla="*/ 669 h 66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2" h="669">
                  <a:moveTo>
                    <a:pt x="132" y="10"/>
                  </a:moveTo>
                  <a:lnTo>
                    <a:pt x="122" y="6"/>
                  </a:lnTo>
                  <a:lnTo>
                    <a:pt x="111" y="2"/>
                  </a:lnTo>
                  <a:lnTo>
                    <a:pt x="95" y="0"/>
                  </a:lnTo>
                  <a:lnTo>
                    <a:pt x="81" y="4"/>
                  </a:lnTo>
                  <a:lnTo>
                    <a:pt x="72" y="41"/>
                  </a:lnTo>
                  <a:lnTo>
                    <a:pt x="62" y="115"/>
                  </a:lnTo>
                  <a:lnTo>
                    <a:pt x="50" y="213"/>
                  </a:lnTo>
                  <a:lnTo>
                    <a:pt x="39" y="324"/>
                  </a:lnTo>
                  <a:lnTo>
                    <a:pt x="25" y="433"/>
                  </a:lnTo>
                  <a:lnTo>
                    <a:pt x="14" y="531"/>
                  </a:lnTo>
                  <a:lnTo>
                    <a:pt x="4" y="607"/>
                  </a:lnTo>
                  <a:lnTo>
                    <a:pt x="0" y="648"/>
                  </a:lnTo>
                  <a:lnTo>
                    <a:pt x="19" y="650"/>
                  </a:lnTo>
                  <a:lnTo>
                    <a:pt x="41" y="652"/>
                  </a:lnTo>
                  <a:lnTo>
                    <a:pt x="50" y="654"/>
                  </a:lnTo>
                  <a:lnTo>
                    <a:pt x="62" y="658"/>
                  </a:lnTo>
                  <a:lnTo>
                    <a:pt x="74" y="661"/>
                  </a:lnTo>
                  <a:lnTo>
                    <a:pt x="87" y="669"/>
                  </a:lnTo>
                  <a:lnTo>
                    <a:pt x="87" y="640"/>
                  </a:lnTo>
                  <a:lnTo>
                    <a:pt x="93" y="564"/>
                  </a:lnTo>
                  <a:lnTo>
                    <a:pt x="99" y="460"/>
                  </a:lnTo>
                  <a:lnTo>
                    <a:pt x="109" y="339"/>
                  </a:lnTo>
                  <a:lnTo>
                    <a:pt x="116" y="217"/>
                  </a:lnTo>
                  <a:lnTo>
                    <a:pt x="124" y="113"/>
                  </a:lnTo>
                  <a:lnTo>
                    <a:pt x="128" y="37"/>
                  </a:lnTo>
                  <a:lnTo>
                    <a:pt x="132" y="10"/>
                  </a:lnTo>
                  <a:close/>
                </a:path>
              </a:pathLst>
            </a:custGeom>
            <a:solidFill>
              <a:srgbClr val="FFF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2" name="Freeform 180"/>
            <p:cNvSpPr>
              <a:spLocks/>
            </p:cNvSpPr>
            <p:nvPr/>
          </p:nvSpPr>
          <p:spPr bwMode="auto">
            <a:xfrm>
              <a:off x="6969125" y="2101851"/>
              <a:ext cx="998538" cy="576263"/>
            </a:xfrm>
            <a:custGeom>
              <a:avLst/>
              <a:gdLst>
                <a:gd name="T0" fmla="*/ 2147483647 w 1256"/>
                <a:gd name="T1" fmla="*/ 2147483647 h 725"/>
                <a:gd name="T2" fmla="*/ 2147483647 w 1256"/>
                <a:gd name="T3" fmla="*/ 0 h 725"/>
                <a:gd name="T4" fmla="*/ 0 w 1256"/>
                <a:gd name="T5" fmla="*/ 2147483647 h 725"/>
                <a:gd name="T6" fmla="*/ 2147483647 w 1256"/>
                <a:gd name="T7" fmla="*/ 2147483647 h 725"/>
                <a:gd name="T8" fmla="*/ 2147483647 w 1256"/>
                <a:gd name="T9" fmla="*/ 2147483647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6"/>
                <a:gd name="T16" fmla="*/ 0 h 725"/>
                <a:gd name="T17" fmla="*/ 1256 w 1256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6" h="725">
                  <a:moveTo>
                    <a:pt x="1256" y="320"/>
                  </a:moveTo>
                  <a:lnTo>
                    <a:pt x="878" y="0"/>
                  </a:lnTo>
                  <a:lnTo>
                    <a:pt x="0" y="337"/>
                  </a:lnTo>
                  <a:lnTo>
                    <a:pt x="492" y="725"/>
                  </a:lnTo>
                  <a:lnTo>
                    <a:pt x="1256" y="320"/>
                  </a:ln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3" name="Freeform 181"/>
            <p:cNvSpPr>
              <a:spLocks/>
            </p:cNvSpPr>
            <p:nvPr/>
          </p:nvSpPr>
          <p:spPr bwMode="auto">
            <a:xfrm>
              <a:off x="6948488" y="2239963"/>
              <a:ext cx="1008063" cy="573088"/>
            </a:xfrm>
            <a:custGeom>
              <a:avLst/>
              <a:gdLst>
                <a:gd name="T0" fmla="*/ 2147483647 w 1270"/>
                <a:gd name="T1" fmla="*/ 2147483647 h 724"/>
                <a:gd name="T2" fmla="*/ 2147483647 w 1270"/>
                <a:gd name="T3" fmla="*/ 0 h 724"/>
                <a:gd name="T4" fmla="*/ 0 w 1270"/>
                <a:gd name="T5" fmla="*/ 2147483647 h 724"/>
                <a:gd name="T6" fmla="*/ 2147483647 w 1270"/>
                <a:gd name="T7" fmla="*/ 2147483647 h 724"/>
                <a:gd name="T8" fmla="*/ 2147483647 w 1270"/>
                <a:gd name="T9" fmla="*/ 2147483647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0"/>
                <a:gd name="T16" fmla="*/ 0 h 724"/>
                <a:gd name="T17" fmla="*/ 1270 w 1270"/>
                <a:gd name="T18" fmla="*/ 724 h 7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0" h="724">
                  <a:moveTo>
                    <a:pt x="1270" y="318"/>
                  </a:moveTo>
                  <a:lnTo>
                    <a:pt x="890" y="0"/>
                  </a:lnTo>
                  <a:lnTo>
                    <a:pt x="0" y="328"/>
                  </a:lnTo>
                  <a:lnTo>
                    <a:pt x="508" y="724"/>
                  </a:lnTo>
                  <a:lnTo>
                    <a:pt x="1270" y="318"/>
                  </a:ln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4" name="Freeform 182"/>
            <p:cNvSpPr>
              <a:spLocks/>
            </p:cNvSpPr>
            <p:nvPr/>
          </p:nvSpPr>
          <p:spPr bwMode="auto">
            <a:xfrm>
              <a:off x="7350125" y="2351088"/>
              <a:ext cx="615950" cy="461963"/>
            </a:xfrm>
            <a:custGeom>
              <a:avLst/>
              <a:gdLst>
                <a:gd name="T0" fmla="*/ 2147483647 w 775"/>
                <a:gd name="T1" fmla="*/ 0 h 582"/>
                <a:gd name="T2" fmla="*/ 2147483647 w 775"/>
                <a:gd name="T3" fmla="*/ 2147483647 h 582"/>
                <a:gd name="T4" fmla="*/ 0 w 775"/>
                <a:gd name="T5" fmla="*/ 2147483647 h 582"/>
                <a:gd name="T6" fmla="*/ 2147483647 w 775"/>
                <a:gd name="T7" fmla="*/ 2147483647 h 582"/>
                <a:gd name="T8" fmla="*/ 2147483647 w 775"/>
                <a:gd name="T9" fmla="*/ 0 h 5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5"/>
                <a:gd name="T16" fmla="*/ 0 h 582"/>
                <a:gd name="T17" fmla="*/ 775 w 775"/>
                <a:gd name="T18" fmla="*/ 582 h 5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5" h="582">
                  <a:moveTo>
                    <a:pt x="775" y="0"/>
                  </a:moveTo>
                  <a:lnTo>
                    <a:pt x="6" y="407"/>
                  </a:lnTo>
                  <a:lnTo>
                    <a:pt x="0" y="582"/>
                  </a:lnTo>
                  <a:lnTo>
                    <a:pt x="772" y="176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5" name="Freeform 183"/>
            <p:cNvSpPr>
              <a:spLocks/>
            </p:cNvSpPr>
            <p:nvPr/>
          </p:nvSpPr>
          <p:spPr bwMode="auto">
            <a:xfrm>
              <a:off x="6983413" y="2389188"/>
              <a:ext cx="371475" cy="401638"/>
            </a:xfrm>
            <a:custGeom>
              <a:avLst/>
              <a:gdLst>
                <a:gd name="T0" fmla="*/ 2147483647 w 468"/>
                <a:gd name="T1" fmla="*/ 2147483647 h 507"/>
                <a:gd name="T2" fmla="*/ 2147483647 w 468"/>
                <a:gd name="T3" fmla="*/ 2147483647 h 507"/>
                <a:gd name="T4" fmla="*/ 2147483647 w 468"/>
                <a:gd name="T5" fmla="*/ 2147483647 h 507"/>
                <a:gd name="T6" fmla="*/ 2147483647 w 468"/>
                <a:gd name="T7" fmla="*/ 2147483647 h 507"/>
                <a:gd name="T8" fmla="*/ 2147483647 w 468"/>
                <a:gd name="T9" fmla="*/ 2147483647 h 507"/>
                <a:gd name="T10" fmla="*/ 2147483647 w 468"/>
                <a:gd name="T11" fmla="*/ 2147483647 h 507"/>
                <a:gd name="T12" fmla="*/ 2147483647 w 468"/>
                <a:gd name="T13" fmla="*/ 2147483647 h 507"/>
                <a:gd name="T14" fmla="*/ 2147483647 w 468"/>
                <a:gd name="T15" fmla="*/ 2147483647 h 507"/>
                <a:gd name="T16" fmla="*/ 2147483647 w 468"/>
                <a:gd name="T17" fmla="*/ 0 h 507"/>
                <a:gd name="T18" fmla="*/ 2147483647 w 468"/>
                <a:gd name="T19" fmla="*/ 2147483647 h 507"/>
                <a:gd name="T20" fmla="*/ 2147483647 w 468"/>
                <a:gd name="T21" fmla="*/ 2147483647 h 507"/>
                <a:gd name="T22" fmla="*/ 2147483647 w 468"/>
                <a:gd name="T23" fmla="*/ 2147483647 h 507"/>
                <a:gd name="T24" fmla="*/ 2147483647 w 468"/>
                <a:gd name="T25" fmla="*/ 2147483647 h 507"/>
                <a:gd name="T26" fmla="*/ 2147483647 w 468"/>
                <a:gd name="T27" fmla="*/ 2147483647 h 507"/>
                <a:gd name="T28" fmla="*/ 2147483647 w 468"/>
                <a:gd name="T29" fmla="*/ 2147483647 h 507"/>
                <a:gd name="T30" fmla="*/ 2147483647 w 468"/>
                <a:gd name="T31" fmla="*/ 2147483647 h 507"/>
                <a:gd name="T32" fmla="*/ 0 w 468"/>
                <a:gd name="T33" fmla="*/ 2147483647 h 507"/>
                <a:gd name="T34" fmla="*/ 2147483647 w 468"/>
                <a:gd name="T35" fmla="*/ 2147483647 h 507"/>
                <a:gd name="T36" fmla="*/ 2147483647 w 468"/>
                <a:gd name="T37" fmla="*/ 2147483647 h 507"/>
                <a:gd name="T38" fmla="*/ 2147483647 w 468"/>
                <a:gd name="T39" fmla="*/ 2147483647 h 507"/>
                <a:gd name="T40" fmla="*/ 2147483647 w 468"/>
                <a:gd name="T41" fmla="*/ 2147483647 h 507"/>
                <a:gd name="T42" fmla="*/ 2147483647 w 468"/>
                <a:gd name="T43" fmla="*/ 2147483647 h 507"/>
                <a:gd name="T44" fmla="*/ 2147483647 w 468"/>
                <a:gd name="T45" fmla="*/ 2147483647 h 507"/>
                <a:gd name="T46" fmla="*/ 2147483647 w 468"/>
                <a:gd name="T47" fmla="*/ 2147483647 h 507"/>
                <a:gd name="T48" fmla="*/ 2147483647 w 468"/>
                <a:gd name="T49" fmla="*/ 2147483647 h 507"/>
                <a:gd name="T50" fmla="*/ 2147483647 w 468"/>
                <a:gd name="T51" fmla="*/ 2147483647 h 507"/>
                <a:gd name="T52" fmla="*/ 2147483647 w 468"/>
                <a:gd name="T53" fmla="*/ 2147483647 h 507"/>
                <a:gd name="T54" fmla="*/ 2147483647 w 468"/>
                <a:gd name="T55" fmla="*/ 2147483647 h 507"/>
                <a:gd name="T56" fmla="*/ 2147483647 w 468"/>
                <a:gd name="T57" fmla="*/ 2147483647 h 507"/>
                <a:gd name="T58" fmla="*/ 2147483647 w 468"/>
                <a:gd name="T59" fmla="*/ 2147483647 h 507"/>
                <a:gd name="T60" fmla="*/ 2147483647 w 468"/>
                <a:gd name="T61" fmla="*/ 2147483647 h 507"/>
                <a:gd name="T62" fmla="*/ 2147483647 w 468"/>
                <a:gd name="T63" fmla="*/ 2147483647 h 507"/>
                <a:gd name="T64" fmla="*/ 2147483647 w 468"/>
                <a:gd name="T65" fmla="*/ 2147483647 h 5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68"/>
                <a:gd name="T100" fmla="*/ 0 h 507"/>
                <a:gd name="T101" fmla="*/ 468 w 468"/>
                <a:gd name="T102" fmla="*/ 507 h 5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68" h="507">
                  <a:moveTo>
                    <a:pt x="468" y="365"/>
                  </a:moveTo>
                  <a:lnTo>
                    <a:pt x="409" y="320"/>
                  </a:lnTo>
                  <a:lnTo>
                    <a:pt x="355" y="276"/>
                  </a:lnTo>
                  <a:lnTo>
                    <a:pt x="301" y="231"/>
                  </a:lnTo>
                  <a:lnTo>
                    <a:pt x="246" y="188"/>
                  </a:lnTo>
                  <a:lnTo>
                    <a:pt x="190" y="142"/>
                  </a:lnTo>
                  <a:lnTo>
                    <a:pt x="134" y="95"/>
                  </a:lnTo>
                  <a:lnTo>
                    <a:pt x="76" y="47"/>
                  </a:lnTo>
                  <a:lnTo>
                    <a:pt x="20" y="0"/>
                  </a:lnTo>
                  <a:lnTo>
                    <a:pt x="23" y="22"/>
                  </a:lnTo>
                  <a:lnTo>
                    <a:pt x="29" y="43"/>
                  </a:lnTo>
                  <a:lnTo>
                    <a:pt x="31" y="61"/>
                  </a:lnTo>
                  <a:lnTo>
                    <a:pt x="33" y="80"/>
                  </a:lnTo>
                  <a:lnTo>
                    <a:pt x="27" y="95"/>
                  </a:lnTo>
                  <a:lnTo>
                    <a:pt x="21" y="113"/>
                  </a:lnTo>
                  <a:lnTo>
                    <a:pt x="12" y="128"/>
                  </a:lnTo>
                  <a:lnTo>
                    <a:pt x="0" y="146"/>
                  </a:lnTo>
                  <a:lnTo>
                    <a:pt x="56" y="190"/>
                  </a:lnTo>
                  <a:lnTo>
                    <a:pt x="115" y="237"/>
                  </a:lnTo>
                  <a:lnTo>
                    <a:pt x="171" y="282"/>
                  </a:lnTo>
                  <a:lnTo>
                    <a:pt x="229" y="326"/>
                  </a:lnTo>
                  <a:lnTo>
                    <a:pt x="285" y="369"/>
                  </a:lnTo>
                  <a:lnTo>
                    <a:pt x="341" y="413"/>
                  </a:lnTo>
                  <a:lnTo>
                    <a:pt x="400" y="460"/>
                  </a:lnTo>
                  <a:lnTo>
                    <a:pt x="462" y="507"/>
                  </a:lnTo>
                  <a:lnTo>
                    <a:pt x="454" y="495"/>
                  </a:lnTo>
                  <a:lnTo>
                    <a:pt x="450" y="483"/>
                  </a:lnTo>
                  <a:lnTo>
                    <a:pt x="444" y="466"/>
                  </a:lnTo>
                  <a:lnTo>
                    <a:pt x="444" y="450"/>
                  </a:lnTo>
                  <a:lnTo>
                    <a:pt x="442" y="431"/>
                  </a:lnTo>
                  <a:lnTo>
                    <a:pt x="446" y="410"/>
                  </a:lnTo>
                  <a:lnTo>
                    <a:pt x="454" y="386"/>
                  </a:lnTo>
                  <a:lnTo>
                    <a:pt x="468" y="365"/>
                  </a:lnTo>
                  <a:close/>
                </a:path>
              </a:pathLst>
            </a:custGeom>
            <a:solidFill>
              <a:srgbClr val="FFF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6" name="Freeform 184"/>
            <p:cNvSpPr>
              <a:spLocks/>
            </p:cNvSpPr>
            <p:nvPr/>
          </p:nvSpPr>
          <p:spPr bwMode="auto">
            <a:xfrm>
              <a:off x="6251575" y="2044701"/>
              <a:ext cx="665163" cy="766763"/>
            </a:xfrm>
            <a:custGeom>
              <a:avLst/>
              <a:gdLst>
                <a:gd name="T0" fmla="*/ 2147483647 w 840"/>
                <a:gd name="T1" fmla="*/ 2147483647 h 968"/>
                <a:gd name="T2" fmla="*/ 2147483647 w 840"/>
                <a:gd name="T3" fmla="*/ 0 h 968"/>
                <a:gd name="T4" fmla="*/ 0 w 840"/>
                <a:gd name="T5" fmla="*/ 2147483647 h 968"/>
                <a:gd name="T6" fmla="*/ 2147483647 w 840"/>
                <a:gd name="T7" fmla="*/ 2147483647 h 968"/>
                <a:gd name="T8" fmla="*/ 2147483647 w 840"/>
                <a:gd name="T9" fmla="*/ 2147483647 h 9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0"/>
                <a:gd name="T16" fmla="*/ 0 h 968"/>
                <a:gd name="T17" fmla="*/ 840 w 840"/>
                <a:gd name="T18" fmla="*/ 968 h 9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0" h="968">
                  <a:moveTo>
                    <a:pt x="840" y="335"/>
                  </a:moveTo>
                  <a:lnTo>
                    <a:pt x="349" y="0"/>
                  </a:lnTo>
                  <a:lnTo>
                    <a:pt x="0" y="630"/>
                  </a:lnTo>
                  <a:lnTo>
                    <a:pt x="491" y="968"/>
                  </a:lnTo>
                  <a:lnTo>
                    <a:pt x="840" y="335"/>
                  </a:lnTo>
                  <a:close/>
                </a:path>
              </a:pathLst>
            </a:custGeom>
            <a:solidFill>
              <a:srgbClr val="C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7" name="Freeform 185"/>
            <p:cNvSpPr>
              <a:spLocks/>
            </p:cNvSpPr>
            <p:nvPr/>
          </p:nvSpPr>
          <p:spPr bwMode="auto">
            <a:xfrm>
              <a:off x="6253163" y="2044701"/>
              <a:ext cx="668338" cy="763588"/>
            </a:xfrm>
            <a:custGeom>
              <a:avLst/>
              <a:gdLst>
                <a:gd name="T0" fmla="*/ 2147483647 w 842"/>
                <a:gd name="T1" fmla="*/ 2147483647 h 964"/>
                <a:gd name="T2" fmla="*/ 2147483647 w 842"/>
                <a:gd name="T3" fmla="*/ 2147483647 h 964"/>
                <a:gd name="T4" fmla="*/ 2147483647 w 842"/>
                <a:gd name="T5" fmla="*/ 2147483647 h 964"/>
                <a:gd name="T6" fmla="*/ 2147483647 w 842"/>
                <a:gd name="T7" fmla="*/ 2147483647 h 964"/>
                <a:gd name="T8" fmla="*/ 2147483647 w 842"/>
                <a:gd name="T9" fmla="*/ 2147483647 h 964"/>
                <a:gd name="T10" fmla="*/ 2147483647 w 842"/>
                <a:gd name="T11" fmla="*/ 2147483647 h 964"/>
                <a:gd name="T12" fmla="*/ 2147483647 w 842"/>
                <a:gd name="T13" fmla="*/ 2147483647 h 964"/>
                <a:gd name="T14" fmla="*/ 2147483647 w 842"/>
                <a:gd name="T15" fmla="*/ 2147483647 h 964"/>
                <a:gd name="T16" fmla="*/ 2147483647 w 842"/>
                <a:gd name="T17" fmla="*/ 0 h 964"/>
                <a:gd name="T18" fmla="*/ 2147483647 w 842"/>
                <a:gd name="T19" fmla="*/ 2147483647 h 964"/>
                <a:gd name="T20" fmla="*/ 2147483647 w 842"/>
                <a:gd name="T21" fmla="*/ 2147483647 h 964"/>
                <a:gd name="T22" fmla="*/ 2147483647 w 842"/>
                <a:gd name="T23" fmla="*/ 2147483647 h 964"/>
                <a:gd name="T24" fmla="*/ 2147483647 w 842"/>
                <a:gd name="T25" fmla="*/ 2147483647 h 964"/>
                <a:gd name="T26" fmla="*/ 2147483647 w 842"/>
                <a:gd name="T27" fmla="*/ 2147483647 h 964"/>
                <a:gd name="T28" fmla="*/ 2147483647 w 842"/>
                <a:gd name="T29" fmla="*/ 2147483647 h 964"/>
                <a:gd name="T30" fmla="*/ 2147483647 w 842"/>
                <a:gd name="T31" fmla="*/ 2147483647 h 964"/>
                <a:gd name="T32" fmla="*/ 0 w 842"/>
                <a:gd name="T33" fmla="*/ 2147483647 h 964"/>
                <a:gd name="T34" fmla="*/ 2147483647 w 842"/>
                <a:gd name="T35" fmla="*/ 2147483647 h 964"/>
                <a:gd name="T36" fmla="*/ 2147483647 w 842"/>
                <a:gd name="T37" fmla="*/ 2147483647 h 964"/>
                <a:gd name="T38" fmla="*/ 2147483647 w 842"/>
                <a:gd name="T39" fmla="*/ 2147483647 h 964"/>
                <a:gd name="T40" fmla="*/ 2147483647 w 842"/>
                <a:gd name="T41" fmla="*/ 2147483647 h 964"/>
                <a:gd name="T42" fmla="*/ 2147483647 w 842"/>
                <a:gd name="T43" fmla="*/ 2147483647 h 964"/>
                <a:gd name="T44" fmla="*/ 2147483647 w 842"/>
                <a:gd name="T45" fmla="*/ 2147483647 h 964"/>
                <a:gd name="T46" fmla="*/ 2147483647 w 842"/>
                <a:gd name="T47" fmla="*/ 2147483647 h 964"/>
                <a:gd name="T48" fmla="*/ 2147483647 w 842"/>
                <a:gd name="T49" fmla="*/ 2147483647 h 964"/>
                <a:gd name="T50" fmla="*/ 2147483647 w 842"/>
                <a:gd name="T51" fmla="*/ 2147483647 h 964"/>
                <a:gd name="T52" fmla="*/ 2147483647 w 842"/>
                <a:gd name="T53" fmla="*/ 2147483647 h 964"/>
                <a:gd name="T54" fmla="*/ 2147483647 w 842"/>
                <a:gd name="T55" fmla="*/ 2147483647 h 964"/>
                <a:gd name="T56" fmla="*/ 2147483647 w 842"/>
                <a:gd name="T57" fmla="*/ 2147483647 h 964"/>
                <a:gd name="T58" fmla="*/ 2147483647 w 842"/>
                <a:gd name="T59" fmla="*/ 2147483647 h 964"/>
                <a:gd name="T60" fmla="*/ 2147483647 w 842"/>
                <a:gd name="T61" fmla="*/ 2147483647 h 964"/>
                <a:gd name="T62" fmla="*/ 2147483647 w 842"/>
                <a:gd name="T63" fmla="*/ 2147483647 h 964"/>
                <a:gd name="T64" fmla="*/ 2147483647 w 842"/>
                <a:gd name="T65" fmla="*/ 2147483647 h 9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2"/>
                <a:gd name="T100" fmla="*/ 0 h 964"/>
                <a:gd name="T101" fmla="*/ 842 w 842"/>
                <a:gd name="T102" fmla="*/ 964 h 9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2" h="964">
                  <a:moveTo>
                    <a:pt x="842" y="334"/>
                  </a:moveTo>
                  <a:lnTo>
                    <a:pt x="780" y="291"/>
                  </a:lnTo>
                  <a:lnTo>
                    <a:pt x="717" y="248"/>
                  </a:lnTo>
                  <a:lnTo>
                    <a:pt x="655" y="206"/>
                  </a:lnTo>
                  <a:lnTo>
                    <a:pt x="595" y="165"/>
                  </a:lnTo>
                  <a:lnTo>
                    <a:pt x="533" y="122"/>
                  </a:lnTo>
                  <a:lnTo>
                    <a:pt x="473" y="81"/>
                  </a:lnTo>
                  <a:lnTo>
                    <a:pt x="411" y="41"/>
                  </a:lnTo>
                  <a:lnTo>
                    <a:pt x="351" y="0"/>
                  </a:lnTo>
                  <a:lnTo>
                    <a:pt x="306" y="78"/>
                  </a:lnTo>
                  <a:lnTo>
                    <a:pt x="262" y="157"/>
                  </a:lnTo>
                  <a:lnTo>
                    <a:pt x="217" y="235"/>
                  </a:lnTo>
                  <a:lnTo>
                    <a:pt x="174" y="314"/>
                  </a:lnTo>
                  <a:lnTo>
                    <a:pt x="130" y="392"/>
                  </a:lnTo>
                  <a:lnTo>
                    <a:pt x="87" y="471"/>
                  </a:lnTo>
                  <a:lnTo>
                    <a:pt x="43" y="551"/>
                  </a:lnTo>
                  <a:lnTo>
                    <a:pt x="0" y="630"/>
                  </a:lnTo>
                  <a:lnTo>
                    <a:pt x="60" y="671"/>
                  </a:lnTo>
                  <a:lnTo>
                    <a:pt x="122" y="714"/>
                  </a:lnTo>
                  <a:lnTo>
                    <a:pt x="182" y="754"/>
                  </a:lnTo>
                  <a:lnTo>
                    <a:pt x="244" y="797"/>
                  </a:lnTo>
                  <a:lnTo>
                    <a:pt x="304" y="838"/>
                  </a:lnTo>
                  <a:lnTo>
                    <a:pt x="366" y="880"/>
                  </a:lnTo>
                  <a:lnTo>
                    <a:pt x="428" y="921"/>
                  </a:lnTo>
                  <a:lnTo>
                    <a:pt x="491" y="964"/>
                  </a:lnTo>
                  <a:lnTo>
                    <a:pt x="533" y="884"/>
                  </a:lnTo>
                  <a:lnTo>
                    <a:pt x="578" y="805"/>
                  </a:lnTo>
                  <a:lnTo>
                    <a:pt x="620" y="725"/>
                  </a:lnTo>
                  <a:lnTo>
                    <a:pt x="665" y="648"/>
                  </a:lnTo>
                  <a:lnTo>
                    <a:pt x="708" y="568"/>
                  </a:lnTo>
                  <a:lnTo>
                    <a:pt x="752" y="491"/>
                  </a:lnTo>
                  <a:lnTo>
                    <a:pt x="797" y="411"/>
                  </a:lnTo>
                  <a:lnTo>
                    <a:pt x="842" y="334"/>
                  </a:lnTo>
                  <a:close/>
                </a:path>
              </a:pathLst>
            </a:custGeom>
            <a:solidFill>
              <a:srgbClr val="D4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8" name="Freeform 186"/>
            <p:cNvSpPr>
              <a:spLocks/>
            </p:cNvSpPr>
            <p:nvPr/>
          </p:nvSpPr>
          <p:spPr bwMode="auto">
            <a:xfrm>
              <a:off x="6254750" y="2041526"/>
              <a:ext cx="669925" cy="766763"/>
            </a:xfrm>
            <a:custGeom>
              <a:avLst/>
              <a:gdLst>
                <a:gd name="T0" fmla="*/ 2147483647 w 843"/>
                <a:gd name="T1" fmla="*/ 2147483647 h 968"/>
                <a:gd name="T2" fmla="*/ 2147483647 w 843"/>
                <a:gd name="T3" fmla="*/ 2147483647 h 968"/>
                <a:gd name="T4" fmla="*/ 2147483647 w 843"/>
                <a:gd name="T5" fmla="*/ 2147483647 h 968"/>
                <a:gd name="T6" fmla="*/ 2147483647 w 843"/>
                <a:gd name="T7" fmla="*/ 2147483647 h 968"/>
                <a:gd name="T8" fmla="*/ 2147483647 w 843"/>
                <a:gd name="T9" fmla="*/ 2147483647 h 968"/>
                <a:gd name="T10" fmla="*/ 2147483647 w 843"/>
                <a:gd name="T11" fmla="*/ 2147483647 h 968"/>
                <a:gd name="T12" fmla="*/ 2147483647 w 843"/>
                <a:gd name="T13" fmla="*/ 2147483647 h 968"/>
                <a:gd name="T14" fmla="*/ 2147483647 w 843"/>
                <a:gd name="T15" fmla="*/ 2147483647 h 968"/>
                <a:gd name="T16" fmla="*/ 2147483647 w 843"/>
                <a:gd name="T17" fmla="*/ 0 h 968"/>
                <a:gd name="T18" fmla="*/ 2147483647 w 843"/>
                <a:gd name="T19" fmla="*/ 2147483647 h 968"/>
                <a:gd name="T20" fmla="*/ 2147483647 w 843"/>
                <a:gd name="T21" fmla="*/ 2147483647 h 968"/>
                <a:gd name="T22" fmla="*/ 2147483647 w 843"/>
                <a:gd name="T23" fmla="*/ 2147483647 h 968"/>
                <a:gd name="T24" fmla="*/ 2147483647 w 843"/>
                <a:gd name="T25" fmla="*/ 2147483647 h 968"/>
                <a:gd name="T26" fmla="*/ 2147483647 w 843"/>
                <a:gd name="T27" fmla="*/ 2147483647 h 968"/>
                <a:gd name="T28" fmla="*/ 2147483647 w 843"/>
                <a:gd name="T29" fmla="*/ 2147483647 h 968"/>
                <a:gd name="T30" fmla="*/ 2147483647 w 843"/>
                <a:gd name="T31" fmla="*/ 2147483647 h 968"/>
                <a:gd name="T32" fmla="*/ 0 w 843"/>
                <a:gd name="T33" fmla="*/ 2147483647 h 968"/>
                <a:gd name="T34" fmla="*/ 2147483647 w 843"/>
                <a:gd name="T35" fmla="*/ 2147483647 h 968"/>
                <a:gd name="T36" fmla="*/ 2147483647 w 843"/>
                <a:gd name="T37" fmla="*/ 2147483647 h 968"/>
                <a:gd name="T38" fmla="*/ 2147483647 w 843"/>
                <a:gd name="T39" fmla="*/ 2147483647 h 968"/>
                <a:gd name="T40" fmla="*/ 2147483647 w 843"/>
                <a:gd name="T41" fmla="*/ 2147483647 h 968"/>
                <a:gd name="T42" fmla="*/ 2147483647 w 843"/>
                <a:gd name="T43" fmla="*/ 2147483647 h 968"/>
                <a:gd name="T44" fmla="*/ 2147483647 w 843"/>
                <a:gd name="T45" fmla="*/ 2147483647 h 968"/>
                <a:gd name="T46" fmla="*/ 2147483647 w 843"/>
                <a:gd name="T47" fmla="*/ 2147483647 h 968"/>
                <a:gd name="T48" fmla="*/ 2147483647 w 843"/>
                <a:gd name="T49" fmla="*/ 2147483647 h 968"/>
                <a:gd name="T50" fmla="*/ 2147483647 w 843"/>
                <a:gd name="T51" fmla="*/ 2147483647 h 968"/>
                <a:gd name="T52" fmla="*/ 2147483647 w 843"/>
                <a:gd name="T53" fmla="*/ 2147483647 h 968"/>
                <a:gd name="T54" fmla="*/ 2147483647 w 843"/>
                <a:gd name="T55" fmla="*/ 2147483647 h 968"/>
                <a:gd name="T56" fmla="*/ 2147483647 w 843"/>
                <a:gd name="T57" fmla="*/ 2147483647 h 968"/>
                <a:gd name="T58" fmla="*/ 2147483647 w 843"/>
                <a:gd name="T59" fmla="*/ 2147483647 h 968"/>
                <a:gd name="T60" fmla="*/ 2147483647 w 843"/>
                <a:gd name="T61" fmla="*/ 2147483647 h 968"/>
                <a:gd name="T62" fmla="*/ 2147483647 w 843"/>
                <a:gd name="T63" fmla="*/ 2147483647 h 968"/>
                <a:gd name="T64" fmla="*/ 2147483647 w 843"/>
                <a:gd name="T65" fmla="*/ 2147483647 h 9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3"/>
                <a:gd name="T100" fmla="*/ 0 h 968"/>
                <a:gd name="T101" fmla="*/ 843 w 843"/>
                <a:gd name="T102" fmla="*/ 968 h 96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3" h="968">
                  <a:moveTo>
                    <a:pt x="843" y="338"/>
                  </a:moveTo>
                  <a:lnTo>
                    <a:pt x="781" y="293"/>
                  </a:lnTo>
                  <a:lnTo>
                    <a:pt x="719" y="252"/>
                  </a:lnTo>
                  <a:lnTo>
                    <a:pt x="657" y="208"/>
                  </a:lnTo>
                  <a:lnTo>
                    <a:pt x="597" y="167"/>
                  </a:lnTo>
                  <a:lnTo>
                    <a:pt x="535" y="124"/>
                  </a:lnTo>
                  <a:lnTo>
                    <a:pt x="475" y="82"/>
                  </a:lnTo>
                  <a:lnTo>
                    <a:pt x="413" y="41"/>
                  </a:lnTo>
                  <a:lnTo>
                    <a:pt x="353" y="0"/>
                  </a:lnTo>
                  <a:lnTo>
                    <a:pt x="306" y="78"/>
                  </a:lnTo>
                  <a:lnTo>
                    <a:pt x="264" y="157"/>
                  </a:lnTo>
                  <a:lnTo>
                    <a:pt x="219" y="235"/>
                  </a:lnTo>
                  <a:lnTo>
                    <a:pt x="176" y="316"/>
                  </a:lnTo>
                  <a:lnTo>
                    <a:pt x="130" y="394"/>
                  </a:lnTo>
                  <a:lnTo>
                    <a:pt x="87" y="473"/>
                  </a:lnTo>
                  <a:lnTo>
                    <a:pt x="42" y="551"/>
                  </a:lnTo>
                  <a:lnTo>
                    <a:pt x="0" y="632"/>
                  </a:lnTo>
                  <a:lnTo>
                    <a:pt x="60" y="673"/>
                  </a:lnTo>
                  <a:lnTo>
                    <a:pt x="122" y="714"/>
                  </a:lnTo>
                  <a:lnTo>
                    <a:pt x="184" y="756"/>
                  </a:lnTo>
                  <a:lnTo>
                    <a:pt x="246" y="799"/>
                  </a:lnTo>
                  <a:lnTo>
                    <a:pt x="306" y="840"/>
                  </a:lnTo>
                  <a:lnTo>
                    <a:pt x="368" y="882"/>
                  </a:lnTo>
                  <a:lnTo>
                    <a:pt x="428" y="925"/>
                  </a:lnTo>
                  <a:lnTo>
                    <a:pt x="490" y="968"/>
                  </a:lnTo>
                  <a:lnTo>
                    <a:pt x="533" y="888"/>
                  </a:lnTo>
                  <a:lnTo>
                    <a:pt x="578" y="809"/>
                  </a:lnTo>
                  <a:lnTo>
                    <a:pt x="620" y="729"/>
                  </a:lnTo>
                  <a:lnTo>
                    <a:pt x="667" y="652"/>
                  </a:lnTo>
                  <a:lnTo>
                    <a:pt x="710" y="572"/>
                  </a:lnTo>
                  <a:lnTo>
                    <a:pt x="754" y="495"/>
                  </a:lnTo>
                  <a:lnTo>
                    <a:pt x="797" y="415"/>
                  </a:lnTo>
                  <a:lnTo>
                    <a:pt x="843" y="338"/>
                  </a:lnTo>
                  <a:close/>
                </a:path>
              </a:pathLst>
            </a:custGeom>
            <a:solidFill>
              <a:srgbClr val="D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29" name="Freeform 187"/>
            <p:cNvSpPr>
              <a:spLocks/>
            </p:cNvSpPr>
            <p:nvPr/>
          </p:nvSpPr>
          <p:spPr bwMode="auto">
            <a:xfrm>
              <a:off x="6261100" y="2041526"/>
              <a:ext cx="668338" cy="765175"/>
            </a:xfrm>
            <a:custGeom>
              <a:avLst/>
              <a:gdLst>
                <a:gd name="T0" fmla="*/ 2147483647 w 841"/>
                <a:gd name="T1" fmla="*/ 2147483647 h 966"/>
                <a:gd name="T2" fmla="*/ 2147483647 w 841"/>
                <a:gd name="T3" fmla="*/ 2147483647 h 966"/>
                <a:gd name="T4" fmla="*/ 2147483647 w 841"/>
                <a:gd name="T5" fmla="*/ 2147483647 h 966"/>
                <a:gd name="T6" fmla="*/ 2147483647 w 841"/>
                <a:gd name="T7" fmla="*/ 2147483647 h 966"/>
                <a:gd name="T8" fmla="*/ 2147483647 w 841"/>
                <a:gd name="T9" fmla="*/ 2147483647 h 966"/>
                <a:gd name="T10" fmla="*/ 2147483647 w 841"/>
                <a:gd name="T11" fmla="*/ 2147483647 h 966"/>
                <a:gd name="T12" fmla="*/ 2147483647 w 841"/>
                <a:gd name="T13" fmla="*/ 2147483647 h 966"/>
                <a:gd name="T14" fmla="*/ 2147483647 w 841"/>
                <a:gd name="T15" fmla="*/ 2147483647 h 966"/>
                <a:gd name="T16" fmla="*/ 2147483647 w 841"/>
                <a:gd name="T17" fmla="*/ 0 h 966"/>
                <a:gd name="T18" fmla="*/ 2147483647 w 841"/>
                <a:gd name="T19" fmla="*/ 2147483647 h 966"/>
                <a:gd name="T20" fmla="*/ 2147483647 w 841"/>
                <a:gd name="T21" fmla="*/ 2147483647 h 966"/>
                <a:gd name="T22" fmla="*/ 2147483647 w 841"/>
                <a:gd name="T23" fmla="*/ 2147483647 h 966"/>
                <a:gd name="T24" fmla="*/ 2147483647 w 841"/>
                <a:gd name="T25" fmla="*/ 2147483647 h 966"/>
                <a:gd name="T26" fmla="*/ 2147483647 w 841"/>
                <a:gd name="T27" fmla="*/ 2147483647 h 966"/>
                <a:gd name="T28" fmla="*/ 2147483647 w 841"/>
                <a:gd name="T29" fmla="*/ 2147483647 h 966"/>
                <a:gd name="T30" fmla="*/ 2147483647 w 841"/>
                <a:gd name="T31" fmla="*/ 2147483647 h 966"/>
                <a:gd name="T32" fmla="*/ 0 w 841"/>
                <a:gd name="T33" fmla="*/ 2147483647 h 966"/>
                <a:gd name="T34" fmla="*/ 2147483647 w 841"/>
                <a:gd name="T35" fmla="*/ 2147483647 h 966"/>
                <a:gd name="T36" fmla="*/ 2147483647 w 841"/>
                <a:gd name="T37" fmla="*/ 2147483647 h 966"/>
                <a:gd name="T38" fmla="*/ 2147483647 w 841"/>
                <a:gd name="T39" fmla="*/ 2147483647 h 966"/>
                <a:gd name="T40" fmla="*/ 2147483647 w 841"/>
                <a:gd name="T41" fmla="*/ 2147483647 h 966"/>
                <a:gd name="T42" fmla="*/ 2147483647 w 841"/>
                <a:gd name="T43" fmla="*/ 2147483647 h 966"/>
                <a:gd name="T44" fmla="*/ 2147483647 w 841"/>
                <a:gd name="T45" fmla="*/ 2147483647 h 966"/>
                <a:gd name="T46" fmla="*/ 2147483647 w 841"/>
                <a:gd name="T47" fmla="*/ 2147483647 h 966"/>
                <a:gd name="T48" fmla="*/ 2147483647 w 841"/>
                <a:gd name="T49" fmla="*/ 2147483647 h 966"/>
                <a:gd name="T50" fmla="*/ 2147483647 w 841"/>
                <a:gd name="T51" fmla="*/ 2147483647 h 966"/>
                <a:gd name="T52" fmla="*/ 2147483647 w 841"/>
                <a:gd name="T53" fmla="*/ 2147483647 h 966"/>
                <a:gd name="T54" fmla="*/ 2147483647 w 841"/>
                <a:gd name="T55" fmla="*/ 2147483647 h 966"/>
                <a:gd name="T56" fmla="*/ 2147483647 w 841"/>
                <a:gd name="T57" fmla="*/ 2147483647 h 966"/>
                <a:gd name="T58" fmla="*/ 2147483647 w 841"/>
                <a:gd name="T59" fmla="*/ 2147483647 h 966"/>
                <a:gd name="T60" fmla="*/ 2147483647 w 841"/>
                <a:gd name="T61" fmla="*/ 2147483647 h 966"/>
                <a:gd name="T62" fmla="*/ 2147483647 w 841"/>
                <a:gd name="T63" fmla="*/ 2147483647 h 966"/>
                <a:gd name="T64" fmla="*/ 2147483647 w 841"/>
                <a:gd name="T65" fmla="*/ 2147483647 h 9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1"/>
                <a:gd name="T100" fmla="*/ 0 h 966"/>
                <a:gd name="T101" fmla="*/ 841 w 841"/>
                <a:gd name="T102" fmla="*/ 966 h 9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1" h="966">
                  <a:moveTo>
                    <a:pt x="841" y="334"/>
                  </a:moveTo>
                  <a:lnTo>
                    <a:pt x="777" y="291"/>
                  </a:lnTo>
                  <a:lnTo>
                    <a:pt x="715" y="248"/>
                  </a:lnTo>
                  <a:lnTo>
                    <a:pt x="653" y="208"/>
                  </a:lnTo>
                  <a:lnTo>
                    <a:pt x="593" y="167"/>
                  </a:lnTo>
                  <a:lnTo>
                    <a:pt x="531" y="124"/>
                  </a:lnTo>
                  <a:lnTo>
                    <a:pt x="471" y="82"/>
                  </a:lnTo>
                  <a:lnTo>
                    <a:pt x="411" y="41"/>
                  </a:lnTo>
                  <a:lnTo>
                    <a:pt x="351" y="0"/>
                  </a:lnTo>
                  <a:lnTo>
                    <a:pt x="304" y="78"/>
                  </a:lnTo>
                  <a:lnTo>
                    <a:pt x="261" y="157"/>
                  </a:lnTo>
                  <a:lnTo>
                    <a:pt x="217" y="235"/>
                  </a:lnTo>
                  <a:lnTo>
                    <a:pt x="174" y="316"/>
                  </a:lnTo>
                  <a:lnTo>
                    <a:pt x="130" y="394"/>
                  </a:lnTo>
                  <a:lnTo>
                    <a:pt x="87" y="473"/>
                  </a:lnTo>
                  <a:lnTo>
                    <a:pt x="42" y="551"/>
                  </a:lnTo>
                  <a:lnTo>
                    <a:pt x="0" y="632"/>
                  </a:lnTo>
                  <a:lnTo>
                    <a:pt x="58" y="673"/>
                  </a:lnTo>
                  <a:lnTo>
                    <a:pt x="120" y="714"/>
                  </a:lnTo>
                  <a:lnTo>
                    <a:pt x="180" y="754"/>
                  </a:lnTo>
                  <a:lnTo>
                    <a:pt x="242" y="797"/>
                  </a:lnTo>
                  <a:lnTo>
                    <a:pt x="302" y="838"/>
                  </a:lnTo>
                  <a:lnTo>
                    <a:pt x="364" y="881"/>
                  </a:lnTo>
                  <a:lnTo>
                    <a:pt x="424" y="923"/>
                  </a:lnTo>
                  <a:lnTo>
                    <a:pt x="488" y="966"/>
                  </a:lnTo>
                  <a:lnTo>
                    <a:pt x="531" y="884"/>
                  </a:lnTo>
                  <a:lnTo>
                    <a:pt x="576" y="807"/>
                  </a:lnTo>
                  <a:lnTo>
                    <a:pt x="618" y="727"/>
                  </a:lnTo>
                  <a:lnTo>
                    <a:pt x="665" y="650"/>
                  </a:lnTo>
                  <a:lnTo>
                    <a:pt x="707" y="568"/>
                  </a:lnTo>
                  <a:lnTo>
                    <a:pt x="752" y="491"/>
                  </a:lnTo>
                  <a:lnTo>
                    <a:pt x="795" y="411"/>
                  </a:lnTo>
                  <a:lnTo>
                    <a:pt x="841" y="334"/>
                  </a:lnTo>
                  <a:close/>
                </a:path>
              </a:pathLst>
            </a:custGeom>
            <a:solidFill>
              <a:srgbClr val="D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0" name="Freeform 188"/>
            <p:cNvSpPr>
              <a:spLocks/>
            </p:cNvSpPr>
            <p:nvPr/>
          </p:nvSpPr>
          <p:spPr bwMode="auto">
            <a:xfrm>
              <a:off x="6262688" y="2038351"/>
              <a:ext cx="668338" cy="768350"/>
            </a:xfrm>
            <a:custGeom>
              <a:avLst/>
              <a:gdLst>
                <a:gd name="T0" fmla="*/ 2147483647 w 841"/>
                <a:gd name="T1" fmla="*/ 2147483647 h 970"/>
                <a:gd name="T2" fmla="*/ 2147483647 w 841"/>
                <a:gd name="T3" fmla="*/ 2147483647 h 970"/>
                <a:gd name="T4" fmla="*/ 2147483647 w 841"/>
                <a:gd name="T5" fmla="*/ 2147483647 h 970"/>
                <a:gd name="T6" fmla="*/ 2147483647 w 841"/>
                <a:gd name="T7" fmla="*/ 2147483647 h 970"/>
                <a:gd name="T8" fmla="*/ 2147483647 w 841"/>
                <a:gd name="T9" fmla="*/ 2147483647 h 970"/>
                <a:gd name="T10" fmla="*/ 2147483647 w 841"/>
                <a:gd name="T11" fmla="*/ 2147483647 h 970"/>
                <a:gd name="T12" fmla="*/ 2147483647 w 841"/>
                <a:gd name="T13" fmla="*/ 2147483647 h 970"/>
                <a:gd name="T14" fmla="*/ 2147483647 w 841"/>
                <a:gd name="T15" fmla="*/ 2147483647 h 970"/>
                <a:gd name="T16" fmla="*/ 2147483647 w 841"/>
                <a:gd name="T17" fmla="*/ 0 h 970"/>
                <a:gd name="T18" fmla="*/ 2147483647 w 841"/>
                <a:gd name="T19" fmla="*/ 2147483647 h 970"/>
                <a:gd name="T20" fmla="*/ 2147483647 w 841"/>
                <a:gd name="T21" fmla="*/ 2147483647 h 970"/>
                <a:gd name="T22" fmla="*/ 2147483647 w 841"/>
                <a:gd name="T23" fmla="*/ 2147483647 h 970"/>
                <a:gd name="T24" fmla="*/ 2147483647 w 841"/>
                <a:gd name="T25" fmla="*/ 2147483647 h 970"/>
                <a:gd name="T26" fmla="*/ 2147483647 w 841"/>
                <a:gd name="T27" fmla="*/ 2147483647 h 970"/>
                <a:gd name="T28" fmla="*/ 2147483647 w 841"/>
                <a:gd name="T29" fmla="*/ 2147483647 h 970"/>
                <a:gd name="T30" fmla="*/ 2147483647 w 841"/>
                <a:gd name="T31" fmla="*/ 2147483647 h 970"/>
                <a:gd name="T32" fmla="*/ 0 w 841"/>
                <a:gd name="T33" fmla="*/ 2147483647 h 970"/>
                <a:gd name="T34" fmla="*/ 2147483647 w 841"/>
                <a:gd name="T35" fmla="*/ 2147483647 h 970"/>
                <a:gd name="T36" fmla="*/ 2147483647 w 841"/>
                <a:gd name="T37" fmla="*/ 2147483647 h 970"/>
                <a:gd name="T38" fmla="*/ 2147483647 w 841"/>
                <a:gd name="T39" fmla="*/ 2147483647 h 970"/>
                <a:gd name="T40" fmla="*/ 2147483647 w 841"/>
                <a:gd name="T41" fmla="*/ 2147483647 h 970"/>
                <a:gd name="T42" fmla="*/ 2147483647 w 841"/>
                <a:gd name="T43" fmla="*/ 2147483647 h 970"/>
                <a:gd name="T44" fmla="*/ 2147483647 w 841"/>
                <a:gd name="T45" fmla="*/ 2147483647 h 970"/>
                <a:gd name="T46" fmla="*/ 2147483647 w 841"/>
                <a:gd name="T47" fmla="*/ 2147483647 h 970"/>
                <a:gd name="T48" fmla="*/ 2147483647 w 841"/>
                <a:gd name="T49" fmla="*/ 2147483647 h 970"/>
                <a:gd name="T50" fmla="*/ 2147483647 w 841"/>
                <a:gd name="T51" fmla="*/ 2147483647 h 970"/>
                <a:gd name="T52" fmla="*/ 2147483647 w 841"/>
                <a:gd name="T53" fmla="*/ 2147483647 h 970"/>
                <a:gd name="T54" fmla="*/ 2147483647 w 841"/>
                <a:gd name="T55" fmla="*/ 2147483647 h 970"/>
                <a:gd name="T56" fmla="*/ 2147483647 w 841"/>
                <a:gd name="T57" fmla="*/ 2147483647 h 970"/>
                <a:gd name="T58" fmla="*/ 2147483647 w 841"/>
                <a:gd name="T59" fmla="*/ 2147483647 h 970"/>
                <a:gd name="T60" fmla="*/ 2147483647 w 841"/>
                <a:gd name="T61" fmla="*/ 2147483647 h 970"/>
                <a:gd name="T62" fmla="*/ 2147483647 w 841"/>
                <a:gd name="T63" fmla="*/ 2147483647 h 970"/>
                <a:gd name="T64" fmla="*/ 2147483647 w 841"/>
                <a:gd name="T65" fmla="*/ 2147483647 h 9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1"/>
                <a:gd name="T100" fmla="*/ 0 h 970"/>
                <a:gd name="T101" fmla="*/ 841 w 841"/>
                <a:gd name="T102" fmla="*/ 970 h 9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1" h="970">
                  <a:moveTo>
                    <a:pt x="841" y="338"/>
                  </a:moveTo>
                  <a:lnTo>
                    <a:pt x="779" y="293"/>
                  </a:lnTo>
                  <a:lnTo>
                    <a:pt x="719" y="250"/>
                  </a:lnTo>
                  <a:lnTo>
                    <a:pt x="657" y="208"/>
                  </a:lnTo>
                  <a:lnTo>
                    <a:pt x="597" y="167"/>
                  </a:lnTo>
                  <a:lnTo>
                    <a:pt x="533" y="124"/>
                  </a:lnTo>
                  <a:lnTo>
                    <a:pt x="473" y="84"/>
                  </a:lnTo>
                  <a:lnTo>
                    <a:pt x="411" y="41"/>
                  </a:lnTo>
                  <a:lnTo>
                    <a:pt x="352" y="0"/>
                  </a:lnTo>
                  <a:lnTo>
                    <a:pt x="306" y="78"/>
                  </a:lnTo>
                  <a:lnTo>
                    <a:pt x="263" y="157"/>
                  </a:lnTo>
                  <a:lnTo>
                    <a:pt x="219" y="237"/>
                  </a:lnTo>
                  <a:lnTo>
                    <a:pt x="176" y="316"/>
                  </a:lnTo>
                  <a:lnTo>
                    <a:pt x="129" y="394"/>
                  </a:lnTo>
                  <a:lnTo>
                    <a:pt x="87" y="473"/>
                  </a:lnTo>
                  <a:lnTo>
                    <a:pt x="42" y="553"/>
                  </a:lnTo>
                  <a:lnTo>
                    <a:pt x="0" y="632"/>
                  </a:lnTo>
                  <a:lnTo>
                    <a:pt x="60" y="673"/>
                  </a:lnTo>
                  <a:lnTo>
                    <a:pt x="122" y="714"/>
                  </a:lnTo>
                  <a:lnTo>
                    <a:pt x="182" y="757"/>
                  </a:lnTo>
                  <a:lnTo>
                    <a:pt x="244" y="799"/>
                  </a:lnTo>
                  <a:lnTo>
                    <a:pt x="304" y="840"/>
                  </a:lnTo>
                  <a:lnTo>
                    <a:pt x="366" y="883"/>
                  </a:lnTo>
                  <a:lnTo>
                    <a:pt x="428" y="925"/>
                  </a:lnTo>
                  <a:lnTo>
                    <a:pt x="490" y="970"/>
                  </a:lnTo>
                  <a:lnTo>
                    <a:pt x="533" y="888"/>
                  </a:lnTo>
                  <a:lnTo>
                    <a:pt x="577" y="811"/>
                  </a:lnTo>
                  <a:lnTo>
                    <a:pt x="620" y="731"/>
                  </a:lnTo>
                  <a:lnTo>
                    <a:pt x="665" y="654"/>
                  </a:lnTo>
                  <a:lnTo>
                    <a:pt x="707" y="572"/>
                  </a:lnTo>
                  <a:lnTo>
                    <a:pt x="752" y="495"/>
                  </a:lnTo>
                  <a:lnTo>
                    <a:pt x="797" y="415"/>
                  </a:lnTo>
                  <a:lnTo>
                    <a:pt x="841" y="338"/>
                  </a:lnTo>
                  <a:close/>
                </a:path>
              </a:pathLst>
            </a:custGeom>
            <a:solidFill>
              <a:srgbClr val="E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1" name="Freeform 189"/>
            <p:cNvSpPr>
              <a:spLocks/>
            </p:cNvSpPr>
            <p:nvPr/>
          </p:nvSpPr>
          <p:spPr bwMode="auto">
            <a:xfrm>
              <a:off x="6267450" y="2038351"/>
              <a:ext cx="668338" cy="765175"/>
            </a:xfrm>
            <a:custGeom>
              <a:avLst/>
              <a:gdLst>
                <a:gd name="T0" fmla="*/ 2147483647 w 842"/>
                <a:gd name="T1" fmla="*/ 2147483647 h 966"/>
                <a:gd name="T2" fmla="*/ 2147483647 w 842"/>
                <a:gd name="T3" fmla="*/ 2147483647 h 966"/>
                <a:gd name="T4" fmla="*/ 2147483647 w 842"/>
                <a:gd name="T5" fmla="*/ 2147483647 h 966"/>
                <a:gd name="T6" fmla="*/ 2147483647 w 842"/>
                <a:gd name="T7" fmla="*/ 2147483647 h 966"/>
                <a:gd name="T8" fmla="*/ 2147483647 w 842"/>
                <a:gd name="T9" fmla="*/ 2147483647 h 966"/>
                <a:gd name="T10" fmla="*/ 2147483647 w 842"/>
                <a:gd name="T11" fmla="*/ 2147483647 h 966"/>
                <a:gd name="T12" fmla="*/ 2147483647 w 842"/>
                <a:gd name="T13" fmla="*/ 2147483647 h 966"/>
                <a:gd name="T14" fmla="*/ 2147483647 w 842"/>
                <a:gd name="T15" fmla="*/ 2147483647 h 966"/>
                <a:gd name="T16" fmla="*/ 2147483647 w 842"/>
                <a:gd name="T17" fmla="*/ 0 h 966"/>
                <a:gd name="T18" fmla="*/ 2147483647 w 842"/>
                <a:gd name="T19" fmla="*/ 2147483647 h 966"/>
                <a:gd name="T20" fmla="*/ 2147483647 w 842"/>
                <a:gd name="T21" fmla="*/ 2147483647 h 966"/>
                <a:gd name="T22" fmla="*/ 2147483647 w 842"/>
                <a:gd name="T23" fmla="*/ 2147483647 h 966"/>
                <a:gd name="T24" fmla="*/ 2147483647 w 842"/>
                <a:gd name="T25" fmla="*/ 2147483647 h 966"/>
                <a:gd name="T26" fmla="*/ 2147483647 w 842"/>
                <a:gd name="T27" fmla="*/ 2147483647 h 966"/>
                <a:gd name="T28" fmla="*/ 2147483647 w 842"/>
                <a:gd name="T29" fmla="*/ 2147483647 h 966"/>
                <a:gd name="T30" fmla="*/ 2147483647 w 842"/>
                <a:gd name="T31" fmla="*/ 2147483647 h 966"/>
                <a:gd name="T32" fmla="*/ 0 w 842"/>
                <a:gd name="T33" fmla="*/ 2147483647 h 966"/>
                <a:gd name="T34" fmla="*/ 2147483647 w 842"/>
                <a:gd name="T35" fmla="*/ 2147483647 h 966"/>
                <a:gd name="T36" fmla="*/ 2147483647 w 842"/>
                <a:gd name="T37" fmla="*/ 2147483647 h 966"/>
                <a:gd name="T38" fmla="*/ 2147483647 w 842"/>
                <a:gd name="T39" fmla="*/ 2147483647 h 966"/>
                <a:gd name="T40" fmla="*/ 2147483647 w 842"/>
                <a:gd name="T41" fmla="*/ 2147483647 h 966"/>
                <a:gd name="T42" fmla="*/ 2147483647 w 842"/>
                <a:gd name="T43" fmla="*/ 2147483647 h 966"/>
                <a:gd name="T44" fmla="*/ 2147483647 w 842"/>
                <a:gd name="T45" fmla="*/ 2147483647 h 966"/>
                <a:gd name="T46" fmla="*/ 2147483647 w 842"/>
                <a:gd name="T47" fmla="*/ 2147483647 h 966"/>
                <a:gd name="T48" fmla="*/ 2147483647 w 842"/>
                <a:gd name="T49" fmla="*/ 2147483647 h 966"/>
                <a:gd name="T50" fmla="*/ 2147483647 w 842"/>
                <a:gd name="T51" fmla="*/ 2147483647 h 966"/>
                <a:gd name="T52" fmla="*/ 2147483647 w 842"/>
                <a:gd name="T53" fmla="*/ 2147483647 h 966"/>
                <a:gd name="T54" fmla="*/ 2147483647 w 842"/>
                <a:gd name="T55" fmla="*/ 2147483647 h 966"/>
                <a:gd name="T56" fmla="*/ 2147483647 w 842"/>
                <a:gd name="T57" fmla="*/ 2147483647 h 966"/>
                <a:gd name="T58" fmla="*/ 2147483647 w 842"/>
                <a:gd name="T59" fmla="*/ 2147483647 h 966"/>
                <a:gd name="T60" fmla="*/ 2147483647 w 842"/>
                <a:gd name="T61" fmla="*/ 2147483647 h 966"/>
                <a:gd name="T62" fmla="*/ 2147483647 w 842"/>
                <a:gd name="T63" fmla="*/ 2147483647 h 966"/>
                <a:gd name="T64" fmla="*/ 2147483647 w 842"/>
                <a:gd name="T65" fmla="*/ 2147483647 h 9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2"/>
                <a:gd name="T100" fmla="*/ 0 h 966"/>
                <a:gd name="T101" fmla="*/ 842 w 842"/>
                <a:gd name="T102" fmla="*/ 966 h 9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2" h="966">
                  <a:moveTo>
                    <a:pt x="842" y="336"/>
                  </a:moveTo>
                  <a:lnTo>
                    <a:pt x="778" y="293"/>
                  </a:lnTo>
                  <a:lnTo>
                    <a:pt x="718" y="250"/>
                  </a:lnTo>
                  <a:lnTo>
                    <a:pt x="656" y="208"/>
                  </a:lnTo>
                  <a:lnTo>
                    <a:pt x="596" y="167"/>
                  </a:lnTo>
                  <a:lnTo>
                    <a:pt x="534" y="124"/>
                  </a:lnTo>
                  <a:lnTo>
                    <a:pt x="474" y="84"/>
                  </a:lnTo>
                  <a:lnTo>
                    <a:pt x="411" y="41"/>
                  </a:lnTo>
                  <a:lnTo>
                    <a:pt x="353" y="0"/>
                  </a:lnTo>
                  <a:lnTo>
                    <a:pt x="307" y="78"/>
                  </a:lnTo>
                  <a:lnTo>
                    <a:pt x="264" y="157"/>
                  </a:lnTo>
                  <a:lnTo>
                    <a:pt x="219" y="237"/>
                  </a:lnTo>
                  <a:lnTo>
                    <a:pt x="177" y="316"/>
                  </a:lnTo>
                  <a:lnTo>
                    <a:pt x="130" y="394"/>
                  </a:lnTo>
                  <a:lnTo>
                    <a:pt x="88" y="473"/>
                  </a:lnTo>
                  <a:lnTo>
                    <a:pt x="43" y="553"/>
                  </a:lnTo>
                  <a:lnTo>
                    <a:pt x="0" y="632"/>
                  </a:lnTo>
                  <a:lnTo>
                    <a:pt x="60" y="673"/>
                  </a:lnTo>
                  <a:lnTo>
                    <a:pt x="123" y="714"/>
                  </a:lnTo>
                  <a:lnTo>
                    <a:pt x="183" y="757"/>
                  </a:lnTo>
                  <a:lnTo>
                    <a:pt x="245" y="799"/>
                  </a:lnTo>
                  <a:lnTo>
                    <a:pt x="305" y="840"/>
                  </a:lnTo>
                  <a:lnTo>
                    <a:pt x="367" y="881"/>
                  </a:lnTo>
                  <a:lnTo>
                    <a:pt x="429" y="923"/>
                  </a:lnTo>
                  <a:lnTo>
                    <a:pt x="491" y="966"/>
                  </a:lnTo>
                  <a:lnTo>
                    <a:pt x="534" y="886"/>
                  </a:lnTo>
                  <a:lnTo>
                    <a:pt x="578" y="807"/>
                  </a:lnTo>
                  <a:lnTo>
                    <a:pt x="621" y="727"/>
                  </a:lnTo>
                  <a:lnTo>
                    <a:pt x="666" y="650"/>
                  </a:lnTo>
                  <a:lnTo>
                    <a:pt x="708" y="570"/>
                  </a:lnTo>
                  <a:lnTo>
                    <a:pt x="753" y="493"/>
                  </a:lnTo>
                  <a:lnTo>
                    <a:pt x="797" y="413"/>
                  </a:lnTo>
                  <a:lnTo>
                    <a:pt x="842" y="336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2" name="Freeform 190"/>
            <p:cNvSpPr>
              <a:spLocks/>
            </p:cNvSpPr>
            <p:nvPr/>
          </p:nvSpPr>
          <p:spPr bwMode="auto">
            <a:xfrm>
              <a:off x="6270625" y="2036763"/>
              <a:ext cx="668338" cy="766763"/>
            </a:xfrm>
            <a:custGeom>
              <a:avLst/>
              <a:gdLst>
                <a:gd name="T0" fmla="*/ 2147483647 w 842"/>
                <a:gd name="T1" fmla="*/ 2147483647 h 966"/>
                <a:gd name="T2" fmla="*/ 2147483647 w 842"/>
                <a:gd name="T3" fmla="*/ 0 h 966"/>
                <a:gd name="T4" fmla="*/ 0 w 842"/>
                <a:gd name="T5" fmla="*/ 2147483647 h 966"/>
                <a:gd name="T6" fmla="*/ 2147483647 w 842"/>
                <a:gd name="T7" fmla="*/ 2147483647 h 966"/>
                <a:gd name="T8" fmla="*/ 2147483647 w 842"/>
                <a:gd name="T9" fmla="*/ 2147483647 h 9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2"/>
                <a:gd name="T16" fmla="*/ 0 h 966"/>
                <a:gd name="T17" fmla="*/ 842 w 842"/>
                <a:gd name="T18" fmla="*/ 966 h 9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2" h="966">
                  <a:moveTo>
                    <a:pt x="842" y="338"/>
                  </a:moveTo>
                  <a:lnTo>
                    <a:pt x="351" y="0"/>
                  </a:lnTo>
                  <a:lnTo>
                    <a:pt x="0" y="632"/>
                  </a:lnTo>
                  <a:lnTo>
                    <a:pt x="489" y="966"/>
                  </a:lnTo>
                  <a:lnTo>
                    <a:pt x="842" y="338"/>
                  </a:lnTo>
                  <a:close/>
                </a:path>
              </a:pathLst>
            </a:custGeom>
            <a:solidFill>
              <a:srgbClr val="F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3" name="Freeform 191"/>
            <p:cNvSpPr>
              <a:spLocks/>
            </p:cNvSpPr>
            <p:nvPr/>
          </p:nvSpPr>
          <p:spPr bwMode="auto">
            <a:xfrm>
              <a:off x="6323013" y="2005013"/>
              <a:ext cx="625475" cy="801688"/>
            </a:xfrm>
            <a:custGeom>
              <a:avLst/>
              <a:gdLst>
                <a:gd name="T0" fmla="*/ 2147483647 w 788"/>
                <a:gd name="T1" fmla="*/ 2147483647 h 1010"/>
                <a:gd name="T2" fmla="*/ 2147483647 w 788"/>
                <a:gd name="T3" fmla="*/ 2147483647 h 1010"/>
                <a:gd name="T4" fmla="*/ 2147483647 w 788"/>
                <a:gd name="T5" fmla="*/ 2147483647 h 1010"/>
                <a:gd name="T6" fmla="*/ 2147483647 w 788"/>
                <a:gd name="T7" fmla="*/ 2147483647 h 1010"/>
                <a:gd name="T8" fmla="*/ 2147483647 w 788"/>
                <a:gd name="T9" fmla="*/ 2147483647 h 1010"/>
                <a:gd name="T10" fmla="*/ 2147483647 w 788"/>
                <a:gd name="T11" fmla="*/ 2147483647 h 1010"/>
                <a:gd name="T12" fmla="*/ 2147483647 w 788"/>
                <a:gd name="T13" fmla="*/ 2147483647 h 1010"/>
                <a:gd name="T14" fmla="*/ 2147483647 w 788"/>
                <a:gd name="T15" fmla="*/ 2147483647 h 1010"/>
                <a:gd name="T16" fmla="*/ 2147483647 w 788"/>
                <a:gd name="T17" fmla="*/ 0 h 1010"/>
                <a:gd name="T18" fmla="*/ 2147483647 w 788"/>
                <a:gd name="T19" fmla="*/ 2147483647 h 1010"/>
                <a:gd name="T20" fmla="*/ 2147483647 w 788"/>
                <a:gd name="T21" fmla="*/ 2147483647 h 1010"/>
                <a:gd name="T22" fmla="*/ 2147483647 w 788"/>
                <a:gd name="T23" fmla="*/ 2147483647 h 1010"/>
                <a:gd name="T24" fmla="*/ 2147483647 w 788"/>
                <a:gd name="T25" fmla="*/ 2147483647 h 1010"/>
                <a:gd name="T26" fmla="*/ 2147483647 w 788"/>
                <a:gd name="T27" fmla="*/ 2147483647 h 1010"/>
                <a:gd name="T28" fmla="*/ 2147483647 w 788"/>
                <a:gd name="T29" fmla="*/ 2147483647 h 1010"/>
                <a:gd name="T30" fmla="*/ 2147483647 w 788"/>
                <a:gd name="T31" fmla="*/ 2147483647 h 1010"/>
                <a:gd name="T32" fmla="*/ 0 w 788"/>
                <a:gd name="T33" fmla="*/ 2147483647 h 1010"/>
                <a:gd name="T34" fmla="*/ 2147483647 w 788"/>
                <a:gd name="T35" fmla="*/ 2147483647 h 1010"/>
                <a:gd name="T36" fmla="*/ 2147483647 w 788"/>
                <a:gd name="T37" fmla="*/ 2147483647 h 1010"/>
                <a:gd name="T38" fmla="*/ 2147483647 w 788"/>
                <a:gd name="T39" fmla="*/ 2147483647 h 1010"/>
                <a:gd name="T40" fmla="*/ 2147483647 w 788"/>
                <a:gd name="T41" fmla="*/ 2147483647 h 1010"/>
                <a:gd name="T42" fmla="*/ 2147483647 w 788"/>
                <a:gd name="T43" fmla="*/ 2147483647 h 1010"/>
                <a:gd name="T44" fmla="*/ 2147483647 w 788"/>
                <a:gd name="T45" fmla="*/ 2147483647 h 1010"/>
                <a:gd name="T46" fmla="*/ 2147483647 w 788"/>
                <a:gd name="T47" fmla="*/ 2147483647 h 1010"/>
                <a:gd name="T48" fmla="*/ 2147483647 w 788"/>
                <a:gd name="T49" fmla="*/ 2147483647 h 1010"/>
                <a:gd name="T50" fmla="*/ 2147483647 w 788"/>
                <a:gd name="T51" fmla="*/ 2147483647 h 1010"/>
                <a:gd name="T52" fmla="*/ 2147483647 w 788"/>
                <a:gd name="T53" fmla="*/ 2147483647 h 1010"/>
                <a:gd name="T54" fmla="*/ 2147483647 w 788"/>
                <a:gd name="T55" fmla="*/ 2147483647 h 1010"/>
                <a:gd name="T56" fmla="*/ 2147483647 w 788"/>
                <a:gd name="T57" fmla="*/ 2147483647 h 1010"/>
                <a:gd name="T58" fmla="*/ 2147483647 w 788"/>
                <a:gd name="T59" fmla="*/ 2147483647 h 1010"/>
                <a:gd name="T60" fmla="*/ 2147483647 w 788"/>
                <a:gd name="T61" fmla="*/ 2147483647 h 1010"/>
                <a:gd name="T62" fmla="*/ 2147483647 w 788"/>
                <a:gd name="T63" fmla="*/ 2147483647 h 1010"/>
                <a:gd name="T64" fmla="*/ 2147483647 w 788"/>
                <a:gd name="T65" fmla="*/ 2147483647 h 10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88"/>
                <a:gd name="T100" fmla="*/ 0 h 1010"/>
                <a:gd name="T101" fmla="*/ 788 w 788"/>
                <a:gd name="T102" fmla="*/ 1010 h 10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88" h="1010">
                  <a:moveTo>
                    <a:pt x="788" y="362"/>
                  </a:moveTo>
                  <a:lnTo>
                    <a:pt x="718" y="325"/>
                  </a:lnTo>
                  <a:lnTo>
                    <a:pt x="654" y="290"/>
                  </a:lnTo>
                  <a:lnTo>
                    <a:pt x="596" y="250"/>
                  </a:lnTo>
                  <a:lnTo>
                    <a:pt x="543" y="209"/>
                  </a:lnTo>
                  <a:lnTo>
                    <a:pt x="491" y="162"/>
                  </a:lnTo>
                  <a:lnTo>
                    <a:pt x="444" y="112"/>
                  </a:lnTo>
                  <a:lnTo>
                    <a:pt x="398" y="58"/>
                  </a:lnTo>
                  <a:lnTo>
                    <a:pt x="351" y="0"/>
                  </a:lnTo>
                  <a:lnTo>
                    <a:pt x="307" y="77"/>
                  </a:lnTo>
                  <a:lnTo>
                    <a:pt x="262" y="157"/>
                  </a:lnTo>
                  <a:lnTo>
                    <a:pt x="217" y="234"/>
                  </a:lnTo>
                  <a:lnTo>
                    <a:pt x="175" y="316"/>
                  </a:lnTo>
                  <a:lnTo>
                    <a:pt x="130" y="393"/>
                  </a:lnTo>
                  <a:lnTo>
                    <a:pt x="87" y="473"/>
                  </a:lnTo>
                  <a:lnTo>
                    <a:pt x="43" y="552"/>
                  </a:lnTo>
                  <a:lnTo>
                    <a:pt x="0" y="634"/>
                  </a:lnTo>
                  <a:lnTo>
                    <a:pt x="41" y="690"/>
                  </a:lnTo>
                  <a:lnTo>
                    <a:pt x="84" y="746"/>
                  </a:lnTo>
                  <a:lnTo>
                    <a:pt x="128" y="797"/>
                  </a:lnTo>
                  <a:lnTo>
                    <a:pt x="181" y="847"/>
                  </a:lnTo>
                  <a:lnTo>
                    <a:pt x="233" y="892"/>
                  </a:lnTo>
                  <a:lnTo>
                    <a:pt x="291" y="936"/>
                  </a:lnTo>
                  <a:lnTo>
                    <a:pt x="355" y="975"/>
                  </a:lnTo>
                  <a:lnTo>
                    <a:pt x="427" y="1010"/>
                  </a:lnTo>
                  <a:lnTo>
                    <a:pt x="440" y="981"/>
                  </a:lnTo>
                  <a:lnTo>
                    <a:pt x="481" y="907"/>
                  </a:lnTo>
                  <a:lnTo>
                    <a:pt x="539" y="802"/>
                  </a:lnTo>
                  <a:lnTo>
                    <a:pt x="605" y="686"/>
                  </a:lnTo>
                  <a:lnTo>
                    <a:pt x="669" y="566"/>
                  </a:lnTo>
                  <a:lnTo>
                    <a:pt x="729" y="463"/>
                  </a:lnTo>
                  <a:lnTo>
                    <a:pt x="770" y="389"/>
                  </a:lnTo>
                  <a:lnTo>
                    <a:pt x="788" y="362"/>
                  </a:lnTo>
                  <a:close/>
                </a:path>
              </a:pathLst>
            </a:custGeom>
            <a:solidFill>
              <a:srgbClr val="FF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4" name="Freeform 192"/>
            <p:cNvSpPr>
              <a:spLocks/>
            </p:cNvSpPr>
            <p:nvPr/>
          </p:nvSpPr>
          <p:spPr bwMode="auto">
            <a:xfrm>
              <a:off x="6292850" y="2341563"/>
              <a:ext cx="846138" cy="431800"/>
            </a:xfrm>
            <a:custGeom>
              <a:avLst/>
              <a:gdLst>
                <a:gd name="T0" fmla="*/ 2147483647 w 1067"/>
                <a:gd name="T1" fmla="*/ 0 h 545"/>
                <a:gd name="T2" fmla="*/ 0 w 1067"/>
                <a:gd name="T3" fmla="*/ 2147483647 h 545"/>
                <a:gd name="T4" fmla="*/ 2147483647 w 1067"/>
                <a:gd name="T5" fmla="*/ 2147483647 h 545"/>
                <a:gd name="T6" fmla="*/ 2147483647 w 1067"/>
                <a:gd name="T7" fmla="*/ 2147483647 h 545"/>
                <a:gd name="T8" fmla="*/ 2147483647 w 1067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7"/>
                <a:gd name="T16" fmla="*/ 0 h 545"/>
                <a:gd name="T17" fmla="*/ 1067 w 1067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7" h="545">
                  <a:moveTo>
                    <a:pt x="444" y="0"/>
                  </a:moveTo>
                  <a:lnTo>
                    <a:pt x="0" y="283"/>
                  </a:lnTo>
                  <a:lnTo>
                    <a:pt x="623" y="545"/>
                  </a:lnTo>
                  <a:lnTo>
                    <a:pt x="1067" y="26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C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5" name="Freeform 193"/>
            <p:cNvSpPr>
              <a:spLocks/>
            </p:cNvSpPr>
            <p:nvPr/>
          </p:nvSpPr>
          <p:spPr bwMode="auto">
            <a:xfrm>
              <a:off x="6289675" y="2339976"/>
              <a:ext cx="849313" cy="431800"/>
            </a:xfrm>
            <a:custGeom>
              <a:avLst/>
              <a:gdLst>
                <a:gd name="T0" fmla="*/ 2147483647 w 1071"/>
                <a:gd name="T1" fmla="*/ 0 h 545"/>
                <a:gd name="T2" fmla="*/ 2147483647 w 1071"/>
                <a:gd name="T3" fmla="*/ 2147483647 h 545"/>
                <a:gd name="T4" fmla="*/ 2147483647 w 1071"/>
                <a:gd name="T5" fmla="*/ 2147483647 h 545"/>
                <a:gd name="T6" fmla="*/ 2147483647 w 1071"/>
                <a:gd name="T7" fmla="*/ 2147483647 h 545"/>
                <a:gd name="T8" fmla="*/ 2147483647 w 1071"/>
                <a:gd name="T9" fmla="*/ 2147483647 h 545"/>
                <a:gd name="T10" fmla="*/ 2147483647 w 1071"/>
                <a:gd name="T11" fmla="*/ 2147483647 h 545"/>
                <a:gd name="T12" fmla="*/ 2147483647 w 1071"/>
                <a:gd name="T13" fmla="*/ 2147483647 h 545"/>
                <a:gd name="T14" fmla="*/ 2147483647 w 1071"/>
                <a:gd name="T15" fmla="*/ 2147483647 h 545"/>
                <a:gd name="T16" fmla="*/ 0 w 1071"/>
                <a:gd name="T17" fmla="*/ 2147483647 h 545"/>
                <a:gd name="T18" fmla="*/ 2147483647 w 1071"/>
                <a:gd name="T19" fmla="*/ 2147483647 h 545"/>
                <a:gd name="T20" fmla="*/ 2147483647 w 1071"/>
                <a:gd name="T21" fmla="*/ 2147483647 h 545"/>
                <a:gd name="T22" fmla="*/ 2147483647 w 1071"/>
                <a:gd name="T23" fmla="*/ 2147483647 h 545"/>
                <a:gd name="T24" fmla="*/ 2147483647 w 1071"/>
                <a:gd name="T25" fmla="*/ 2147483647 h 545"/>
                <a:gd name="T26" fmla="*/ 2147483647 w 1071"/>
                <a:gd name="T27" fmla="*/ 2147483647 h 545"/>
                <a:gd name="T28" fmla="*/ 2147483647 w 1071"/>
                <a:gd name="T29" fmla="*/ 2147483647 h 545"/>
                <a:gd name="T30" fmla="*/ 2147483647 w 1071"/>
                <a:gd name="T31" fmla="*/ 2147483647 h 545"/>
                <a:gd name="T32" fmla="*/ 2147483647 w 1071"/>
                <a:gd name="T33" fmla="*/ 2147483647 h 545"/>
                <a:gd name="T34" fmla="*/ 2147483647 w 1071"/>
                <a:gd name="T35" fmla="*/ 2147483647 h 545"/>
                <a:gd name="T36" fmla="*/ 2147483647 w 1071"/>
                <a:gd name="T37" fmla="*/ 2147483647 h 545"/>
                <a:gd name="T38" fmla="*/ 2147483647 w 1071"/>
                <a:gd name="T39" fmla="*/ 2147483647 h 545"/>
                <a:gd name="T40" fmla="*/ 2147483647 w 1071"/>
                <a:gd name="T41" fmla="*/ 2147483647 h 545"/>
                <a:gd name="T42" fmla="*/ 2147483647 w 1071"/>
                <a:gd name="T43" fmla="*/ 2147483647 h 545"/>
                <a:gd name="T44" fmla="*/ 2147483647 w 1071"/>
                <a:gd name="T45" fmla="*/ 2147483647 h 545"/>
                <a:gd name="T46" fmla="*/ 2147483647 w 1071"/>
                <a:gd name="T47" fmla="*/ 2147483647 h 545"/>
                <a:gd name="T48" fmla="*/ 2147483647 w 1071"/>
                <a:gd name="T49" fmla="*/ 2147483647 h 545"/>
                <a:gd name="T50" fmla="*/ 2147483647 w 1071"/>
                <a:gd name="T51" fmla="*/ 2147483647 h 545"/>
                <a:gd name="T52" fmla="*/ 2147483647 w 1071"/>
                <a:gd name="T53" fmla="*/ 2147483647 h 545"/>
                <a:gd name="T54" fmla="*/ 2147483647 w 1071"/>
                <a:gd name="T55" fmla="*/ 2147483647 h 545"/>
                <a:gd name="T56" fmla="*/ 2147483647 w 1071"/>
                <a:gd name="T57" fmla="*/ 2147483647 h 545"/>
                <a:gd name="T58" fmla="*/ 2147483647 w 1071"/>
                <a:gd name="T59" fmla="*/ 2147483647 h 545"/>
                <a:gd name="T60" fmla="*/ 2147483647 w 1071"/>
                <a:gd name="T61" fmla="*/ 2147483647 h 545"/>
                <a:gd name="T62" fmla="*/ 2147483647 w 1071"/>
                <a:gd name="T63" fmla="*/ 2147483647 h 545"/>
                <a:gd name="T64" fmla="*/ 2147483647 w 1071"/>
                <a:gd name="T65" fmla="*/ 0 h 5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1"/>
                <a:gd name="T100" fmla="*/ 0 h 545"/>
                <a:gd name="T101" fmla="*/ 1071 w 1071"/>
                <a:gd name="T102" fmla="*/ 545 h 5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1" h="545">
                  <a:moveTo>
                    <a:pt x="448" y="0"/>
                  </a:moveTo>
                  <a:lnTo>
                    <a:pt x="390" y="35"/>
                  </a:lnTo>
                  <a:lnTo>
                    <a:pt x="336" y="70"/>
                  </a:lnTo>
                  <a:lnTo>
                    <a:pt x="278" y="105"/>
                  </a:lnTo>
                  <a:lnTo>
                    <a:pt x="224" y="142"/>
                  </a:lnTo>
                  <a:lnTo>
                    <a:pt x="167" y="177"/>
                  </a:lnTo>
                  <a:lnTo>
                    <a:pt x="111" y="212"/>
                  </a:lnTo>
                  <a:lnTo>
                    <a:pt x="55" y="247"/>
                  </a:lnTo>
                  <a:lnTo>
                    <a:pt x="0" y="283"/>
                  </a:lnTo>
                  <a:lnTo>
                    <a:pt x="76" y="314"/>
                  </a:lnTo>
                  <a:lnTo>
                    <a:pt x="156" y="347"/>
                  </a:lnTo>
                  <a:lnTo>
                    <a:pt x="233" y="380"/>
                  </a:lnTo>
                  <a:lnTo>
                    <a:pt x="313" y="413"/>
                  </a:lnTo>
                  <a:lnTo>
                    <a:pt x="390" y="444"/>
                  </a:lnTo>
                  <a:lnTo>
                    <a:pt x="468" y="479"/>
                  </a:lnTo>
                  <a:lnTo>
                    <a:pt x="545" y="510"/>
                  </a:lnTo>
                  <a:lnTo>
                    <a:pt x="623" y="545"/>
                  </a:lnTo>
                  <a:lnTo>
                    <a:pt x="677" y="508"/>
                  </a:lnTo>
                  <a:lnTo>
                    <a:pt x="734" y="473"/>
                  </a:lnTo>
                  <a:lnTo>
                    <a:pt x="790" y="437"/>
                  </a:lnTo>
                  <a:lnTo>
                    <a:pt x="846" y="402"/>
                  </a:lnTo>
                  <a:lnTo>
                    <a:pt x="900" y="367"/>
                  </a:lnTo>
                  <a:lnTo>
                    <a:pt x="959" y="332"/>
                  </a:lnTo>
                  <a:lnTo>
                    <a:pt x="1013" y="297"/>
                  </a:lnTo>
                  <a:lnTo>
                    <a:pt x="1071" y="262"/>
                  </a:lnTo>
                  <a:lnTo>
                    <a:pt x="992" y="227"/>
                  </a:lnTo>
                  <a:lnTo>
                    <a:pt x="914" y="196"/>
                  </a:lnTo>
                  <a:lnTo>
                    <a:pt x="836" y="161"/>
                  </a:lnTo>
                  <a:lnTo>
                    <a:pt x="759" y="130"/>
                  </a:lnTo>
                  <a:lnTo>
                    <a:pt x="679" y="97"/>
                  </a:lnTo>
                  <a:lnTo>
                    <a:pt x="604" y="64"/>
                  </a:lnTo>
                  <a:lnTo>
                    <a:pt x="524" y="31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D4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6" name="Freeform 194"/>
            <p:cNvSpPr>
              <a:spLocks/>
            </p:cNvSpPr>
            <p:nvPr/>
          </p:nvSpPr>
          <p:spPr bwMode="auto">
            <a:xfrm>
              <a:off x="6289675" y="2336801"/>
              <a:ext cx="849313" cy="431800"/>
            </a:xfrm>
            <a:custGeom>
              <a:avLst/>
              <a:gdLst>
                <a:gd name="T0" fmla="*/ 2147483647 w 1071"/>
                <a:gd name="T1" fmla="*/ 0 h 545"/>
                <a:gd name="T2" fmla="*/ 2147483647 w 1071"/>
                <a:gd name="T3" fmla="*/ 2147483647 h 545"/>
                <a:gd name="T4" fmla="*/ 2147483647 w 1071"/>
                <a:gd name="T5" fmla="*/ 2147483647 h 545"/>
                <a:gd name="T6" fmla="*/ 2147483647 w 1071"/>
                <a:gd name="T7" fmla="*/ 2147483647 h 545"/>
                <a:gd name="T8" fmla="*/ 2147483647 w 1071"/>
                <a:gd name="T9" fmla="*/ 2147483647 h 545"/>
                <a:gd name="T10" fmla="*/ 2147483647 w 1071"/>
                <a:gd name="T11" fmla="*/ 2147483647 h 545"/>
                <a:gd name="T12" fmla="*/ 2147483647 w 1071"/>
                <a:gd name="T13" fmla="*/ 2147483647 h 545"/>
                <a:gd name="T14" fmla="*/ 2147483647 w 1071"/>
                <a:gd name="T15" fmla="*/ 2147483647 h 545"/>
                <a:gd name="T16" fmla="*/ 0 w 1071"/>
                <a:gd name="T17" fmla="*/ 2147483647 h 545"/>
                <a:gd name="T18" fmla="*/ 2147483647 w 1071"/>
                <a:gd name="T19" fmla="*/ 2147483647 h 545"/>
                <a:gd name="T20" fmla="*/ 2147483647 w 1071"/>
                <a:gd name="T21" fmla="*/ 2147483647 h 545"/>
                <a:gd name="T22" fmla="*/ 2147483647 w 1071"/>
                <a:gd name="T23" fmla="*/ 2147483647 h 545"/>
                <a:gd name="T24" fmla="*/ 2147483647 w 1071"/>
                <a:gd name="T25" fmla="*/ 2147483647 h 545"/>
                <a:gd name="T26" fmla="*/ 2147483647 w 1071"/>
                <a:gd name="T27" fmla="*/ 2147483647 h 545"/>
                <a:gd name="T28" fmla="*/ 2147483647 w 1071"/>
                <a:gd name="T29" fmla="*/ 2147483647 h 545"/>
                <a:gd name="T30" fmla="*/ 2147483647 w 1071"/>
                <a:gd name="T31" fmla="*/ 2147483647 h 545"/>
                <a:gd name="T32" fmla="*/ 2147483647 w 1071"/>
                <a:gd name="T33" fmla="*/ 2147483647 h 545"/>
                <a:gd name="T34" fmla="*/ 2147483647 w 1071"/>
                <a:gd name="T35" fmla="*/ 2147483647 h 545"/>
                <a:gd name="T36" fmla="*/ 2147483647 w 1071"/>
                <a:gd name="T37" fmla="*/ 2147483647 h 545"/>
                <a:gd name="T38" fmla="*/ 2147483647 w 1071"/>
                <a:gd name="T39" fmla="*/ 2147483647 h 545"/>
                <a:gd name="T40" fmla="*/ 2147483647 w 1071"/>
                <a:gd name="T41" fmla="*/ 2147483647 h 545"/>
                <a:gd name="T42" fmla="*/ 2147483647 w 1071"/>
                <a:gd name="T43" fmla="*/ 2147483647 h 545"/>
                <a:gd name="T44" fmla="*/ 2147483647 w 1071"/>
                <a:gd name="T45" fmla="*/ 2147483647 h 545"/>
                <a:gd name="T46" fmla="*/ 2147483647 w 1071"/>
                <a:gd name="T47" fmla="*/ 2147483647 h 545"/>
                <a:gd name="T48" fmla="*/ 2147483647 w 1071"/>
                <a:gd name="T49" fmla="*/ 2147483647 h 545"/>
                <a:gd name="T50" fmla="*/ 2147483647 w 1071"/>
                <a:gd name="T51" fmla="*/ 2147483647 h 545"/>
                <a:gd name="T52" fmla="*/ 2147483647 w 1071"/>
                <a:gd name="T53" fmla="*/ 2147483647 h 545"/>
                <a:gd name="T54" fmla="*/ 2147483647 w 1071"/>
                <a:gd name="T55" fmla="*/ 2147483647 h 545"/>
                <a:gd name="T56" fmla="*/ 2147483647 w 1071"/>
                <a:gd name="T57" fmla="*/ 2147483647 h 545"/>
                <a:gd name="T58" fmla="*/ 2147483647 w 1071"/>
                <a:gd name="T59" fmla="*/ 2147483647 h 545"/>
                <a:gd name="T60" fmla="*/ 2147483647 w 1071"/>
                <a:gd name="T61" fmla="*/ 2147483647 h 545"/>
                <a:gd name="T62" fmla="*/ 2147483647 w 1071"/>
                <a:gd name="T63" fmla="*/ 2147483647 h 545"/>
                <a:gd name="T64" fmla="*/ 2147483647 w 1071"/>
                <a:gd name="T65" fmla="*/ 0 h 5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1"/>
                <a:gd name="T100" fmla="*/ 0 h 545"/>
                <a:gd name="T101" fmla="*/ 1071 w 1071"/>
                <a:gd name="T102" fmla="*/ 545 h 5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1" h="545">
                  <a:moveTo>
                    <a:pt x="448" y="0"/>
                  </a:moveTo>
                  <a:lnTo>
                    <a:pt x="390" y="35"/>
                  </a:lnTo>
                  <a:lnTo>
                    <a:pt x="336" y="70"/>
                  </a:lnTo>
                  <a:lnTo>
                    <a:pt x="278" y="105"/>
                  </a:lnTo>
                  <a:lnTo>
                    <a:pt x="224" y="142"/>
                  </a:lnTo>
                  <a:lnTo>
                    <a:pt x="167" y="177"/>
                  </a:lnTo>
                  <a:lnTo>
                    <a:pt x="111" y="212"/>
                  </a:lnTo>
                  <a:lnTo>
                    <a:pt x="55" y="247"/>
                  </a:lnTo>
                  <a:lnTo>
                    <a:pt x="0" y="284"/>
                  </a:lnTo>
                  <a:lnTo>
                    <a:pt x="76" y="315"/>
                  </a:lnTo>
                  <a:lnTo>
                    <a:pt x="156" y="348"/>
                  </a:lnTo>
                  <a:lnTo>
                    <a:pt x="231" y="381"/>
                  </a:lnTo>
                  <a:lnTo>
                    <a:pt x="311" y="414"/>
                  </a:lnTo>
                  <a:lnTo>
                    <a:pt x="388" y="445"/>
                  </a:lnTo>
                  <a:lnTo>
                    <a:pt x="466" y="479"/>
                  </a:lnTo>
                  <a:lnTo>
                    <a:pt x="544" y="510"/>
                  </a:lnTo>
                  <a:lnTo>
                    <a:pt x="623" y="545"/>
                  </a:lnTo>
                  <a:lnTo>
                    <a:pt x="677" y="509"/>
                  </a:lnTo>
                  <a:lnTo>
                    <a:pt x="734" y="474"/>
                  </a:lnTo>
                  <a:lnTo>
                    <a:pt x="790" y="439"/>
                  </a:lnTo>
                  <a:lnTo>
                    <a:pt x="846" y="404"/>
                  </a:lnTo>
                  <a:lnTo>
                    <a:pt x="900" y="367"/>
                  </a:lnTo>
                  <a:lnTo>
                    <a:pt x="959" y="332"/>
                  </a:lnTo>
                  <a:lnTo>
                    <a:pt x="1013" y="297"/>
                  </a:lnTo>
                  <a:lnTo>
                    <a:pt x="1071" y="262"/>
                  </a:lnTo>
                  <a:lnTo>
                    <a:pt x="992" y="227"/>
                  </a:lnTo>
                  <a:lnTo>
                    <a:pt x="914" y="196"/>
                  </a:lnTo>
                  <a:lnTo>
                    <a:pt x="834" y="161"/>
                  </a:lnTo>
                  <a:lnTo>
                    <a:pt x="759" y="130"/>
                  </a:lnTo>
                  <a:lnTo>
                    <a:pt x="679" y="97"/>
                  </a:lnTo>
                  <a:lnTo>
                    <a:pt x="602" y="64"/>
                  </a:lnTo>
                  <a:lnTo>
                    <a:pt x="524" y="31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D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7" name="Freeform 195"/>
            <p:cNvSpPr>
              <a:spLocks/>
            </p:cNvSpPr>
            <p:nvPr/>
          </p:nvSpPr>
          <p:spPr bwMode="auto">
            <a:xfrm>
              <a:off x="6289675" y="2335213"/>
              <a:ext cx="847725" cy="430213"/>
            </a:xfrm>
            <a:custGeom>
              <a:avLst/>
              <a:gdLst>
                <a:gd name="T0" fmla="*/ 2147483647 w 1069"/>
                <a:gd name="T1" fmla="*/ 0 h 542"/>
                <a:gd name="T2" fmla="*/ 2147483647 w 1069"/>
                <a:gd name="T3" fmla="*/ 2147483647 h 542"/>
                <a:gd name="T4" fmla="*/ 2147483647 w 1069"/>
                <a:gd name="T5" fmla="*/ 2147483647 h 542"/>
                <a:gd name="T6" fmla="*/ 2147483647 w 1069"/>
                <a:gd name="T7" fmla="*/ 2147483647 h 542"/>
                <a:gd name="T8" fmla="*/ 2147483647 w 1069"/>
                <a:gd name="T9" fmla="*/ 2147483647 h 542"/>
                <a:gd name="T10" fmla="*/ 2147483647 w 1069"/>
                <a:gd name="T11" fmla="*/ 2147483647 h 542"/>
                <a:gd name="T12" fmla="*/ 2147483647 w 1069"/>
                <a:gd name="T13" fmla="*/ 2147483647 h 542"/>
                <a:gd name="T14" fmla="*/ 2147483647 w 1069"/>
                <a:gd name="T15" fmla="*/ 2147483647 h 542"/>
                <a:gd name="T16" fmla="*/ 0 w 1069"/>
                <a:gd name="T17" fmla="*/ 2147483647 h 542"/>
                <a:gd name="T18" fmla="*/ 2147483647 w 1069"/>
                <a:gd name="T19" fmla="*/ 2147483647 h 542"/>
                <a:gd name="T20" fmla="*/ 2147483647 w 1069"/>
                <a:gd name="T21" fmla="*/ 2147483647 h 542"/>
                <a:gd name="T22" fmla="*/ 2147483647 w 1069"/>
                <a:gd name="T23" fmla="*/ 2147483647 h 542"/>
                <a:gd name="T24" fmla="*/ 2147483647 w 1069"/>
                <a:gd name="T25" fmla="*/ 2147483647 h 542"/>
                <a:gd name="T26" fmla="*/ 2147483647 w 1069"/>
                <a:gd name="T27" fmla="*/ 2147483647 h 542"/>
                <a:gd name="T28" fmla="*/ 2147483647 w 1069"/>
                <a:gd name="T29" fmla="*/ 2147483647 h 542"/>
                <a:gd name="T30" fmla="*/ 2147483647 w 1069"/>
                <a:gd name="T31" fmla="*/ 2147483647 h 542"/>
                <a:gd name="T32" fmla="*/ 2147483647 w 1069"/>
                <a:gd name="T33" fmla="*/ 2147483647 h 542"/>
                <a:gd name="T34" fmla="*/ 2147483647 w 1069"/>
                <a:gd name="T35" fmla="*/ 2147483647 h 542"/>
                <a:gd name="T36" fmla="*/ 2147483647 w 1069"/>
                <a:gd name="T37" fmla="*/ 2147483647 h 542"/>
                <a:gd name="T38" fmla="*/ 2147483647 w 1069"/>
                <a:gd name="T39" fmla="*/ 2147483647 h 542"/>
                <a:gd name="T40" fmla="*/ 2147483647 w 1069"/>
                <a:gd name="T41" fmla="*/ 2147483647 h 542"/>
                <a:gd name="T42" fmla="*/ 2147483647 w 1069"/>
                <a:gd name="T43" fmla="*/ 2147483647 h 542"/>
                <a:gd name="T44" fmla="*/ 2147483647 w 1069"/>
                <a:gd name="T45" fmla="*/ 2147483647 h 542"/>
                <a:gd name="T46" fmla="*/ 2147483647 w 1069"/>
                <a:gd name="T47" fmla="*/ 2147483647 h 542"/>
                <a:gd name="T48" fmla="*/ 2147483647 w 1069"/>
                <a:gd name="T49" fmla="*/ 2147483647 h 542"/>
                <a:gd name="T50" fmla="*/ 2147483647 w 1069"/>
                <a:gd name="T51" fmla="*/ 2147483647 h 542"/>
                <a:gd name="T52" fmla="*/ 2147483647 w 1069"/>
                <a:gd name="T53" fmla="*/ 2147483647 h 542"/>
                <a:gd name="T54" fmla="*/ 2147483647 w 1069"/>
                <a:gd name="T55" fmla="*/ 2147483647 h 542"/>
                <a:gd name="T56" fmla="*/ 2147483647 w 1069"/>
                <a:gd name="T57" fmla="*/ 2147483647 h 542"/>
                <a:gd name="T58" fmla="*/ 2147483647 w 1069"/>
                <a:gd name="T59" fmla="*/ 2147483647 h 542"/>
                <a:gd name="T60" fmla="*/ 2147483647 w 1069"/>
                <a:gd name="T61" fmla="*/ 2147483647 h 542"/>
                <a:gd name="T62" fmla="*/ 2147483647 w 1069"/>
                <a:gd name="T63" fmla="*/ 2147483647 h 542"/>
                <a:gd name="T64" fmla="*/ 2147483647 w 1069"/>
                <a:gd name="T65" fmla="*/ 0 h 5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69"/>
                <a:gd name="T100" fmla="*/ 0 h 542"/>
                <a:gd name="T101" fmla="*/ 1069 w 1069"/>
                <a:gd name="T102" fmla="*/ 542 h 5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69" h="542">
                  <a:moveTo>
                    <a:pt x="447" y="0"/>
                  </a:moveTo>
                  <a:lnTo>
                    <a:pt x="390" y="34"/>
                  </a:lnTo>
                  <a:lnTo>
                    <a:pt x="334" y="69"/>
                  </a:lnTo>
                  <a:lnTo>
                    <a:pt x="278" y="104"/>
                  </a:lnTo>
                  <a:lnTo>
                    <a:pt x="224" y="139"/>
                  </a:lnTo>
                  <a:lnTo>
                    <a:pt x="165" y="174"/>
                  </a:lnTo>
                  <a:lnTo>
                    <a:pt x="111" y="211"/>
                  </a:lnTo>
                  <a:lnTo>
                    <a:pt x="55" y="246"/>
                  </a:lnTo>
                  <a:lnTo>
                    <a:pt x="0" y="283"/>
                  </a:lnTo>
                  <a:lnTo>
                    <a:pt x="76" y="314"/>
                  </a:lnTo>
                  <a:lnTo>
                    <a:pt x="156" y="347"/>
                  </a:lnTo>
                  <a:lnTo>
                    <a:pt x="231" y="378"/>
                  </a:lnTo>
                  <a:lnTo>
                    <a:pt x="311" y="411"/>
                  </a:lnTo>
                  <a:lnTo>
                    <a:pt x="388" y="442"/>
                  </a:lnTo>
                  <a:lnTo>
                    <a:pt x="466" y="477"/>
                  </a:lnTo>
                  <a:lnTo>
                    <a:pt x="544" y="508"/>
                  </a:lnTo>
                  <a:lnTo>
                    <a:pt x="623" y="542"/>
                  </a:lnTo>
                  <a:lnTo>
                    <a:pt x="677" y="506"/>
                  </a:lnTo>
                  <a:lnTo>
                    <a:pt x="734" y="471"/>
                  </a:lnTo>
                  <a:lnTo>
                    <a:pt x="788" y="436"/>
                  </a:lnTo>
                  <a:lnTo>
                    <a:pt x="846" y="401"/>
                  </a:lnTo>
                  <a:lnTo>
                    <a:pt x="900" y="366"/>
                  </a:lnTo>
                  <a:lnTo>
                    <a:pt x="957" y="331"/>
                  </a:lnTo>
                  <a:lnTo>
                    <a:pt x="1013" y="296"/>
                  </a:lnTo>
                  <a:lnTo>
                    <a:pt x="1069" y="261"/>
                  </a:lnTo>
                  <a:lnTo>
                    <a:pt x="990" y="226"/>
                  </a:lnTo>
                  <a:lnTo>
                    <a:pt x="912" y="195"/>
                  </a:lnTo>
                  <a:lnTo>
                    <a:pt x="834" y="160"/>
                  </a:lnTo>
                  <a:lnTo>
                    <a:pt x="757" y="129"/>
                  </a:lnTo>
                  <a:lnTo>
                    <a:pt x="677" y="96"/>
                  </a:lnTo>
                  <a:lnTo>
                    <a:pt x="602" y="64"/>
                  </a:lnTo>
                  <a:lnTo>
                    <a:pt x="522" y="31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D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8" name="Freeform 196"/>
            <p:cNvSpPr>
              <a:spLocks/>
            </p:cNvSpPr>
            <p:nvPr/>
          </p:nvSpPr>
          <p:spPr bwMode="auto">
            <a:xfrm>
              <a:off x="6288088" y="2332038"/>
              <a:ext cx="849313" cy="431800"/>
            </a:xfrm>
            <a:custGeom>
              <a:avLst/>
              <a:gdLst>
                <a:gd name="T0" fmla="*/ 2147483647 w 1070"/>
                <a:gd name="T1" fmla="*/ 0 h 545"/>
                <a:gd name="T2" fmla="*/ 2147483647 w 1070"/>
                <a:gd name="T3" fmla="*/ 2147483647 h 545"/>
                <a:gd name="T4" fmla="*/ 2147483647 w 1070"/>
                <a:gd name="T5" fmla="*/ 2147483647 h 545"/>
                <a:gd name="T6" fmla="*/ 2147483647 w 1070"/>
                <a:gd name="T7" fmla="*/ 2147483647 h 545"/>
                <a:gd name="T8" fmla="*/ 2147483647 w 1070"/>
                <a:gd name="T9" fmla="*/ 2147483647 h 545"/>
                <a:gd name="T10" fmla="*/ 2147483647 w 1070"/>
                <a:gd name="T11" fmla="*/ 2147483647 h 545"/>
                <a:gd name="T12" fmla="*/ 2147483647 w 1070"/>
                <a:gd name="T13" fmla="*/ 2147483647 h 545"/>
                <a:gd name="T14" fmla="*/ 2147483647 w 1070"/>
                <a:gd name="T15" fmla="*/ 2147483647 h 545"/>
                <a:gd name="T16" fmla="*/ 0 w 1070"/>
                <a:gd name="T17" fmla="*/ 2147483647 h 545"/>
                <a:gd name="T18" fmla="*/ 2147483647 w 1070"/>
                <a:gd name="T19" fmla="*/ 2147483647 h 545"/>
                <a:gd name="T20" fmla="*/ 2147483647 w 1070"/>
                <a:gd name="T21" fmla="*/ 2147483647 h 545"/>
                <a:gd name="T22" fmla="*/ 2147483647 w 1070"/>
                <a:gd name="T23" fmla="*/ 2147483647 h 545"/>
                <a:gd name="T24" fmla="*/ 2147483647 w 1070"/>
                <a:gd name="T25" fmla="*/ 2147483647 h 545"/>
                <a:gd name="T26" fmla="*/ 2147483647 w 1070"/>
                <a:gd name="T27" fmla="*/ 2147483647 h 545"/>
                <a:gd name="T28" fmla="*/ 2147483647 w 1070"/>
                <a:gd name="T29" fmla="*/ 2147483647 h 545"/>
                <a:gd name="T30" fmla="*/ 2147483647 w 1070"/>
                <a:gd name="T31" fmla="*/ 2147483647 h 545"/>
                <a:gd name="T32" fmla="*/ 2147483647 w 1070"/>
                <a:gd name="T33" fmla="*/ 2147483647 h 545"/>
                <a:gd name="T34" fmla="*/ 2147483647 w 1070"/>
                <a:gd name="T35" fmla="*/ 2147483647 h 545"/>
                <a:gd name="T36" fmla="*/ 2147483647 w 1070"/>
                <a:gd name="T37" fmla="*/ 2147483647 h 545"/>
                <a:gd name="T38" fmla="*/ 2147483647 w 1070"/>
                <a:gd name="T39" fmla="*/ 2147483647 h 545"/>
                <a:gd name="T40" fmla="*/ 2147483647 w 1070"/>
                <a:gd name="T41" fmla="*/ 2147483647 h 545"/>
                <a:gd name="T42" fmla="*/ 2147483647 w 1070"/>
                <a:gd name="T43" fmla="*/ 2147483647 h 545"/>
                <a:gd name="T44" fmla="*/ 2147483647 w 1070"/>
                <a:gd name="T45" fmla="*/ 2147483647 h 545"/>
                <a:gd name="T46" fmla="*/ 2147483647 w 1070"/>
                <a:gd name="T47" fmla="*/ 2147483647 h 545"/>
                <a:gd name="T48" fmla="*/ 2147483647 w 1070"/>
                <a:gd name="T49" fmla="*/ 2147483647 h 545"/>
                <a:gd name="T50" fmla="*/ 2147483647 w 1070"/>
                <a:gd name="T51" fmla="*/ 2147483647 h 545"/>
                <a:gd name="T52" fmla="*/ 2147483647 w 1070"/>
                <a:gd name="T53" fmla="*/ 2147483647 h 545"/>
                <a:gd name="T54" fmla="*/ 2147483647 w 1070"/>
                <a:gd name="T55" fmla="*/ 2147483647 h 545"/>
                <a:gd name="T56" fmla="*/ 2147483647 w 1070"/>
                <a:gd name="T57" fmla="*/ 2147483647 h 545"/>
                <a:gd name="T58" fmla="*/ 2147483647 w 1070"/>
                <a:gd name="T59" fmla="*/ 2147483647 h 545"/>
                <a:gd name="T60" fmla="*/ 2147483647 w 1070"/>
                <a:gd name="T61" fmla="*/ 2147483647 h 545"/>
                <a:gd name="T62" fmla="*/ 2147483647 w 1070"/>
                <a:gd name="T63" fmla="*/ 2147483647 h 545"/>
                <a:gd name="T64" fmla="*/ 2147483647 w 1070"/>
                <a:gd name="T65" fmla="*/ 0 h 5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0"/>
                <a:gd name="T100" fmla="*/ 0 h 545"/>
                <a:gd name="T101" fmla="*/ 1070 w 1070"/>
                <a:gd name="T102" fmla="*/ 545 h 5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0" h="545">
                  <a:moveTo>
                    <a:pt x="448" y="0"/>
                  </a:moveTo>
                  <a:lnTo>
                    <a:pt x="391" y="35"/>
                  </a:lnTo>
                  <a:lnTo>
                    <a:pt x="335" y="69"/>
                  </a:lnTo>
                  <a:lnTo>
                    <a:pt x="279" y="104"/>
                  </a:lnTo>
                  <a:lnTo>
                    <a:pt x="223" y="141"/>
                  </a:lnTo>
                  <a:lnTo>
                    <a:pt x="166" y="176"/>
                  </a:lnTo>
                  <a:lnTo>
                    <a:pt x="110" y="211"/>
                  </a:lnTo>
                  <a:lnTo>
                    <a:pt x="54" y="246"/>
                  </a:lnTo>
                  <a:lnTo>
                    <a:pt x="0" y="283"/>
                  </a:lnTo>
                  <a:lnTo>
                    <a:pt x="77" y="314"/>
                  </a:lnTo>
                  <a:lnTo>
                    <a:pt x="155" y="347"/>
                  </a:lnTo>
                  <a:lnTo>
                    <a:pt x="232" y="380"/>
                  </a:lnTo>
                  <a:lnTo>
                    <a:pt x="312" y="413"/>
                  </a:lnTo>
                  <a:lnTo>
                    <a:pt x="387" y="444"/>
                  </a:lnTo>
                  <a:lnTo>
                    <a:pt x="467" y="479"/>
                  </a:lnTo>
                  <a:lnTo>
                    <a:pt x="545" y="510"/>
                  </a:lnTo>
                  <a:lnTo>
                    <a:pt x="624" y="545"/>
                  </a:lnTo>
                  <a:lnTo>
                    <a:pt x="678" y="508"/>
                  </a:lnTo>
                  <a:lnTo>
                    <a:pt x="735" y="473"/>
                  </a:lnTo>
                  <a:lnTo>
                    <a:pt x="789" y="438"/>
                  </a:lnTo>
                  <a:lnTo>
                    <a:pt x="847" y="403"/>
                  </a:lnTo>
                  <a:lnTo>
                    <a:pt x="901" y="366"/>
                  </a:lnTo>
                  <a:lnTo>
                    <a:pt x="958" y="331"/>
                  </a:lnTo>
                  <a:lnTo>
                    <a:pt x="1014" y="296"/>
                  </a:lnTo>
                  <a:lnTo>
                    <a:pt x="1070" y="261"/>
                  </a:lnTo>
                  <a:lnTo>
                    <a:pt x="991" y="227"/>
                  </a:lnTo>
                  <a:lnTo>
                    <a:pt x="913" y="195"/>
                  </a:lnTo>
                  <a:lnTo>
                    <a:pt x="835" y="161"/>
                  </a:lnTo>
                  <a:lnTo>
                    <a:pt x="758" y="130"/>
                  </a:lnTo>
                  <a:lnTo>
                    <a:pt x="678" y="97"/>
                  </a:lnTo>
                  <a:lnTo>
                    <a:pt x="603" y="64"/>
                  </a:lnTo>
                  <a:lnTo>
                    <a:pt x="523" y="31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E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39" name="Freeform 197"/>
            <p:cNvSpPr>
              <a:spLocks/>
            </p:cNvSpPr>
            <p:nvPr/>
          </p:nvSpPr>
          <p:spPr bwMode="auto">
            <a:xfrm>
              <a:off x="6288088" y="2330451"/>
              <a:ext cx="849313" cy="430213"/>
            </a:xfrm>
            <a:custGeom>
              <a:avLst/>
              <a:gdLst>
                <a:gd name="T0" fmla="*/ 2147483647 w 1070"/>
                <a:gd name="T1" fmla="*/ 0 h 543"/>
                <a:gd name="T2" fmla="*/ 2147483647 w 1070"/>
                <a:gd name="T3" fmla="*/ 2147483647 h 543"/>
                <a:gd name="T4" fmla="*/ 2147483647 w 1070"/>
                <a:gd name="T5" fmla="*/ 2147483647 h 543"/>
                <a:gd name="T6" fmla="*/ 2147483647 w 1070"/>
                <a:gd name="T7" fmla="*/ 2147483647 h 543"/>
                <a:gd name="T8" fmla="*/ 2147483647 w 1070"/>
                <a:gd name="T9" fmla="*/ 2147483647 h 543"/>
                <a:gd name="T10" fmla="*/ 2147483647 w 1070"/>
                <a:gd name="T11" fmla="*/ 2147483647 h 543"/>
                <a:gd name="T12" fmla="*/ 2147483647 w 1070"/>
                <a:gd name="T13" fmla="*/ 2147483647 h 543"/>
                <a:gd name="T14" fmla="*/ 2147483647 w 1070"/>
                <a:gd name="T15" fmla="*/ 2147483647 h 543"/>
                <a:gd name="T16" fmla="*/ 0 w 1070"/>
                <a:gd name="T17" fmla="*/ 2147483647 h 543"/>
                <a:gd name="T18" fmla="*/ 2147483647 w 1070"/>
                <a:gd name="T19" fmla="*/ 2147483647 h 543"/>
                <a:gd name="T20" fmla="*/ 2147483647 w 1070"/>
                <a:gd name="T21" fmla="*/ 2147483647 h 543"/>
                <a:gd name="T22" fmla="*/ 2147483647 w 1070"/>
                <a:gd name="T23" fmla="*/ 2147483647 h 543"/>
                <a:gd name="T24" fmla="*/ 2147483647 w 1070"/>
                <a:gd name="T25" fmla="*/ 2147483647 h 543"/>
                <a:gd name="T26" fmla="*/ 2147483647 w 1070"/>
                <a:gd name="T27" fmla="*/ 2147483647 h 543"/>
                <a:gd name="T28" fmla="*/ 2147483647 w 1070"/>
                <a:gd name="T29" fmla="*/ 2147483647 h 543"/>
                <a:gd name="T30" fmla="*/ 2147483647 w 1070"/>
                <a:gd name="T31" fmla="*/ 2147483647 h 543"/>
                <a:gd name="T32" fmla="*/ 2147483647 w 1070"/>
                <a:gd name="T33" fmla="*/ 2147483647 h 543"/>
                <a:gd name="T34" fmla="*/ 2147483647 w 1070"/>
                <a:gd name="T35" fmla="*/ 2147483647 h 543"/>
                <a:gd name="T36" fmla="*/ 2147483647 w 1070"/>
                <a:gd name="T37" fmla="*/ 2147483647 h 543"/>
                <a:gd name="T38" fmla="*/ 2147483647 w 1070"/>
                <a:gd name="T39" fmla="*/ 2147483647 h 543"/>
                <a:gd name="T40" fmla="*/ 2147483647 w 1070"/>
                <a:gd name="T41" fmla="*/ 2147483647 h 543"/>
                <a:gd name="T42" fmla="*/ 2147483647 w 1070"/>
                <a:gd name="T43" fmla="*/ 2147483647 h 543"/>
                <a:gd name="T44" fmla="*/ 2147483647 w 1070"/>
                <a:gd name="T45" fmla="*/ 2147483647 h 543"/>
                <a:gd name="T46" fmla="*/ 2147483647 w 1070"/>
                <a:gd name="T47" fmla="*/ 2147483647 h 543"/>
                <a:gd name="T48" fmla="*/ 2147483647 w 1070"/>
                <a:gd name="T49" fmla="*/ 2147483647 h 543"/>
                <a:gd name="T50" fmla="*/ 2147483647 w 1070"/>
                <a:gd name="T51" fmla="*/ 2147483647 h 543"/>
                <a:gd name="T52" fmla="*/ 2147483647 w 1070"/>
                <a:gd name="T53" fmla="*/ 2147483647 h 543"/>
                <a:gd name="T54" fmla="*/ 2147483647 w 1070"/>
                <a:gd name="T55" fmla="*/ 2147483647 h 543"/>
                <a:gd name="T56" fmla="*/ 2147483647 w 1070"/>
                <a:gd name="T57" fmla="*/ 2147483647 h 543"/>
                <a:gd name="T58" fmla="*/ 2147483647 w 1070"/>
                <a:gd name="T59" fmla="*/ 2147483647 h 543"/>
                <a:gd name="T60" fmla="*/ 2147483647 w 1070"/>
                <a:gd name="T61" fmla="*/ 2147483647 h 543"/>
                <a:gd name="T62" fmla="*/ 2147483647 w 1070"/>
                <a:gd name="T63" fmla="*/ 2147483647 h 543"/>
                <a:gd name="T64" fmla="*/ 2147483647 w 1070"/>
                <a:gd name="T65" fmla="*/ 0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0"/>
                <a:gd name="T100" fmla="*/ 0 h 543"/>
                <a:gd name="T101" fmla="*/ 1070 w 1070"/>
                <a:gd name="T102" fmla="*/ 543 h 5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0" h="543">
                  <a:moveTo>
                    <a:pt x="444" y="0"/>
                  </a:moveTo>
                  <a:lnTo>
                    <a:pt x="387" y="35"/>
                  </a:lnTo>
                  <a:lnTo>
                    <a:pt x="331" y="70"/>
                  </a:lnTo>
                  <a:lnTo>
                    <a:pt x="275" y="104"/>
                  </a:lnTo>
                  <a:lnTo>
                    <a:pt x="221" y="139"/>
                  </a:lnTo>
                  <a:lnTo>
                    <a:pt x="164" y="174"/>
                  </a:lnTo>
                  <a:lnTo>
                    <a:pt x="110" y="209"/>
                  </a:lnTo>
                  <a:lnTo>
                    <a:pt x="54" y="244"/>
                  </a:lnTo>
                  <a:lnTo>
                    <a:pt x="0" y="281"/>
                  </a:lnTo>
                  <a:lnTo>
                    <a:pt x="75" y="312"/>
                  </a:lnTo>
                  <a:lnTo>
                    <a:pt x="155" y="345"/>
                  </a:lnTo>
                  <a:lnTo>
                    <a:pt x="230" y="378"/>
                  </a:lnTo>
                  <a:lnTo>
                    <a:pt x="310" y="411"/>
                  </a:lnTo>
                  <a:lnTo>
                    <a:pt x="387" y="442"/>
                  </a:lnTo>
                  <a:lnTo>
                    <a:pt x="465" y="477"/>
                  </a:lnTo>
                  <a:lnTo>
                    <a:pt x="543" y="508"/>
                  </a:lnTo>
                  <a:lnTo>
                    <a:pt x="622" y="543"/>
                  </a:lnTo>
                  <a:lnTo>
                    <a:pt x="676" y="506"/>
                  </a:lnTo>
                  <a:lnTo>
                    <a:pt x="733" y="471"/>
                  </a:lnTo>
                  <a:lnTo>
                    <a:pt x="787" y="436"/>
                  </a:lnTo>
                  <a:lnTo>
                    <a:pt x="845" y="401"/>
                  </a:lnTo>
                  <a:lnTo>
                    <a:pt x="899" y="366"/>
                  </a:lnTo>
                  <a:lnTo>
                    <a:pt x="956" y="331"/>
                  </a:lnTo>
                  <a:lnTo>
                    <a:pt x="1012" y="296"/>
                  </a:lnTo>
                  <a:lnTo>
                    <a:pt x="1070" y="261"/>
                  </a:lnTo>
                  <a:lnTo>
                    <a:pt x="991" y="227"/>
                  </a:lnTo>
                  <a:lnTo>
                    <a:pt x="913" y="196"/>
                  </a:lnTo>
                  <a:lnTo>
                    <a:pt x="835" y="161"/>
                  </a:lnTo>
                  <a:lnTo>
                    <a:pt x="758" y="130"/>
                  </a:lnTo>
                  <a:lnTo>
                    <a:pt x="678" y="97"/>
                  </a:lnTo>
                  <a:lnTo>
                    <a:pt x="601" y="64"/>
                  </a:lnTo>
                  <a:lnTo>
                    <a:pt x="521" y="3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0" name="Freeform 198"/>
            <p:cNvSpPr>
              <a:spLocks/>
            </p:cNvSpPr>
            <p:nvPr/>
          </p:nvSpPr>
          <p:spPr bwMode="auto">
            <a:xfrm>
              <a:off x="6288088" y="2327276"/>
              <a:ext cx="846138" cy="433388"/>
            </a:xfrm>
            <a:custGeom>
              <a:avLst/>
              <a:gdLst>
                <a:gd name="T0" fmla="*/ 2147483647 w 1066"/>
                <a:gd name="T1" fmla="*/ 0 h 547"/>
                <a:gd name="T2" fmla="*/ 0 w 1066"/>
                <a:gd name="T3" fmla="*/ 2147483647 h 547"/>
                <a:gd name="T4" fmla="*/ 2147483647 w 1066"/>
                <a:gd name="T5" fmla="*/ 2147483647 h 547"/>
                <a:gd name="T6" fmla="*/ 2147483647 w 1066"/>
                <a:gd name="T7" fmla="*/ 2147483647 h 547"/>
                <a:gd name="T8" fmla="*/ 2147483647 w 1066"/>
                <a:gd name="T9" fmla="*/ 0 h 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6"/>
                <a:gd name="T16" fmla="*/ 0 h 547"/>
                <a:gd name="T17" fmla="*/ 1066 w 1066"/>
                <a:gd name="T18" fmla="*/ 547 h 5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6" h="547">
                  <a:moveTo>
                    <a:pt x="444" y="0"/>
                  </a:moveTo>
                  <a:lnTo>
                    <a:pt x="0" y="283"/>
                  </a:lnTo>
                  <a:lnTo>
                    <a:pt x="622" y="547"/>
                  </a:lnTo>
                  <a:lnTo>
                    <a:pt x="1066" y="26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1" name="Freeform 199"/>
            <p:cNvSpPr>
              <a:spLocks/>
            </p:cNvSpPr>
            <p:nvPr/>
          </p:nvSpPr>
          <p:spPr bwMode="auto">
            <a:xfrm>
              <a:off x="6261100" y="2322513"/>
              <a:ext cx="877888" cy="403225"/>
            </a:xfrm>
            <a:custGeom>
              <a:avLst/>
              <a:gdLst>
                <a:gd name="T0" fmla="*/ 2147483647 w 1105"/>
                <a:gd name="T1" fmla="*/ 0 h 508"/>
                <a:gd name="T2" fmla="*/ 2147483647 w 1105"/>
                <a:gd name="T3" fmla="*/ 2147483647 h 508"/>
                <a:gd name="T4" fmla="*/ 2147483647 w 1105"/>
                <a:gd name="T5" fmla="*/ 2147483647 h 508"/>
                <a:gd name="T6" fmla="*/ 2147483647 w 1105"/>
                <a:gd name="T7" fmla="*/ 2147483647 h 508"/>
                <a:gd name="T8" fmla="*/ 2147483647 w 1105"/>
                <a:gd name="T9" fmla="*/ 2147483647 h 508"/>
                <a:gd name="T10" fmla="*/ 2147483647 w 1105"/>
                <a:gd name="T11" fmla="*/ 2147483647 h 508"/>
                <a:gd name="T12" fmla="*/ 2147483647 w 1105"/>
                <a:gd name="T13" fmla="*/ 2147483647 h 508"/>
                <a:gd name="T14" fmla="*/ 2147483647 w 1105"/>
                <a:gd name="T15" fmla="*/ 2147483647 h 508"/>
                <a:gd name="T16" fmla="*/ 0 w 1105"/>
                <a:gd name="T17" fmla="*/ 2147483647 h 508"/>
                <a:gd name="T18" fmla="*/ 2147483647 w 1105"/>
                <a:gd name="T19" fmla="*/ 2147483647 h 508"/>
                <a:gd name="T20" fmla="*/ 2147483647 w 1105"/>
                <a:gd name="T21" fmla="*/ 2147483647 h 508"/>
                <a:gd name="T22" fmla="*/ 2147483647 w 1105"/>
                <a:gd name="T23" fmla="*/ 2147483647 h 508"/>
                <a:gd name="T24" fmla="*/ 2147483647 w 1105"/>
                <a:gd name="T25" fmla="*/ 2147483647 h 508"/>
                <a:gd name="T26" fmla="*/ 2147483647 w 1105"/>
                <a:gd name="T27" fmla="*/ 2147483647 h 508"/>
                <a:gd name="T28" fmla="*/ 2147483647 w 1105"/>
                <a:gd name="T29" fmla="*/ 2147483647 h 508"/>
                <a:gd name="T30" fmla="*/ 2147483647 w 1105"/>
                <a:gd name="T31" fmla="*/ 2147483647 h 508"/>
                <a:gd name="T32" fmla="*/ 2147483647 w 1105"/>
                <a:gd name="T33" fmla="*/ 2147483647 h 508"/>
                <a:gd name="T34" fmla="*/ 2147483647 w 1105"/>
                <a:gd name="T35" fmla="*/ 2147483647 h 508"/>
                <a:gd name="T36" fmla="*/ 2147483647 w 1105"/>
                <a:gd name="T37" fmla="*/ 2147483647 h 508"/>
                <a:gd name="T38" fmla="*/ 2147483647 w 1105"/>
                <a:gd name="T39" fmla="*/ 2147483647 h 508"/>
                <a:gd name="T40" fmla="*/ 2147483647 w 1105"/>
                <a:gd name="T41" fmla="*/ 2147483647 h 508"/>
                <a:gd name="T42" fmla="*/ 2147483647 w 1105"/>
                <a:gd name="T43" fmla="*/ 2147483647 h 508"/>
                <a:gd name="T44" fmla="*/ 2147483647 w 1105"/>
                <a:gd name="T45" fmla="*/ 2147483647 h 508"/>
                <a:gd name="T46" fmla="*/ 2147483647 w 1105"/>
                <a:gd name="T47" fmla="*/ 2147483647 h 508"/>
                <a:gd name="T48" fmla="*/ 2147483647 w 1105"/>
                <a:gd name="T49" fmla="*/ 2147483647 h 508"/>
                <a:gd name="T50" fmla="*/ 2147483647 w 1105"/>
                <a:gd name="T51" fmla="*/ 2147483647 h 508"/>
                <a:gd name="T52" fmla="*/ 2147483647 w 1105"/>
                <a:gd name="T53" fmla="*/ 2147483647 h 508"/>
                <a:gd name="T54" fmla="*/ 2147483647 w 1105"/>
                <a:gd name="T55" fmla="*/ 2147483647 h 508"/>
                <a:gd name="T56" fmla="*/ 2147483647 w 1105"/>
                <a:gd name="T57" fmla="*/ 2147483647 h 508"/>
                <a:gd name="T58" fmla="*/ 2147483647 w 1105"/>
                <a:gd name="T59" fmla="*/ 2147483647 h 508"/>
                <a:gd name="T60" fmla="*/ 2147483647 w 1105"/>
                <a:gd name="T61" fmla="*/ 2147483647 h 508"/>
                <a:gd name="T62" fmla="*/ 2147483647 w 1105"/>
                <a:gd name="T63" fmla="*/ 2147483647 h 508"/>
                <a:gd name="T64" fmla="*/ 2147483647 w 1105"/>
                <a:gd name="T65" fmla="*/ 0 h 5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05"/>
                <a:gd name="T100" fmla="*/ 0 h 508"/>
                <a:gd name="T101" fmla="*/ 1105 w 1105"/>
                <a:gd name="T102" fmla="*/ 508 h 5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05" h="508">
                  <a:moveTo>
                    <a:pt x="467" y="0"/>
                  </a:moveTo>
                  <a:lnTo>
                    <a:pt x="417" y="37"/>
                  </a:lnTo>
                  <a:lnTo>
                    <a:pt x="368" y="74"/>
                  </a:lnTo>
                  <a:lnTo>
                    <a:pt x="314" y="107"/>
                  </a:lnTo>
                  <a:lnTo>
                    <a:pt x="261" y="138"/>
                  </a:lnTo>
                  <a:lnTo>
                    <a:pt x="201" y="165"/>
                  </a:lnTo>
                  <a:lnTo>
                    <a:pt x="139" y="192"/>
                  </a:lnTo>
                  <a:lnTo>
                    <a:pt x="71" y="219"/>
                  </a:lnTo>
                  <a:lnTo>
                    <a:pt x="0" y="246"/>
                  </a:lnTo>
                  <a:lnTo>
                    <a:pt x="77" y="277"/>
                  </a:lnTo>
                  <a:lnTo>
                    <a:pt x="155" y="310"/>
                  </a:lnTo>
                  <a:lnTo>
                    <a:pt x="232" y="343"/>
                  </a:lnTo>
                  <a:lnTo>
                    <a:pt x="312" y="376"/>
                  </a:lnTo>
                  <a:lnTo>
                    <a:pt x="389" y="407"/>
                  </a:lnTo>
                  <a:lnTo>
                    <a:pt x="467" y="442"/>
                  </a:lnTo>
                  <a:lnTo>
                    <a:pt x="545" y="473"/>
                  </a:lnTo>
                  <a:lnTo>
                    <a:pt x="624" y="508"/>
                  </a:lnTo>
                  <a:lnTo>
                    <a:pt x="692" y="485"/>
                  </a:lnTo>
                  <a:lnTo>
                    <a:pt x="760" y="462"/>
                  </a:lnTo>
                  <a:lnTo>
                    <a:pt x="824" y="436"/>
                  </a:lnTo>
                  <a:lnTo>
                    <a:pt x="888" y="409"/>
                  </a:lnTo>
                  <a:lnTo>
                    <a:pt x="946" y="378"/>
                  </a:lnTo>
                  <a:lnTo>
                    <a:pt x="1002" y="343"/>
                  </a:lnTo>
                  <a:lnTo>
                    <a:pt x="1055" y="306"/>
                  </a:lnTo>
                  <a:lnTo>
                    <a:pt x="1105" y="268"/>
                  </a:lnTo>
                  <a:lnTo>
                    <a:pt x="1076" y="254"/>
                  </a:lnTo>
                  <a:lnTo>
                    <a:pt x="1004" y="225"/>
                  </a:lnTo>
                  <a:lnTo>
                    <a:pt x="901" y="182"/>
                  </a:lnTo>
                  <a:lnTo>
                    <a:pt x="785" y="134"/>
                  </a:lnTo>
                  <a:lnTo>
                    <a:pt x="667" y="83"/>
                  </a:lnTo>
                  <a:lnTo>
                    <a:pt x="566" y="41"/>
                  </a:lnTo>
                  <a:lnTo>
                    <a:pt x="492" y="1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rgbClr val="52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2" name="Freeform 200"/>
            <p:cNvSpPr>
              <a:spLocks/>
            </p:cNvSpPr>
            <p:nvPr/>
          </p:nvSpPr>
          <p:spPr bwMode="auto">
            <a:xfrm>
              <a:off x="6921500" y="2559051"/>
              <a:ext cx="638175" cy="527050"/>
            </a:xfrm>
            <a:custGeom>
              <a:avLst/>
              <a:gdLst>
                <a:gd name="T0" fmla="*/ 2147483647 w 802"/>
                <a:gd name="T1" fmla="*/ 2147483647 h 663"/>
                <a:gd name="T2" fmla="*/ 0 w 802"/>
                <a:gd name="T3" fmla="*/ 2147483647 h 663"/>
                <a:gd name="T4" fmla="*/ 2147483647 w 802"/>
                <a:gd name="T5" fmla="*/ 2147483647 h 663"/>
                <a:gd name="T6" fmla="*/ 2147483647 w 802"/>
                <a:gd name="T7" fmla="*/ 0 h 663"/>
                <a:gd name="T8" fmla="*/ 2147483647 w 802"/>
                <a:gd name="T9" fmla="*/ 2147483647 h 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663"/>
                <a:gd name="T17" fmla="*/ 802 w 802"/>
                <a:gd name="T18" fmla="*/ 663 h 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663">
                  <a:moveTo>
                    <a:pt x="486" y="521"/>
                  </a:moveTo>
                  <a:lnTo>
                    <a:pt x="0" y="663"/>
                  </a:lnTo>
                  <a:lnTo>
                    <a:pt x="316" y="139"/>
                  </a:lnTo>
                  <a:lnTo>
                    <a:pt x="802" y="0"/>
                  </a:lnTo>
                  <a:lnTo>
                    <a:pt x="486" y="521"/>
                  </a:lnTo>
                  <a:close/>
                </a:path>
              </a:pathLst>
            </a:custGeom>
            <a:solidFill>
              <a:srgbClr val="C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3" name="Freeform 201"/>
            <p:cNvSpPr>
              <a:spLocks/>
            </p:cNvSpPr>
            <p:nvPr/>
          </p:nvSpPr>
          <p:spPr bwMode="auto">
            <a:xfrm>
              <a:off x="6921500" y="2560638"/>
              <a:ext cx="638175" cy="525463"/>
            </a:xfrm>
            <a:custGeom>
              <a:avLst/>
              <a:gdLst>
                <a:gd name="T0" fmla="*/ 2147483647 w 802"/>
                <a:gd name="T1" fmla="*/ 2147483647 h 661"/>
                <a:gd name="T2" fmla="*/ 2147483647 w 802"/>
                <a:gd name="T3" fmla="*/ 2147483647 h 661"/>
                <a:gd name="T4" fmla="*/ 2147483647 w 802"/>
                <a:gd name="T5" fmla="*/ 2147483647 h 661"/>
                <a:gd name="T6" fmla="*/ 2147483647 w 802"/>
                <a:gd name="T7" fmla="*/ 2147483647 h 661"/>
                <a:gd name="T8" fmla="*/ 2147483647 w 802"/>
                <a:gd name="T9" fmla="*/ 2147483647 h 661"/>
                <a:gd name="T10" fmla="*/ 2147483647 w 802"/>
                <a:gd name="T11" fmla="*/ 2147483647 h 661"/>
                <a:gd name="T12" fmla="*/ 2147483647 w 802"/>
                <a:gd name="T13" fmla="*/ 2147483647 h 661"/>
                <a:gd name="T14" fmla="*/ 2147483647 w 802"/>
                <a:gd name="T15" fmla="*/ 2147483647 h 661"/>
                <a:gd name="T16" fmla="*/ 0 w 802"/>
                <a:gd name="T17" fmla="*/ 2147483647 h 661"/>
                <a:gd name="T18" fmla="*/ 2147483647 w 802"/>
                <a:gd name="T19" fmla="*/ 2147483647 h 661"/>
                <a:gd name="T20" fmla="*/ 2147483647 w 802"/>
                <a:gd name="T21" fmla="*/ 2147483647 h 661"/>
                <a:gd name="T22" fmla="*/ 2147483647 w 802"/>
                <a:gd name="T23" fmla="*/ 2147483647 h 661"/>
                <a:gd name="T24" fmla="*/ 2147483647 w 802"/>
                <a:gd name="T25" fmla="*/ 2147483647 h 661"/>
                <a:gd name="T26" fmla="*/ 2147483647 w 802"/>
                <a:gd name="T27" fmla="*/ 2147483647 h 661"/>
                <a:gd name="T28" fmla="*/ 2147483647 w 802"/>
                <a:gd name="T29" fmla="*/ 2147483647 h 661"/>
                <a:gd name="T30" fmla="*/ 2147483647 w 802"/>
                <a:gd name="T31" fmla="*/ 2147483647 h 661"/>
                <a:gd name="T32" fmla="*/ 2147483647 w 802"/>
                <a:gd name="T33" fmla="*/ 2147483647 h 661"/>
                <a:gd name="T34" fmla="*/ 2147483647 w 802"/>
                <a:gd name="T35" fmla="*/ 2147483647 h 661"/>
                <a:gd name="T36" fmla="*/ 2147483647 w 802"/>
                <a:gd name="T37" fmla="*/ 2147483647 h 661"/>
                <a:gd name="T38" fmla="*/ 2147483647 w 802"/>
                <a:gd name="T39" fmla="*/ 2147483647 h 661"/>
                <a:gd name="T40" fmla="*/ 2147483647 w 802"/>
                <a:gd name="T41" fmla="*/ 2147483647 h 661"/>
                <a:gd name="T42" fmla="*/ 2147483647 w 802"/>
                <a:gd name="T43" fmla="*/ 2147483647 h 661"/>
                <a:gd name="T44" fmla="*/ 2147483647 w 802"/>
                <a:gd name="T45" fmla="*/ 2147483647 h 661"/>
                <a:gd name="T46" fmla="*/ 2147483647 w 802"/>
                <a:gd name="T47" fmla="*/ 2147483647 h 661"/>
                <a:gd name="T48" fmla="*/ 2147483647 w 802"/>
                <a:gd name="T49" fmla="*/ 0 h 661"/>
                <a:gd name="T50" fmla="*/ 2147483647 w 802"/>
                <a:gd name="T51" fmla="*/ 2147483647 h 661"/>
                <a:gd name="T52" fmla="*/ 2147483647 w 802"/>
                <a:gd name="T53" fmla="*/ 2147483647 h 661"/>
                <a:gd name="T54" fmla="*/ 2147483647 w 802"/>
                <a:gd name="T55" fmla="*/ 2147483647 h 661"/>
                <a:gd name="T56" fmla="*/ 2147483647 w 802"/>
                <a:gd name="T57" fmla="*/ 2147483647 h 661"/>
                <a:gd name="T58" fmla="*/ 2147483647 w 802"/>
                <a:gd name="T59" fmla="*/ 2147483647 h 661"/>
                <a:gd name="T60" fmla="*/ 2147483647 w 802"/>
                <a:gd name="T61" fmla="*/ 2147483647 h 661"/>
                <a:gd name="T62" fmla="*/ 2147483647 w 802"/>
                <a:gd name="T63" fmla="*/ 2147483647 h 661"/>
                <a:gd name="T64" fmla="*/ 2147483647 w 802"/>
                <a:gd name="T65" fmla="*/ 2147483647 h 6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2"/>
                <a:gd name="T100" fmla="*/ 0 h 661"/>
                <a:gd name="T101" fmla="*/ 802 w 802"/>
                <a:gd name="T102" fmla="*/ 661 h 6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2" h="661">
                  <a:moveTo>
                    <a:pt x="486" y="519"/>
                  </a:moveTo>
                  <a:lnTo>
                    <a:pt x="424" y="537"/>
                  </a:lnTo>
                  <a:lnTo>
                    <a:pt x="364" y="554"/>
                  </a:lnTo>
                  <a:lnTo>
                    <a:pt x="304" y="572"/>
                  </a:lnTo>
                  <a:lnTo>
                    <a:pt x="244" y="591"/>
                  </a:lnTo>
                  <a:lnTo>
                    <a:pt x="182" y="608"/>
                  </a:lnTo>
                  <a:lnTo>
                    <a:pt x="122" y="626"/>
                  </a:lnTo>
                  <a:lnTo>
                    <a:pt x="60" y="643"/>
                  </a:lnTo>
                  <a:lnTo>
                    <a:pt x="0" y="661"/>
                  </a:lnTo>
                  <a:lnTo>
                    <a:pt x="38" y="595"/>
                  </a:lnTo>
                  <a:lnTo>
                    <a:pt x="77" y="529"/>
                  </a:lnTo>
                  <a:lnTo>
                    <a:pt x="116" y="465"/>
                  </a:lnTo>
                  <a:lnTo>
                    <a:pt x="157" y="401"/>
                  </a:lnTo>
                  <a:lnTo>
                    <a:pt x="195" y="335"/>
                  </a:lnTo>
                  <a:lnTo>
                    <a:pt x="236" y="271"/>
                  </a:lnTo>
                  <a:lnTo>
                    <a:pt x="275" y="205"/>
                  </a:lnTo>
                  <a:lnTo>
                    <a:pt x="316" y="141"/>
                  </a:lnTo>
                  <a:lnTo>
                    <a:pt x="376" y="122"/>
                  </a:lnTo>
                  <a:lnTo>
                    <a:pt x="436" y="104"/>
                  </a:lnTo>
                  <a:lnTo>
                    <a:pt x="496" y="87"/>
                  </a:lnTo>
                  <a:lnTo>
                    <a:pt x="558" y="69"/>
                  </a:lnTo>
                  <a:lnTo>
                    <a:pt x="618" y="52"/>
                  </a:lnTo>
                  <a:lnTo>
                    <a:pt x="680" y="34"/>
                  </a:lnTo>
                  <a:lnTo>
                    <a:pt x="740" y="17"/>
                  </a:lnTo>
                  <a:lnTo>
                    <a:pt x="802" y="0"/>
                  </a:lnTo>
                  <a:lnTo>
                    <a:pt x="762" y="64"/>
                  </a:lnTo>
                  <a:lnTo>
                    <a:pt x="723" y="130"/>
                  </a:lnTo>
                  <a:lnTo>
                    <a:pt x="682" y="193"/>
                  </a:lnTo>
                  <a:lnTo>
                    <a:pt x="643" y="259"/>
                  </a:lnTo>
                  <a:lnTo>
                    <a:pt x="603" y="323"/>
                  </a:lnTo>
                  <a:lnTo>
                    <a:pt x="564" y="389"/>
                  </a:lnTo>
                  <a:lnTo>
                    <a:pt x="525" y="453"/>
                  </a:lnTo>
                  <a:lnTo>
                    <a:pt x="486" y="519"/>
                  </a:lnTo>
                  <a:close/>
                </a:path>
              </a:pathLst>
            </a:custGeom>
            <a:solidFill>
              <a:srgbClr val="D4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4" name="Freeform 202"/>
            <p:cNvSpPr>
              <a:spLocks/>
            </p:cNvSpPr>
            <p:nvPr/>
          </p:nvSpPr>
          <p:spPr bwMode="auto">
            <a:xfrm>
              <a:off x="6924675" y="2563813"/>
              <a:ext cx="635000" cy="525463"/>
            </a:xfrm>
            <a:custGeom>
              <a:avLst/>
              <a:gdLst>
                <a:gd name="T0" fmla="*/ 2147483647 w 799"/>
                <a:gd name="T1" fmla="*/ 2147483647 h 662"/>
                <a:gd name="T2" fmla="*/ 2147483647 w 799"/>
                <a:gd name="T3" fmla="*/ 2147483647 h 662"/>
                <a:gd name="T4" fmla="*/ 2147483647 w 799"/>
                <a:gd name="T5" fmla="*/ 2147483647 h 662"/>
                <a:gd name="T6" fmla="*/ 2147483647 w 799"/>
                <a:gd name="T7" fmla="*/ 2147483647 h 662"/>
                <a:gd name="T8" fmla="*/ 2147483647 w 799"/>
                <a:gd name="T9" fmla="*/ 2147483647 h 662"/>
                <a:gd name="T10" fmla="*/ 2147483647 w 799"/>
                <a:gd name="T11" fmla="*/ 2147483647 h 662"/>
                <a:gd name="T12" fmla="*/ 2147483647 w 799"/>
                <a:gd name="T13" fmla="*/ 2147483647 h 662"/>
                <a:gd name="T14" fmla="*/ 2147483647 w 799"/>
                <a:gd name="T15" fmla="*/ 2147483647 h 662"/>
                <a:gd name="T16" fmla="*/ 0 w 799"/>
                <a:gd name="T17" fmla="*/ 2147483647 h 662"/>
                <a:gd name="T18" fmla="*/ 2147483647 w 799"/>
                <a:gd name="T19" fmla="*/ 2147483647 h 662"/>
                <a:gd name="T20" fmla="*/ 2147483647 w 799"/>
                <a:gd name="T21" fmla="*/ 2147483647 h 662"/>
                <a:gd name="T22" fmla="*/ 2147483647 w 799"/>
                <a:gd name="T23" fmla="*/ 2147483647 h 662"/>
                <a:gd name="T24" fmla="*/ 2147483647 w 799"/>
                <a:gd name="T25" fmla="*/ 2147483647 h 662"/>
                <a:gd name="T26" fmla="*/ 2147483647 w 799"/>
                <a:gd name="T27" fmla="*/ 2147483647 h 662"/>
                <a:gd name="T28" fmla="*/ 2147483647 w 799"/>
                <a:gd name="T29" fmla="*/ 2147483647 h 662"/>
                <a:gd name="T30" fmla="*/ 2147483647 w 799"/>
                <a:gd name="T31" fmla="*/ 2147483647 h 662"/>
                <a:gd name="T32" fmla="*/ 2147483647 w 799"/>
                <a:gd name="T33" fmla="*/ 2147483647 h 662"/>
                <a:gd name="T34" fmla="*/ 2147483647 w 799"/>
                <a:gd name="T35" fmla="*/ 2147483647 h 662"/>
                <a:gd name="T36" fmla="*/ 2147483647 w 799"/>
                <a:gd name="T37" fmla="*/ 2147483647 h 662"/>
                <a:gd name="T38" fmla="*/ 2147483647 w 799"/>
                <a:gd name="T39" fmla="*/ 2147483647 h 662"/>
                <a:gd name="T40" fmla="*/ 2147483647 w 799"/>
                <a:gd name="T41" fmla="*/ 2147483647 h 662"/>
                <a:gd name="T42" fmla="*/ 2147483647 w 799"/>
                <a:gd name="T43" fmla="*/ 2147483647 h 662"/>
                <a:gd name="T44" fmla="*/ 2147483647 w 799"/>
                <a:gd name="T45" fmla="*/ 2147483647 h 662"/>
                <a:gd name="T46" fmla="*/ 2147483647 w 799"/>
                <a:gd name="T47" fmla="*/ 2147483647 h 662"/>
                <a:gd name="T48" fmla="*/ 2147483647 w 799"/>
                <a:gd name="T49" fmla="*/ 0 h 662"/>
                <a:gd name="T50" fmla="*/ 2147483647 w 799"/>
                <a:gd name="T51" fmla="*/ 2147483647 h 662"/>
                <a:gd name="T52" fmla="*/ 2147483647 w 799"/>
                <a:gd name="T53" fmla="*/ 2147483647 h 662"/>
                <a:gd name="T54" fmla="*/ 2147483647 w 799"/>
                <a:gd name="T55" fmla="*/ 2147483647 h 662"/>
                <a:gd name="T56" fmla="*/ 2147483647 w 799"/>
                <a:gd name="T57" fmla="*/ 2147483647 h 662"/>
                <a:gd name="T58" fmla="*/ 2147483647 w 799"/>
                <a:gd name="T59" fmla="*/ 2147483647 h 662"/>
                <a:gd name="T60" fmla="*/ 2147483647 w 799"/>
                <a:gd name="T61" fmla="*/ 2147483647 h 662"/>
                <a:gd name="T62" fmla="*/ 2147483647 w 799"/>
                <a:gd name="T63" fmla="*/ 2147483647 h 662"/>
                <a:gd name="T64" fmla="*/ 2147483647 w 799"/>
                <a:gd name="T65" fmla="*/ 2147483647 h 6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9"/>
                <a:gd name="T100" fmla="*/ 0 h 662"/>
                <a:gd name="T101" fmla="*/ 799 w 799"/>
                <a:gd name="T102" fmla="*/ 662 h 6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9" h="662">
                  <a:moveTo>
                    <a:pt x="487" y="520"/>
                  </a:moveTo>
                  <a:lnTo>
                    <a:pt x="425" y="538"/>
                  </a:lnTo>
                  <a:lnTo>
                    <a:pt x="365" y="555"/>
                  </a:lnTo>
                  <a:lnTo>
                    <a:pt x="303" y="573"/>
                  </a:lnTo>
                  <a:lnTo>
                    <a:pt x="243" y="590"/>
                  </a:lnTo>
                  <a:lnTo>
                    <a:pt x="181" y="607"/>
                  </a:lnTo>
                  <a:lnTo>
                    <a:pt x="121" y="625"/>
                  </a:lnTo>
                  <a:lnTo>
                    <a:pt x="59" y="642"/>
                  </a:lnTo>
                  <a:lnTo>
                    <a:pt x="0" y="662"/>
                  </a:lnTo>
                  <a:lnTo>
                    <a:pt x="37" y="596"/>
                  </a:lnTo>
                  <a:lnTo>
                    <a:pt x="76" y="530"/>
                  </a:lnTo>
                  <a:lnTo>
                    <a:pt x="113" y="464"/>
                  </a:lnTo>
                  <a:lnTo>
                    <a:pt x="154" y="400"/>
                  </a:lnTo>
                  <a:lnTo>
                    <a:pt x="192" y="334"/>
                  </a:lnTo>
                  <a:lnTo>
                    <a:pt x="233" y="268"/>
                  </a:lnTo>
                  <a:lnTo>
                    <a:pt x="272" y="204"/>
                  </a:lnTo>
                  <a:lnTo>
                    <a:pt x="313" y="140"/>
                  </a:lnTo>
                  <a:lnTo>
                    <a:pt x="373" y="121"/>
                  </a:lnTo>
                  <a:lnTo>
                    <a:pt x="433" y="103"/>
                  </a:lnTo>
                  <a:lnTo>
                    <a:pt x="493" y="86"/>
                  </a:lnTo>
                  <a:lnTo>
                    <a:pt x="555" y="68"/>
                  </a:lnTo>
                  <a:lnTo>
                    <a:pt x="615" y="51"/>
                  </a:lnTo>
                  <a:lnTo>
                    <a:pt x="677" y="33"/>
                  </a:lnTo>
                  <a:lnTo>
                    <a:pt x="737" y="16"/>
                  </a:lnTo>
                  <a:lnTo>
                    <a:pt x="799" y="0"/>
                  </a:lnTo>
                  <a:lnTo>
                    <a:pt x="759" y="64"/>
                  </a:lnTo>
                  <a:lnTo>
                    <a:pt x="720" y="128"/>
                  </a:lnTo>
                  <a:lnTo>
                    <a:pt x="681" y="192"/>
                  </a:lnTo>
                  <a:lnTo>
                    <a:pt x="642" y="258"/>
                  </a:lnTo>
                  <a:lnTo>
                    <a:pt x="602" y="322"/>
                  </a:lnTo>
                  <a:lnTo>
                    <a:pt x="565" y="388"/>
                  </a:lnTo>
                  <a:lnTo>
                    <a:pt x="524" y="454"/>
                  </a:lnTo>
                  <a:lnTo>
                    <a:pt x="487" y="520"/>
                  </a:lnTo>
                  <a:close/>
                </a:path>
              </a:pathLst>
            </a:custGeom>
            <a:solidFill>
              <a:srgbClr val="D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5" name="Freeform 203"/>
            <p:cNvSpPr>
              <a:spLocks/>
            </p:cNvSpPr>
            <p:nvPr/>
          </p:nvSpPr>
          <p:spPr bwMode="auto">
            <a:xfrm>
              <a:off x="6924675" y="2563813"/>
              <a:ext cx="638175" cy="527050"/>
            </a:xfrm>
            <a:custGeom>
              <a:avLst/>
              <a:gdLst>
                <a:gd name="T0" fmla="*/ 2147483647 w 803"/>
                <a:gd name="T1" fmla="*/ 2147483647 h 664"/>
                <a:gd name="T2" fmla="*/ 2147483647 w 803"/>
                <a:gd name="T3" fmla="*/ 2147483647 h 664"/>
                <a:gd name="T4" fmla="*/ 2147483647 w 803"/>
                <a:gd name="T5" fmla="*/ 2147483647 h 664"/>
                <a:gd name="T6" fmla="*/ 2147483647 w 803"/>
                <a:gd name="T7" fmla="*/ 2147483647 h 664"/>
                <a:gd name="T8" fmla="*/ 2147483647 w 803"/>
                <a:gd name="T9" fmla="*/ 2147483647 h 664"/>
                <a:gd name="T10" fmla="*/ 2147483647 w 803"/>
                <a:gd name="T11" fmla="*/ 2147483647 h 664"/>
                <a:gd name="T12" fmla="*/ 2147483647 w 803"/>
                <a:gd name="T13" fmla="*/ 2147483647 h 664"/>
                <a:gd name="T14" fmla="*/ 2147483647 w 803"/>
                <a:gd name="T15" fmla="*/ 2147483647 h 664"/>
                <a:gd name="T16" fmla="*/ 0 w 803"/>
                <a:gd name="T17" fmla="*/ 2147483647 h 664"/>
                <a:gd name="T18" fmla="*/ 2147483647 w 803"/>
                <a:gd name="T19" fmla="*/ 2147483647 h 664"/>
                <a:gd name="T20" fmla="*/ 2147483647 w 803"/>
                <a:gd name="T21" fmla="*/ 2147483647 h 664"/>
                <a:gd name="T22" fmla="*/ 2147483647 w 803"/>
                <a:gd name="T23" fmla="*/ 2147483647 h 664"/>
                <a:gd name="T24" fmla="*/ 2147483647 w 803"/>
                <a:gd name="T25" fmla="*/ 2147483647 h 664"/>
                <a:gd name="T26" fmla="*/ 2147483647 w 803"/>
                <a:gd name="T27" fmla="*/ 2147483647 h 664"/>
                <a:gd name="T28" fmla="*/ 2147483647 w 803"/>
                <a:gd name="T29" fmla="*/ 2147483647 h 664"/>
                <a:gd name="T30" fmla="*/ 2147483647 w 803"/>
                <a:gd name="T31" fmla="*/ 2147483647 h 664"/>
                <a:gd name="T32" fmla="*/ 2147483647 w 803"/>
                <a:gd name="T33" fmla="*/ 2147483647 h 664"/>
                <a:gd name="T34" fmla="*/ 2147483647 w 803"/>
                <a:gd name="T35" fmla="*/ 2147483647 h 664"/>
                <a:gd name="T36" fmla="*/ 2147483647 w 803"/>
                <a:gd name="T37" fmla="*/ 2147483647 h 664"/>
                <a:gd name="T38" fmla="*/ 2147483647 w 803"/>
                <a:gd name="T39" fmla="*/ 2147483647 h 664"/>
                <a:gd name="T40" fmla="*/ 2147483647 w 803"/>
                <a:gd name="T41" fmla="*/ 2147483647 h 664"/>
                <a:gd name="T42" fmla="*/ 2147483647 w 803"/>
                <a:gd name="T43" fmla="*/ 2147483647 h 664"/>
                <a:gd name="T44" fmla="*/ 2147483647 w 803"/>
                <a:gd name="T45" fmla="*/ 2147483647 h 664"/>
                <a:gd name="T46" fmla="*/ 2147483647 w 803"/>
                <a:gd name="T47" fmla="*/ 2147483647 h 664"/>
                <a:gd name="T48" fmla="*/ 2147483647 w 803"/>
                <a:gd name="T49" fmla="*/ 0 h 664"/>
                <a:gd name="T50" fmla="*/ 2147483647 w 803"/>
                <a:gd name="T51" fmla="*/ 2147483647 h 664"/>
                <a:gd name="T52" fmla="*/ 2147483647 w 803"/>
                <a:gd name="T53" fmla="*/ 2147483647 h 664"/>
                <a:gd name="T54" fmla="*/ 2147483647 w 803"/>
                <a:gd name="T55" fmla="*/ 2147483647 h 664"/>
                <a:gd name="T56" fmla="*/ 2147483647 w 803"/>
                <a:gd name="T57" fmla="*/ 2147483647 h 664"/>
                <a:gd name="T58" fmla="*/ 2147483647 w 803"/>
                <a:gd name="T59" fmla="*/ 2147483647 h 664"/>
                <a:gd name="T60" fmla="*/ 2147483647 w 803"/>
                <a:gd name="T61" fmla="*/ 2147483647 h 664"/>
                <a:gd name="T62" fmla="*/ 2147483647 w 803"/>
                <a:gd name="T63" fmla="*/ 2147483647 h 664"/>
                <a:gd name="T64" fmla="*/ 2147483647 w 803"/>
                <a:gd name="T65" fmla="*/ 2147483647 h 6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3"/>
                <a:gd name="T100" fmla="*/ 0 h 664"/>
                <a:gd name="T101" fmla="*/ 803 w 803"/>
                <a:gd name="T102" fmla="*/ 664 h 6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3" h="664">
                  <a:moveTo>
                    <a:pt x="487" y="522"/>
                  </a:moveTo>
                  <a:lnTo>
                    <a:pt x="425" y="540"/>
                  </a:lnTo>
                  <a:lnTo>
                    <a:pt x="365" y="557"/>
                  </a:lnTo>
                  <a:lnTo>
                    <a:pt x="303" y="574"/>
                  </a:lnTo>
                  <a:lnTo>
                    <a:pt x="243" y="592"/>
                  </a:lnTo>
                  <a:lnTo>
                    <a:pt x="181" y="609"/>
                  </a:lnTo>
                  <a:lnTo>
                    <a:pt x="121" y="627"/>
                  </a:lnTo>
                  <a:lnTo>
                    <a:pt x="59" y="644"/>
                  </a:lnTo>
                  <a:lnTo>
                    <a:pt x="0" y="664"/>
                  </a:lnTo>
                  <a:lnTo>
                    <a:pt x="39" y="598"/>
                  </a:lnTo>
                  <a:lnTo>
                    <a:pt x="78" y="532"/>
                  </a:lnTo>
                  <a:lnTo>
                    <a:pt x="117" y="466"/>
                  </a:lnTo>
                  <a:lnTo>
                    <a:pt x="156" y="402"/>
                  </a:lnTo>
                  <a:lnTo>
                    <a:pt x="194" y="336"/>
                  </a:lnTo>
                  <a:lnTo>
                    <a:pt x="233" y="270"/>
                  </a:lnTo>
                  <a:lnTo>
                    <a:pt x="272" y="204"/>
                  </a:lnTo>
                  <a:lnTo>
                    <a:pt x="313" y="140"/>
                  </a:lnTo>
                  <a:lnTo>
                    <a:pt x="373" y="123"/>
                  </a:lnTo>
                  <a:lnTo>
                    <a:pt x="435" y="105"/>
                  </a:lnTo>
                  <a:lnTo>
                    <a:pt x="495" y="88"/>
                  </a:lnTo>
                  <a:lnTo>
                    <a:pt x="557" y="70"/>
                  </a:lnTo>
                  <a:lnTo>
                    <a:pt x="617" y="53"/>
                  </a:lnTo>
                  <a:lnTo>
                    <a:pt x="679" y="35"/>
                  </a:lnTo>
                  <a:lnTo>
                    <a:pt x="739" y="18"/>
                  </a:lnTo>
                  <a:lnTo>
                    <a:pt x="803" y="0"/>
                  </a:lnTo>
                  <a:lnTo>
                    <a:pt x="763" y="64"/>
                  </a:lnTo>
                  <a:lnTo>
                    <a:pt x="722" y="130"/>
                  </a:lnTo>
                  <a:lnTo>
                    <a:pt x="683" y="194"/>
                  </a:lnTo>
                  <a:lnTo>
                    <a:pt x="644" y="260"/>
                  </a:lnTo>
                  <a:lnTo>
                    <a:pt x="604" y="324"/>
                  </a:lnTo>
                  <a:lnTo>
                    <a:pt x="565" y="390"/>
                  </a:lnTo>
                  <a:lnTo>
                    <a:pt x="526" y="456"/>
                  </a:lnTo>
                  <a:lnTo>
                    <a:pt x="487" y="522"/>
                  </a:lnTo>
                  <a:close/>
                </a:path>
              </a:pathLst>
            </a:custGeom>
            <a:solidFill>
              <a:srgbClr val="D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6" name="Freeform 204"/>
            <p:cNvSpPr>
              <a:spLocks/>
            </p:cNvSpPr>
            <p:nvPr/>
          </p:nvSpPr>
          <p:spPr bwMode="auto">
            <a:xfrm>
              <a:off x="6924675" y="2565401"/>
              <a:ext cx="638175" cy="525463"/>
            </a:xfrm>
            <a:custGeom>
              <a:avLst/>
              <a:gdLst>
                <a:gd name="T0" fmla="*/ 2147483647 w 803"/>
                <a:gd name="T1" fmla="*/ 2147483647 h 662"/>
                <a:gd name="T2" fmla="*/ 2147483647 w 803"/>
                <a:gd name="T3" fmla="*/ 2147483647 h 662"/>
                <a:gd name="T4" fmla="*/ 2147483647 w 803"/>
                <a:gd name="T5" fmla="*/ 2147483647 h 662"/>
                <a:gd name="T6" fmla="*/ 2147483647 w 803"/>
                <a:gd name="T7" fmla="*/ 2147483647 h 662"/>
                <a:gd name="T8" fmla="*/ 2147483647 w 803"/>
                <a:gd name="T9" fmla="*/ 2147483647 h 662"/>
                <a:gd name="T10" fmla="*/ 2147483647 w 803"/>
                <a:gd name="T11" fmla="*/ 2147483647 h 662"/>
                <a:gd name="T12" fmla="*/ 2147483647 w 803"/>
                <a:gd name="T13" fmla="*/ 2147483647 h 662"/>
                <a:gd name="T14" fmla="*/ 2147483647 w 803"/>
                <a:gd name="T15" fmla="*/ 2147483647 h 662"/>
                <a:gd name="T16" fmla="*/ 0 w 803"/>
                <a:gd name="T17" fmla="*/ 2147483647 h 662"/>
                <a:gd name="T18" fmla="*/ 2147483647 w 803"/>
                <a:gd name="T19" fmla="*/ 2147483647 h 662"/>
                <a:gd name="T20" fmla="*/ 2147483647 w 803"/>
                <a:gd name="T21" fmla="*/ 2147483647 h 662"/>
                <a:gd name="T22" fmla="*/ 2147483647 w 803"/>
                <a:gd name="T23" fmla="*/ 2147483647 h 662"/>
                <a:gd name="T24" fmla="*/ 2147483647 w 803"/>
                <a:gd name="T25" fmla="*/ 2147483647 h 662"/>
                <a:gd name="T26" fmla="*/ 2147483647 w 803"/>
                <a:gd name="T27" fmla="*/ 2147483647 h 662"/>
                <a:gd name="T28" fmla="*/ 2147483647 w 803"/>
                <a:gd name="T29" fmla="*/ 2147483647 h 662"/>
                <a:gd name="T30" fmla="*/ 2147483647 w 803"/>
                <a:gd name="T31" fmla="*/ 2147483647 h 662"/>
                <a:gd name="T32" fmla="*/ 2147483647 w 803"/>
                <a:gd name="T33" fmla="*/ 2147483647 h 662"/>
                <a:gd name="T34" fmla="*/ 2147483647 w 803"/>
                <a:gd name="T35" fmla="*/ 2147483647 h 662"/>
                <a:gd name="T36" fmla="*/ 2147483647 w 803"/>
                <a:gd name="T37" fmla="*/ 2147483647 h 662"/>
                <a:gd name="T38" fmla="*/ 2147483647 w 803"/>
                <a:gd name="T39" fmla="*/ 2147483647 h 662"/>
                <a:gd name="T40" fmla="*/ 2147483647 w 803"/>
                <a:gd name="T41" fmla="*/ 2147483647 h 662"/>
                <a:gd name="T42" fmla="*/ 2147483647 w 803"/>
                <a:gd name="T43" fmla="*/ 2147483647 h 662"/>
                <a:gd name="T44" fmla="*/ 2147483647 w 803"/>
                <a:gd name="T45" fmla="*/ 2147483647 h 662"/>
                <a:gd name="T46" fmla="*/ 2147483647 w 803"/>
                <a:gd name="T47" fmla="*/ 2147483647 h 662"/>
                <a:gd name="T48" fmla="*/ 2147483647 w 803"/>
                <a:gd name="T49" fmla="*/ 0 h 662"/>
                <a:gd name="T50" fmla="*/ 2147483647 w 803"/>
                <a:gd name="T51" fmla="*/ 2147483647 h 662"/>
                <a:gd name="T52" fmla="*/ 2147483647 w 803"/>
                <a:gd name="T53" fmla="*/ 2147483647 h 662"/>
                <a:gd name="T54" fmla="*/ 2147483647 w 803"/>
                <a:gd name="T55" fmla="*/ 2147483647 h 662"/>
                <a:gd name="T56" fmla="*/ 2147483647 w 803"/>
                <a:gd name="T57" fmla="*/ 2147483647 h 662"/>
                <a:gd name="T58" fmla="*/ 2147483647 w 803"/>
                <a:gd name="T59" fmla="*/ 2147483647 h 662"/>
                <a:gd name="T60" fmla="*/ 2147483647 w 803"/>
                <a:gd name="T61" fmla="*/ 2147483647 h 662"/>
                <a:gd name="T62" fmla="*/ 2147483647 w 803"/>
                <a:gd name="T63" fmla="*/ 2147483647 h 662"/>
                <a:gd name="T64" fmla="*/ 2147483647 w 803"/>
                <a:gd name="T65" fmla="*/ 2147483647 h 6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3"/>
                <a:gd name="T100" fmla="*/ 0 h 662"/>
                <a:gd name="T101" fmla="*/ 803 w 803"/>
                <a:gd name="T102" fmla="*/ 662 h 6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3" h="662">
                  <a:moveTo>
                    <a:pt x="489" y="520"/>
                  </a:moveTo>
                  <a:lnTo>
                    <a:pt x="425" y="538"/>
                  </a:lnTo>
                  <a:lnTo>
                    <a:pt x="365" y="555"/>
                  </a:lnTo>
                  <a:lnTo>
                    <a:pt x="303" y="572"/>
                  </a:lnTo>
                  <a:lnTo>
                    <a:pt x="243" y="592"/>
                  </a:lnTo>
                  <a:lnTo>
                    <a:pt x="181" y="609"/>
                  </a:lnTo>
                  <a:lnTo>
                    <a:pt x="121" y="627"/>
                  </a:lnTo>
                  <a:lnTo>
                    <a:pt x="59" y="644"/>
                  </a:lnTo>
                  <a:lnTo>
                    <a:pt x="0" y="662"/>
                  </a:lnTo>
                  <a:lnTo>
                    <a:pt x="39" y="596"/>
                  </a:lnTo>
                  <a:lnTo>
                    <a:pt x="78" y="530"/>
                  </a:lnTo>
                  <a:lnTo>
                    <a:pt x="117" y="466"/>
                  </a:lnTo>
                  <a:lnTo>
                    <a:pt x="158" y="402"/>
                  </a:lnTo>
                  <a:lnTo>
                    <a:pt x="196" y="336"/>
                  </a:lnTo>
                  <a:lnTo>
                    <a:pt x="235" y="272"/>
                  </a:lnTo>
                  <a:lnTo>
                    <a:pt x="274" y="206"/>
                  </a:lnTo>
                  <a:lnTo>
                    <a:pt x="315" y="142"/>
                  </a:lnTo>
                  <a:lnTo>
                    <a:pt x="375" y="123"/>
                  </a:lnTo>
                  <a:lnTo>
                    <a:pt x="437" y="105"/>
                  </a:lnTo>
                  <a:lnTo>
                    <a:pt x="497" y="88"/>
                  </a:lnTo>
                  <a:lnTo>
                    <a:pt x="559" y="70"/>
                  </a:lnTo>
                  <a:lnTo>
                    <a:pt x="619" y="53"/>
                  </a:lnTo>
                  <a:lnTo>
                    <a:pt x="681" y="35"/>
                  </a:lnTo>
                  <a:lnTo>
                    <a:pt x="741" y="18"/>
                  </a:lnTo>
                  <a:lnTo>
                    <a:pt x="803" y="0"/>
                  </a:lnTo>
                  <a:lnTo>
                    <a:pt x="763" y="64"/>
                  </a:lnTo>
                  <a:lnTo>
                    <a:pt x="722" y="130"/>
                  </a:lnTo>
                  <a:lnTo>
                    <a:pt x="683" y="194"/>
                  </a:lnTo>
                  <a:lnTo>
                    <a:pt x="644" y="260"/>
                  </a:lnTo>
                  <a:lnTo>
                    <a:pt x="604" y="324"/>
                  </a:lnTo>
                  <a:lnTo>
                    <a:pt x="565" y="390"/>
                  </a:lnTo>
                  <a:lnTo>
                    <a:pt x="526" y="454"/>
                  </a:lnTo>
                  <a:lnTo>
                    <a:pt x="489" y="520"/>
                  </a:lnTo>
                  <a:close/>
                </a:path>
              </a:pathLst>
            </a:custGeom>
            <a:solidFill>
              <a:srgbClr val="E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7" name="Freeform 205"/>
            <p:cNvSpPr>
              <a:spLocks/>
            </p:cNvSpPr>
            <p:nvPr/>
          </p:nvSpPr>
          <p:spPr bwMode="auto">
            <a:xfrm>
              <a:off x="6924675" y="2568576"/>
              <a:ext cx="638175" cy="525463"/>
            </a:xfrm>
            <a:custGeom>
              <a:avLst/>
              <a:gdLst>
                <a:gd name="T0" fmla="*/ 2147483647 w 803"/>
                <a:gd name="T1" fmla="*/ 2147483647 h 662"/>
                <a:gd name="T2" fmla="*/ 2147483647 w 803"/>
                <a:gd name="T3" fmla="*/ 2147483647 h 662"/>
                <a:gd name="T4" fmla="*/ 2147483647 w 803"/>
                <a:gd name="T5" fmla="*/ 2147483647 h 662"/>
                <a:gd name="T6" fmla="*/ 2147483647 w 803"/>
                <a:gd name="T7" fmla="*/ 2147483647 h 662"/>
                <a:gd name="T8" fmla="*/ 2147483647 w 803"/>
                <a:gd name="T9" fmla="*/ 2147483647 h 662"/>
                <a:gd name="T10" fmla="*/ 2147483647 w 803"/>
                <a:gd name="T11" fmla="*/ 2147483647 h 662"/>
                <a:gd name="T12" fmla="*/ 2147483647 w 803"/>
                <a:gd name="T13" fmla="*/ 2147483647 h 662"/>
                <a:gd name="T14" fmla="*/ 2147483647 w 803"/>
                <a:gd name="T15" fmla="*/ 2147483647 h 662"/>
                <a:gd name="T16" fmla="*/ 0 w 803"/>
                <a:gd name="T17" fmla="*/ 2147483647 h 662"/>
                <a:gd name="T18" fmla="*/ 2147483647 w 803"/>
                <a:gd name="T19" fmla="*/ 2147483647 h 662"/>
                <a:gd name="T20" fmla="*/ 2147483647 w 803"/>
                <a:gd name="T21" fmla="*/ 2147483647 h 662"/>
                <a:gd name="T22" fmla="*/ 2147483647 w 803"/>
                <a:gd name="T23" fmla="*/ 2147483647 h 662"/>
                <a:gd name="T24" fmla="*/ 2147483647 w 803"/>
                <a:gd name="T25" fmla="*/ 2147483647 h 662"/>
                <a:gd name="T26" fmla="*/ 2147483647 w 803"/>
                <a:gd name="T27" fmla="*/ 2147483647 h 662"/>
                <a:gd name="T28" fmla="*/ 2147483647 w 803"/>
                <a:gd name="T29" fmla="*/ 2147483647 h 662"/>
                <a:gd name="T30" fmla="*/ 2147483647 w 803"/>
                <a:gd name="T31" fmla="*/ 2147483647 h 662"/>
                <a:gd name="T32" fmla="*/ 2147483647 w 803"/>
                <a:gd name="T33" fmla="*/ 2147483647 h 662"/>
                <a:gd name="T34" fmla="*/ 2147483647 w 803"/>
                <a:gd name="T35" fmla="*/ 2147483647 h 662"/>
                <a:gd name="T36" fmla="*/ 2147483647 w 803"/>
                <a:gd name="T37" fmla="*/ 2147483647 h 662"/>
                <a:gd name="T38" fmla="*/ 2147483647 w 803"/>
                <a:gd name="T39" fmla="*/ 2147483647 h 662"/>
                <a:gd name="T40" fmla="*/ 2147483647 w 803"/>
                <a:gd name="T41" fmla="*/ 2147483647 h 662"/>
                <a:gd name="T42" fmla="*/ 2147483647 w 803"/>
                <a:gd name="T43" fmla="*/ 2147483647 h 662"/>
                <a:gd name="T44" fmla="*/ 2147483647 w 803"/>
                <a:gd name="T45" fmla="*/ 2147483647 h 662"/>
                <a:gd name="T46" fmla="*/ 2147483647 w 803"/>
                <a:gd name="T47" fmla="*/ 2147483647 h 662"/>
                <a:gd name="T48" fmla="*/ 2147483647 w 803"/>
                <a:gd name="T49" fmla="*/ 0 h 662"/>
                <a:gd name="T50" fmla="*/ 2147483647 w 803"/>
                <a:gd name="T51" fmla="*/ 2147483647 h 662"/>
                <a:gd name="T52" fmla="*/ 2147483647 w 803"/>
                <a:gd name="T53" fmla="*/ 2147483647 h 662"/>
                <a:gd name="T54" fmla="*/ 2147483647 w 803"/>
                <a:gd name="T55" fmla="*/ 2147483647 h 662"/>
                <a:gd name="T56" fmla="*/ 2147483647 w 803"/>
                <a:gd name="T57" fmla="*/ 2147483647 h 662"/>
                <a:gd name="T58" fmla="*/ 2147483647 w 803"/>
                <a:gd name="T59" fmla="*/ 2147483647 h 662"/>
                <a:gd name="T60" fmla="*/ 2147483647 w 803"/>
                <a:gd name="T61" fmla="*/ 2147483647 h 662"/>
                <a:gd name="T62" fmla="*/ 2147483647 w 803"/>
                <a:gd name="T63" fmla="*/ 2147483647 h 662"/>
                <a:gd name="T64" fmla="*/ 2147483647 w 803"/>
                <a:gd name="T65" fmla="*/ 2147483647 h 6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3"/>
                <a:gd name="T100" fmla="*/ 0 h 662"/>
                <a:gd name="T101" fmla="*/ 803 w 803"/>
                <a:gd name="T102" fmla="*/ 662 h 6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3" h="662">
                  <a:moveTo>
                    <a:pt x="489" y="520"/>
                  </a:moveTo>
                  <a:lnTo>
                    <a:pt x="427" y="537"/>
                  </a:lnTo>
                  <a:lnTo>
                    <a:pt x="367" y="555"/>
                  </a:lnTo>
                  <a:lnTo>
                    <a:pt x="305" y="572"/>
                  </a:lnTo>
                  <a:lnTo>
                    <a:pt x="245" y="590"/>
                  </a:lnTo>
                  <a:lnTo>
                    <a:pt x="183" y="607"/>
                  </a:lnTo>
                  <a:lnTo>
                    <a:pt x="123" y="625"/>
                  </a:lnTo>
                  <a:lnTo>
                    <a:pt x="61" y="642"/>
                  </a:lnTo>
                  <a:lnTo>
                    <a:pt x="0" y="662"/>
                  </a:lnTo>
                  <a:lnTo>
                    <a:pt x="39" y="596"/>
                  </a:lnTo>
                  <a:lnTo>
                    <a:pt x="78" y="530"/>
                  </a:lnTo>
                  <a:lnTo>
                    <a:pt x="117" y="464"/>
                  </a:lnTo>
                  <a:lnTo>
                    <a:pt x="158" y="400"/>
                  </a:lnTo>
                  <a:lnTo>
                    <a:pt x="196" y="334"/>
                  </a:lnTo>
                  <a:lnTo>
                    <a:pt x="235" y="270"/>
                  </a:lnTo>
                  <a:lnTo>
                    <a:pt x="274" y="206"/>
                  </a:lnTo>
                  <a:lnTo>
                    <a:pt x="315" y="142"/>
                  </a:lnTo>
                  <a:lnTo>
                    <a:pt x="375" y="122"/>
                  </a:lnTo>
                  <a:lnTo>
                    <a:pt x="437" y="105"/>
                  </a:lnTo>
                  <a:lnTo>
                    <a:pt x="497" y="86"/>
                  </a:lnTo>
                  <a:lnTo>
                    <a:pt x="559" y="68"/>
                  </a:lnTo>
                  <a:lnTo>
                    <a:pt x="619" y="51"/>
                  </a:lnTo>
                  <a:lnTo>
                    <a:pt x="681" y="33"/>
                  </a:lnTo>
                  <a:lnTo>
                    <a:pt x="741" y="16"/>
                  </a:lnTo>
                  <a:lnTo>
                    <a:pt x="803" y="0"/>
                  </a:lnTo>
                  <a:lnTo>
                    <a:pt x="763" y="64"/>
                  </a:lnTo>
                  <a:lnTo>
                    <a:pt x="722" y="128"/>
                  </a:lnTo>
                  <a:lnTo>
                    <a:pt x="683" y="192"/>
                  </a:lnTo>
                  <a:lnTo>
                    <a:pt x="644" y="258"/>
                  </a:lnTo>
                  <a:lnTo>
                    <a:pt x="604" y="322"/>
                  </a:lnTo>
                  <a:lnTo>
                    <a:pt x="565" y="388"/>
                  </a:lnTo>
                  <a:lnTo>
                    <a:pt x="526" y="454"/>
                  </a:lnTo>
                  <a:lnTo>
                    <a:pt x="489" y="52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8" name="Freeform 206"/>
            <p:cNvSpPr>
              <a:spLocks/>
            </p:cNvSpPr>
            <p:nvPr/>
          </p:nvSpPr>
          <p:spPr bwMode="auto">
            <a:xfrm>
              <a:off x="6926263" y="2568576"/>
              <a:ext cx="636588" cy="527050"/>
            </a:xfrm>
            <a:custGeom>
              <a:avLst/>
              <a:gdLst>
                <a:gd name="T0" fmla="*/ 2147483647 w 801"/>
                <a:gd name="T1" fmla="*/ 2147483647 h 663"/>
                <a:gd name="T2" fmla="*/ 0 w 801"/>
                <a:gd name="T3" fmla="*/ 2147483647 h 663"/>
                <a:gd name="T4" fmla="*/ 2147483647 w 801"/>
                <a:gd name="T5" fmla="*/ 2147483647 h 663"/>
                <a:gd name="T6" fmla="*/ 2147483647 w 801"/>
                <a:gd name="T7" fmla="*/ 0 h 663"/>
                <a:gd name="T8" fmla="*/ 2147483647 w 801"/>
                <a:gd name="T9" fmla="*/ 2147483647 h 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1"/>
                <a:gd name="T16" fmla="*/ 0 h 663"/>
                <a:gd name="T17" fmla="*/ 801 w 801"/>
                <a:gd name="T18" fmla="*/ 663 h 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1" h="663">
                  <a:moveTo>
                    <a:pt x="487" y="524"/>
                  </a:moveTo>
                  <a:lnTo>
                    <a:pt x="0" y="663"/>
                  </a:lnTo>
                  <a:lnTo>
                    <a:pt x="313" y="142"/>
                  </a:lnTo>
                  <a:lnTo>
                    <a:pt x="801" y="0"/>
                  </a:lnTo>
                  <a:lnTo>
                    <a:pt x="487" y="524"/>
                  </a:lnTo>
                  <a:close/>
                </a:path>
              </a:pathLst>
            </a:custGeom>
            <a:solidFill>
              <a:srgbClr val="F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49" name="Freeform 207"/>
            <p:cNvSpPr>
              <a:spLocks/>
            </p:cNvSpPr>
            <p:nvPr/>
          </p:nvSpPr>
          <p:spPr bwMode="auto">
            <a:xfrm>
              <a:off x="6926263" y="2565401"/>
              <a:ext cx="641350" cy="561975"/>
            </a:xfrm>
            <a:custGeom>
              <a:avLst/>
              <a:gdLst>
                <a:gd name="T0" fmla="*/ 2147483647 w 807"/>
                <a:gd name="T1" fmla="*/ 2147483647 h 708"/>
                <a:gd name="T2" fmla="*/ 2147483647 w 807"/>
                <a:gd name="T3" fmla="*/ 2147483647 h 708"/>
                <a:gd name="T4" fmla="*/ 2147483647 w 807"/>
                <a:gd name="T5" fmla="*/ 2147483647 h 708"/>
                <a:gd name="T6" fmla="*/ 2147483647 w 807"/>
                <a:gd name="T7" fmla="*/ 2147483647 h 708"/>
                <a:gd name="T8" fmla="*/ 2147483647 w 807"/>
                <a:gd name="T9" fmla="*/ 2147483647 h 708"/>
                <a:gd name="T10" fmla="*/ 2147483647 w 807"/>
                <a:gd name="T11" fmla="*/ 2147483647 h 708"/>
                <a:gd name="T12" fmla="*/ 2147483647 w 807"/>
                <a:gd name="T13" fmla="*/ 2147483647 h 708"/>
                <a:gd name="T14" fmla="*/ 2147483647 w 807"/>
                <a:gd name="T15" fmla="*/ 2147483647 h 708"/>
                <a:gd name="T16" fmla="*/ 0 w 807"/>
                <a:gd name="T17" fmla="*/ 2147483647 h 708"/>
                <a:gd name="T18" fmla="*/ 2147483647 w 807"/>
                <a:gd name="T19" fmla="*/ 2147483647 h 708"/>
                <a:gd name="T20" fmla="*/ 2147483647 w 807"/>
                <a:gd name="T21" fmla="*/ 2147483647 h 708"/>
                <a:gd name="T22" fmla="*/ 2147483647 w 807"/>
                <a:gd name="T23" fmla="*/ 2147483647 h 708"/>
                <a:gd name="T24" fmla="*/ 2147483647 w 807"/>
                <a:gd name="T25" fmla="*/ 2147483647 h 708"/>
                <a:gd name="T26" fmla="*/ 2147483647 w 807"/>
                <a:gd name="T27" fmla="*/ 2147483647 h 708"/>
                <a:gd name="T28" fmla="*/ 2147483647 w 807"/>
                <a:gd name="T29" fmla="*/ 2147483647 h 708"/>
                <a:gd name="T30" fmla="*/ 2147483647 w 807"/>
                <a:gd name="T31" fmla="*/ 2147483647 h 708"/>
                <a:gd name="T32" fmla="*/ 2147483647 w 807"/>
                <a:gd name="T33" fmla="*/ 2147483647 h 708"/>
                <a:gd name="T34" fmla="*/ 2147483647 w 807"/>
                <a:gd name="T35" fmla="*/ 2147483647 h 708"/>
                <a:gd name="T36" fmla="*/ 2147483647 w 807"/>
                <a:gd name="T37" fmla="*/ 2147483647 h 708"/>
                <a:gd name="T38" fmla="*/ 2147483647 w 807"/>
                <a:gd name="T39" fmla="*/ 2147483647 h 708"/>
                <a:gd name="T40" fmla="*/ 2147483647 w 807"/>
                <a:gd name="T41" fmla="*/ 2147483647 h 708"/>
                <a:gd name="T42" fmla="*/ 2147483647 w 807"/>
                <a:gd name="T43" fmla="*/ 2147483647 h 708"/>
                <a:gd name="T44" fmla="*/ 2147483647 w 807"/>
                <a:gd name="T45" fmla="*/ 2147483647 h 708"/>
                <a:gd name="T46" fmla="*/ 2147483647 w 807"/>
                <a:gd name="T47" fmla="*/ 2147483647 h 708"/>
                <a:gd name="T48" fmla="*/ 2147483647 w 807"/>
                <a:gd name="T49" fmla="*/ 0 h 708"/>
                <a:gd name="T50" fmla="*/ 2147483647 w 807"/>
                <a:gd name="T51" fmla="*/ 2147483647 h 708"/>
                <a:gd name="T52" fmla="*/ 2147483647 w 807"/>
                <a:gd name="T53" fmla="*/ 2147483647 h 708"/>
                <a:gd name="T54" fmla="*/ 2147483647 w 807"/>
                <a:gd name="T55" fmla="*/ 2147483647 h 708"/>
                <a:gd name="T56" fmla="*/ 2147483647 w 807"/>
                <a:gd name="T57" fmla="*/ 2147483647 h 708"/>
                <a:gd name="T58" fmla="*/ 2147483647 w 807"/>
                <a:gd name="T59" fmla="*/ 2147483647 h 708"/>
                <a:gd name="T60" fmla="*/ 2147483647 w 807"/>
                <a:gd name="T61" fmla="*/ 2147483647 h 708"/>
                <a:gd name="T62" fmla="*/ 2147483647 w 807"/>
                <a:gd name="T63" fmla="*/ 2147483647 h 708"/>
                <a:gd name="T64" fmla="*/ 2147483647 w 807"/>
                <a:gd name="T65" fmla="*/ 2147483647 h 7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7"/>
                <a:gd name="T100" fmla="*/ 0 h 708"/>
                <a:gd name="T101" fmla="*/ 807 w 807"/>
                <a:gd name="T102" fmla="*/ 708 h 7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7" h="708">
                  <a:moveTo>
                    <a:pt x="485" y="536"/>
                  </a:moveTo>
                  <a:lnTo>
                    <a:pt x="425" y="545"/>
                  </a:lnTo>
                  <a:lnTo>
                    <a:pt x="369" y="559"/>
                  </a:lnTo>
                  <a:lnTo>
                    <a:pt x="311" y="576"/>
                  </a:lnTo>
                  <a:lnTo>
                    <a:pt x="254" y="596"/>
                  </a:lnTo>
                  <a:lnTo>
                    <a:pt x="194" y="617"/>
                  </a:lnTo>
                  <a:lnTo>
                    <a:pt x="132" y="644"/>
                  </a:lnTo>
                  <a:lnTo>
                    <a:pt x="68" y="673"/>
                  </a:lnTo>
                  <a:lnTo>
                    <a:pt x="0" y="708"/>
                  </a:lnTo>
                  <a:lnTo>
                    <a:pt x="39" y="642"/>
                  </a:lnTo>
                  <a:lnTo>
                    <a:pt x="78" y="576"/>
                  </a:lnTo>
                  <a:lnTo>
                    <a:pt x="117" y="510"/>
                  </a:lnTo>
                  <a:lnTo>
                    <a:pt x="157" y="446"/>
                  </a:lnTo>
                  <a:lnTo>
                    <a:pt x="196" y="380"/>
                  </a:lnTo>
                  <a:lnTo>
                    <a:pt x="237" y="315"/>
                  </a:lnTo>
                  <a:lnTo>
                    <a:pt x="276" y="249"/>
                  </a:lnTo>
                  <a:lnTo>
                    <a:pt x="317" y="185"/>
                  </a:lnTo>
                  <a:lnTo>
                    <a:pt x="379" y="150"/>
                  </a:lnTo>
                  <a:lnTo>
                    <a:pt x="443" y="119"/>
                  </a:lnTo>
                  <a:lnTo>
                    <a:pt x="505" y="90"/>
                  </a:lnTo>
                  <a:lnTo>
                    <a:pt x="567" y="66"/>
                  </a:lnTo>
                  <a:lnTo>
                    <a:pt x="627" y="43"/>
                  </a:lnTo>
                  <a:lnTo>
                    <a:pt x="687" y="26"/>
                  </a:lnTo>
                  <a:lnTo>
                    <a:pt x="747" y="10"/>
                  </a:lnTo>
                  <a:lnTo>
                    <a:pt x="807" y="0"/>
                  </a:lnTo>
                  <a:lnTo>
                    <a:pt x="792" y="22"/>
                  </a:lnTo>
                  <a:lnTo>
                    <a:pt x="755" y="84"/>
                  </a:lnTo>
                  <a:lnTo>
                    <a:pt x="702" y="169"/>
                  </a:lnTo>
                  <a:lnTo>
                    <a:pt x="644" y="268"/>
                  </a:lnTo>
                  <a:lnTo>
                    <a:pt x="584" y="365"/>
                  </a:lnTo>
                  <a:lnTo>
                    <a:pt x="532" y="450"/>
                  </a:lnTo>
                  <a:lnTo>
                    <a:pt x="497" y="510"/>
                  </a:lnTo>
                  <a:lnTo>
                    <a:pt x="485" y="536"/>
                  </a:lnTo>
                  <a:close/>
                </a:path>
              </a:pathLst>
            </a:custGeom>
            <a:solidFill>
              <a:srgbClr val="7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0" name="Freeform 208"/>
            <p:cNvSpPr>
              <a:spLocks/>
            </p:cNvSpPr>
            <p:nvPr/>
          </p:nvSpPr>
          <p:spPr bwMode="auto">
            <a:xfrm>
              <a:off x="6530975" y="2357438"/>
              <a:ext cx="868363" cy="722313"/>
            </a:xfrm>
            <a:custGeom>
              <a:avLst/>
              <a:gdLst>
                <a:gd name="T0" fmla="*/ 2147483647 w 1094"/>
                <a:gd name="T1" fmla="*/ 2147483647 h 909"/>
                <a:gd name="T2" fmla="*/ 2147483647 w 1094"/>
                <a:gd name="T3" fmla="*/ 2147483647 h 909"/>
                <a:gd name="T4" fmla="*/ 2147483647 w 1094"/>
                <a:gd name="T5" fmla="*/ 2147483647 h 909"/>
                <a:gd name="T6" fmla="*/ 2147483647 w 1094"/>
                <a:gd name="T7" fmla="*/ 2147483647 h 909"/>
                <a:gd name="T8" fmla="*/ 2147483647 w 1094"/>
                <a:gd name="T9" fmla="*/ 2147483647 h 909"/>
                <a:gd name="T10" fmla="*/ 2147483647 w 1094"/>
                <a:gd name="T11" fmla="*/ 2147483647 h 909"/>
                <a:gd name="T12" fmla="*/ 2147483647 w 1094"/>
                <a:gd name="T13" fmla="*/ 2147483647 h 909"/>
                <a:gd name="T14" fmla="*/ 2147483647 w 1094"/>
                <a:gd name="T15" fmla="*/ 2147483647 h 909"/>
                <a:gd name="T16" fmla="*/ 2147483647 w 1094"/>
                <a:gd name="T17" fmla="*/ 2147483647 h 909"/>
                <a:gd name="T18" fmla="*/ 2147483647 w 1094"/>
                <a:gd name="T19" fmla="*/ 2147483647 h 909"/>
                <a:gd name="T20" fmla="*/ 2147483647 w 1094"/>
                <a:gd name="T21" fmla="*/ 2147483647 h 909"/>
                <a:gd name="T22" fmla="*/ 2147483647 w 1094"/>
                <a:gd name="T23" fmla="*/ 2147483647 h 909"/>
                <a:gd name="T24" fmla="*/ 2147483647 w 1094"/>
                <a:gd name="T25" fmla="*/ 2147483647 h 909"/>
                <a:gd name="T26" fmla="*/ 2147483647 w 1094"/>
                <a:gd name="T27" fmla="*/ 2147483647 h 909"/>
                <a:gd name="T28" fmla="*/ 2147483647 w 1094"/>
                <a:gd name="T29" fmla="*/ 2147483647 h 909"/>
                <a:gd name="T30" fmla="*/ 2147483647 w 1094"/>
                <a:gd name="T31" fmla="*/ 2147483647 h 909"/>
                <a:gd name="T32" fmla="*/ 0 w 1094"/>
                <a:gd name="T33" fmla="*/ 2147483647 h 909"/>
                <a:gd name="T34" fmla="*/ 2147483647 w 1094"/>
                <a:gd name="T35" fmla="*/ 2147483647 h 909"/>
                <a:gd name="T36" fmla="*/ 2147483647 w 1094"/>
                <a:gd name="T37" fmla="*/ 2147483647 h 909"/>
                <a:gd name="T38" fmla="*/ 2147483647 w 1094"/>
                <a:gd name="T39" fmla="*/ 2147483647 h 909"/>
                <a:gd name="T40" fmla="*/ 2147483647 w 1094"/>
                <a:gd name="T41" fmla="*/ 2147483647 h 909"/>
                <a:gd name="T42" fmla="*/ 2147483647 w 1094"/>
                <a:gd name="T43" fmla="*/ 2147483647 h 909"/>
                <a:gd name="T44" fmla="*/ 2147483647 w 1094"/>
                <a:gd name="T45" fmla="*/ 2147483647 h 909"/>
                <a:gd name="T46" fmla="*/ 2147483647 w 1094"/>
                <a:gd name="T47" fmla="*/ 2147483647 h 909"/>
                <a:gd name="T48" fmla="*/ 2147483647 w 1094"/>
                <a:gd name="T49" fmla="*/ 0 h 909"/>
                <a:gd name="T50" fmla="*/ 2147483647 w 1094"/>
                <a:gd name="T51" fmla="*/ 2147483647 h 909"/>
                <a:gd name="T52" fmla="*/ 2147483647 w 1094"/>
                <a:gd name="T53" fmla="*/ 2147483647 h 909"/>
                <a:gd name="T54" fmla="*/ 2147483647 w 1094"/>
                <a:gd name="T55" fmla="*/ 2147483647 h 909"/>
                <a:gd name="T56" fmla="*/ 2147483647 w 1094"/>
                <a:gd name="T57" fmla="*/ 2147483647 h 909"/>
                <a:gd name="T58" fmla="*/ 2147483647 w 1094"/>
                <a:gd name="T59" fmla="*/ 2147483647 h 909"/>
                <a:gd name="T60" fmla="*/ 2147483647 w 1094"/>
                <a:gd name="T61" fmla="*/ 2147483647 h 909"/>
                <a:gd name="T62" fmla="*/ 2147483647 w 1094"/>
                <a:gd name="T63" fmla="*/ 2147483647 h 909"/>
                <a:gd name="T64" fmla="*/ 2147483647 w 1094"/>
                <a:gd name="T65" fmla="*/ 2147483647 h 9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4"/>
                <a:gd name="T100" fmla="*/ 0 h 909"/>
                <a:gd name="T101" fmla="*/ 1094 w 1094"/>
                <a:gd name="T102" fmla="*/ 909 h 9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4" h="909">
                  <a:moveTo>
                    <a:pt x="1094" y="382"/>
                  </a:moveTo>
                  <a:lnTo>
                    <a:pt x="952" y="395"/>
                  </a:lnTo>
                  <a:lnTo>
                    <a:pt x="857" y="465"/>
                  </a:lnTo>
                  <a:lnTo>
                    <a:pt x="791" y="568"/>
                  </a:lnTo>
                  <a:lnTo>
                    <a:pt x="743" y="686"/>
                  </a:lnTo>
                  <a:lnTo>
                    <a:pt x="694" y="795"/>
                  </a:lnTo>
                  <a:lnTo>
                    <a:pt x="636" y="876"/>
                  </a:lnTo>
                  <a:lnTo>
                    <a:pt x="553" y="909"/>
                  </a:lnTo>
                  <a:lnTo>
                    <a:pt x="432" y="876"/>
                  </a:lnTo>
                  <a:lnTo>
                    <a:pt x="376" y="824"/>
                  </a:lnTo>
                  <a:lnTo>
                    <a:pt x="322" y="773"/>
                  </a:lnTo>
                  <a:lnTo>
                    <a:pt x="266" y="723"/>
                  </a:lnTo>
                  <a:lnTo>
                    <a:pt x="213" y="673"/>
                  </a:lnTo>
                  <a:lnTo>
                    <a:pt x="159" y="620"/>
                  </a:lnTo>
                  <a:lnTo>
                    <a:pt x="107" y="572"/>
                  </a:lnTo>
                  <a:lnTo>
                    <a:pt x="52" y="521"/>
                  </a:lnTo>
                  <a:lnTo>
                    <a:pt x="0" y="473"/>
                  </a:lnTo>
                  <a:lnTo>
                    <a:pt x="126" y="508"/>
                  </a:lnTo>
                  <a:lnTo>
                    <a:pt x="223" y="479"/>
                  </a:lnTo>
                  <a:lnTo>
                    <a:pt x="297" y="399"/>
                  </a:lnTo>
                  <a:lnTo>
                    <a:pt x="361" y="296"/>
                  </a:lnTo>
                  <a:lnTo>
                    <a:pt x="419" y="182"/>
                  </a:lnTo>
                  <a:lnTo>
                    <a:pt x="487" y="83"/>
                  </a:lnTo>
                  <a:lnTo>
                    <a:pt x="568" y="15"/>
                  </a:lnTo>
                  <a:lnTo>
                    <a:pt x="679" y="0"/>
                  </a:lnTo>
                  <a:lnTo>
                    <a:pt x="702" y="17"/>
                  </a:lnTo>
                  <a:lnTo>
                    <a:pt x="752" y="62"/>
                  </a:lnTo>
                  <a:lnTo>
                    <a:pt x="818" y="124"/>
                  </a:lnTo>
                  <a:lnTo>
                    <a:pt x="894" y="195"/>
                  </a:lnTo>
                  <a:lnTo>
                    <a:pt x="964" y="263"/>
                  </a:lnTo>
                  <a:lnTo>
                    <a:pt x="1028" y="323"/>
                  </a:lnTo>
                  <a:lnTo>
                    <a:pt x="1074" y="364"/>
                  </a:lnTo>
                  <a:lnTo>
                    <a:pt x="1094" y="3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1" name="Freeform 209"/>
            <p:cNvSpPr>
              <a:spLocks/>
            </p:cNvSpPr>
            <p:nvPr/>
          </p:nvSpPr>
          <p:spPr bwMode="auto">
            <a:xfrm>
              <a:off x="7797800" y="2374901"/>
              <a:ext cx="922338" cy="631825"/>
            </a:xfrm>
            <a:custGeom>
              <a:avLst/>
              <a:gdLst>
                <a:gd name="T0" fmla="*/ 0 w 1162"/>
                <a:gd name="T1" fmla="*/ 2147483647 h 795"/>
                <a:gd name="T2" fmla="*/ 2147483647 w 1162"/>
                <a:gd name="T3" fmla="*/ 2147483647 h 795"/>
                <a:gd name="T4" fmla="*/ 2147483647 w 1162"/>
                <a:gd name="T5" fmla="*/ 2147483647 h 795"/>
                <a:gd name="T6" fmla="*/ 2147483647 w 1162"/>
                <a:gd name="T7" fmla="*/ 2147483647 h 795"/>
                <a:gd name="T8" fmla="*/ 2147483647 w 1162"/>
                <a:gd name="T9" fmla="*/ 2147483647 h 795"/>
                <a:gd name="T10" fmla="*/ 2147483647 w 1162"/>
                <a:gd name="T11" fmla="*/ 2147483647 h 795"/>
                <a:gd name="T12" fmla="*/ 2147483647 w 1162"/>
                <a:gd name="T13" fmla="*/ 2147483647 h 795"/>
                <a:gd name="T14" fmla="*/ 2147483647 w 1162"/>
                <a:gd name="T15" fmla="*/ 2147483647 h 795"/>
                <a:gd name="T16" fmla="*/ 2147483647 w 1162"/>
                <a:gd name="T17" fmla="*/ 2147483647 h 795"/>
                <a:gd name="T18" fmla="*/ 2147483647 w 1162"/>
                <a:gd name="T19" fmla="*/ 2147483647 h 795"/>
                <a:gd name="T20" fmla="*/ 2147483647 w 1162"/>
                <a:gd name="T21" fmla="*/ 2147483647 h 795"/>
                <a:gd name="T22" fmla="*/ 2147483647 w 1162"/>
                <a:gd name="T23" fmla="*/ 2147483647 h 795"/>
                <a:gd name="T24" fmla="*/ 2147483647 w 1162"/>
                <a:gd name="T25" fmla="*/ 2147483647 h 795"/>
                <a:gd name="T26" fmla="*/ 2147483647 w 1162"/>
                <a:gd name="T27" fmla="*/ 2147483647 h 795"/>
                <a:gd name="T28" fmla="*/ 2147483647 w 1162"/>
                <a:gd name="T29" fmla="*/ 2147483647 h 795"/>
                <a:gd name="T30" fmla="*/ 2147483647 w 1162"/>
                <a:gd name="T31" fmla="*/ 2147483647 h 795"/>
                <a:gd name="T32" fmla="*/ 2147483647 w 1162"/>
                <a:gd name="T33" fmla="*/ 2147483647 h 795"/>
                <a:gd name="T34" fmla="*/ 2147483647 w 1162"/>
                <a:gd name="T35" fmla="*/ 2147483647 h 795"/>
                <a:gd name="T36" fmla="*/ 2147483647 w 1162"/>
                <a:gd name="T37" fmla="*/ 2147483647 h 795"/>
                <a:gd name="T38" fmla="*/ 2147483647 w 1162"/>
                <a:gd name="T39" fmla="*/ 2147483647 h 795"/>
                <a:gd name="T40" fmla="*/ 2147483647 w 1162"/>
                <a:gd name="T41" fmla="*/ 2147483647 h 795"/>
                <a:gd name="T42" fmla="*/ 2147483647 w 1162"/>
                <a:gd name="T43" fmla="*/ 2147483647 h 795"/>
                <a:gd name="T44" fmla="*/ 2147483647 w 1162"/>
                <a:gd name="T45" fmla="*/ 2147483647 h 795"/>
                <a:gd name="T46" fmla="*/ 2147483647 w 1162"/>
                <a:gd name="T47" fmla="*/ 0 h 795"/>
                <a:gd name="T48" fmla="*/ 2147483647 w 1162"/>
                <a:gd name="T49" fmla="*/ 2147483647 h 795"/>
                <a:gd name="T50" fmla="*/ 2147483647 w 1162"/>
                <a:gd name="T51" fmla="*/ 2147483647 h 795"/>
                <a:gd name="T52" fmla="*/ 2147483647 w 1162"/>
                <a:gd name="T53" fmla="*/ 2147483647 h 795"/>
                <a:gd name="T54" fmla="*/ 2147483647 w 1162"/>
                <a:gd name="T55" fmla="*/ 2147483647 h 795"/>
                <a:gd name="T56" fmla="*/ 2147483647 w 1162"/>
                <a:gd name="T57" fmla="*/ 2147483647 h 795"/>
                <a:gd name="T58" fmla="*/ 2147483647 w 1162"/>
                <a:gd name="T59" fmla="*/ 2147483647 h 795"/>
                <a:gd name="T60" fmla="*/ 2147483647 w 1162"/>
                <a:gd name="T61" fmla="*/ 2147483647 h 795"/>
                <a:gd name="T62" fmla="*/ 2147483647 w 1162"/>
                <a:gd name="T63" fmla="*/ 2147483647 h 795"/>
                <a:gd name="T64" fmla="*/ 0 w 1162"/>
                <a:gd name="T65" fmla="*/ 2147483647 h 7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62"/>
                <a:gd name="T100" fmla="*/ 0 h 795"/>
                <a:gd name="T101" fmla="*/ 1162 w 1162"/>
                <a:gd name="T102" fmla="*/ 795 h 7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62" h="795">
                  <a:moveTo>
                    <a:pt x="0" y="430"/>
                  </a:moveTo>
                  <a:lnTo>
                    <a:pt x="147" y="415"/>
                  </a:lnTo>
                  <a:lnTo>
                    <a:pt x="266" y="458"/>
                  </a:lnTo>
                  <a:lnTo>
                    <a:pt x="363" y="537"/>
                  </a:lnTo>
                  <a:lnTo>
                    <a:pt x="448" y="632"/>
                  </a:lnTo>
                  <a:lnTo>
                    <a:pt x="526" y="719"/>
                  </a:lnTo>
                  <a:lnTo>
                    <a:pt x="609" y="781"/>
                  </a:lnTo>
                  <a:lnTo>
                    <a:pt x="704" y="795"/>
                  </a:lnTo>
                  <a:lnTo>
                    <a:pt x="822" y="741"/>
                  </a:lnTo>
                  <a:lnTo>
                    <a:pt x="863" y="684"/>
                  </a:lnTo>
                  <a:lnTo>
                    <a:pt x="906" y="628"/>
                  </a:lnTo>
                  <a:lnTo>
                    <a:pt x="948" y="572"/>
                  </a:lnTo>
                  <a:lnTo>
                    <a:pt x="991" y="518"/>
                  </a:lnTo>
                  <a:lnTo>
                    <a:pt x="1032" y="461"/>
                  </a:lnTo>
                  <a:lnTo>
                    <a:pt x="1074" y="407"/>
                  </a:lnTo>
                  <a:lnTo>
                    <a:pt x="1117" y="351"/>
                  </a:lnTo>
                  <a:lnTo>
                    <a:pt x="1162" y="299"/>
                  </a:lnTo>
                  <a:lnTo>
                    <a:pt x="1038" y="353"/>
                  </a:lnTo>
                  <a:lnTo>
                    <a:pt x="929" y="345"/>
                  </a:lnTo>
                  <a:lnTo>
                    <a:pt x="830" y="289"/>
                  </a:lnTo>
                  <a:lnTo>
                    <a:pt x="737" y="209"/>
                  </a:lnTo>
                  <a:lnTo>
                    <a:pt x="642" y="120"/>
                  </a:lnTo>
                  <a:lnTo>
                    <a:pt x="545" y="45"/>
                  </a:lnTo>
                  <a:lnTo>
                    <a:pt x="440" y="0"/>
                  </a:lnTo>
                  <a:lnTo>
                    <a:pt x="326" y="10"/>
                  </a:lnTo>
                  <a:lnTo>
                    <a:pt x="303" y="29"/>
                  </a:lnTo>
                  <a:lnTo>
                    <a:pt x="262" y="79"/>
                  </a:lnTo>
                  <a:lnTo>
                    <a:pt x="208" y="145"/>
                  </a:lnTo>
                  <a:lnTo>
                    <a:pt x="153" y="223"/>
                  </a:lnTo>
                  <a:lnTo>
                    <a:pt x="95" y="299"/>
                  </a:lnTo>
                  <a:lnTo>
                    <a:pt x="47" y="365"/>
                  </a:lnTo>
                  <a:lnTo>
                    <a:pt x="12" y="41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2" name="Freeform 210"/>
            <p:cNvSpPr>
              <a:spLocks/>
            </p:cNvSpPr>
            <p:nvPr/>
          </p:nvSpPr>
          <p:spPr bwMode="auto">
            <a:xfrm>
              <a:off x="6777038" y="2540001"/>
              <a:ext cx="196850" cy="173038"/>
            </a:xfrm>
            <a:custGeom>
              <a:avLst/>
              <a:gdLst>
                <a:gd name="T0" fmla="*/ 2147483647 w 249"/>
                <a:gd name="T1" fmla="*/ 2147483647 h 220"/>
                <a:gd name="T2" fmla="*/ 2147483647 w 249"/>
                <a:gd name="T3" fmla="*/ 2147483647 h 220"/>
                <a:gd name="T4" fmla="*/ 2147483647 w 249"/>
                <a:gd name="T5" fmla="*/ 2147483647 h 220"/>
                <a:gd name="T6" fmla="*/ 2147483647 w 249"/>
                <a:gd name="T7" fmla="*/ 2147483647 h 220"/>
                <a:gd name="T8" fmla="*/ 2147483647 w 249"/>
                <a:gd name="T9" fmla="*/ 2147483647 h 220"/>
                <a:gd name="T10" fmla="*/ 2147483647 w 249"/>
                <a:gd name="T11" fmla="*/ 2147483647 h 220"/>
                <a:gd name="T12" fmla="*/ 2147483647 w 249"/>
                <a:gd name="T13" fmla="*/ 2147483647 h 220"/>
                <a:gd name="T14" fmla="*/ 2147483647 w 249"/>
                <a:gd name="T15" fmla="*/ 2147483647 h 220"/>
                <a:gd name="T16" fmla="*/ 2147483647 w 249"/>
                <a:gd name="T17" fmla="*/ 2147483647 h 220"/>
                <a:gd name="T18" fmla="*/ 2147483647 w 249"/>
                <a:gd name="T19" fmla="*/ 2147483647 h 220"/>
                <a:gd name="T20" fmla="*/ 2147483647 w 249"/>
                <a:gd name="T21" fmla="*/ 2147483647 h 220"/>
                <a:gd name="T22" fmla="*/ 2147483647 w 249"/>
                <a:gd name="T23" fmla="*/ 2147483647 h 220"/>
                <a:gd name="T24" fmla="*/ 2147483647 w 249"/>
                <a:gd name="T25" fmla="*/ 2147483647 h 220"/>
                <a:gd name="T26" fmla="*/ 2147483647 w 249"/>
                <a:gd name="T27" fmla="*/ 2147483647 h 220"/>
                <a:gd name="T28" fmla="*/ 2147483647 w 249"/>
                <a:gd name="T29" fmla="*/ 2147483647 h 220"/>
                <a:gd name="T30" fmla="*/ 2147483647 w 249"/>
                <a:gd name="T31" fmla="*/ 2147483647 h 220"/>
                <a:gd name="T32" fmla="*/ 2147483647 w 249"/>
                <a:gd name="T33" fmla="*/ 2147483647 h 220"/>
                <a:gd name="T34" fmla="*/ 2147483647 w 249"/>
                <a:gd name="T35" fmla="*/ 2147483647 h 220"/>
                <a:gd name="T36" fmla="*/ 2147483647 w 249"/>
                <a:gd name="T37" fmla="*/ 2147483647 h 220"/>
                <a:gd name="T38" fmla="*/ 2147483647 w 249"/>
                <a:gd name="T39" fmla="*/ 2147483647 h 220"/>
                <a:gd name="T40" fmla="*/ 2147483647 w 249"/>
                <a:gd name="T41" fmla="*/ 2147483647 h 220"/>
                <a:gd name="T42" fmla="*/ 2147483647 w 249"/>
                <a:gd name="T43" fmla="*/ 2147483647 h 220"/>
                <a:gd name="T44" fmla="*/ 2147483647 w 249"/>
                <a:gd name="T45" fmla="*/ 2147483647 h 220"/>
                <a:gd name="T46" fmla="*/ 2147483647 w 249"/>
                <a:gd name="T47" fmla="*/ 2147483647 h 220"/>
                <a:gd name="T48" fmla="*/ 2147483647 w 249"/>
                <a:gd name="T49" fmla="*/ 2147483647 h 220"/>
                <a:gd name="T50" fmla="*/ 2147483647 w 249"/>
                <a:gd name="T51" fmla="*/ 2147483647 h 220"/>
                <a:gd name="T52" fmla="*/ 2147483647 w 249"/>
                <a:gd name="T53" fmla="*/ 2147483647 h 220"/>
                <a:gd name="T54" fmla="*/ 0 w 249"/>
                <a:gd name="T55" fmla="*/ 2147483647 h 220"/>
                <a:gd name="T56" fmla="*/ 2147483647 w 249"/>
                <a:gd name="T57" fmla="*/ 2147483647 h 220"/>
                <a:gd name="T58" fmla="*/ 2147483647 w 249"/>
                <a:gd name="T59" fmla="*/ 2147483647 h 220"/>
                <a:gd name="T60" fmla="*/ 2147483647 w 249"/>
                <a:gd name="T61" fmla="*/ 2147483647 h 220"/>
                <a:gd name="T62" fmla="*/ 2147483647 w 249"/>
                <a:gd name="T63" fmla="*/ 2147483647 h 220"/>
                <a:gd name="T64" fmla="*/ 2147483647 w 249"/>
                <a:gd name="T65" fmla="*/ 2147483647 h 220"/>
                <a:gd name="T66" fmla="*/ 2147483647 w 249"/>
                <a:gd name="T67" fmla="*/ 2147483647 h 220"/>
                <a:gd name="T68" fmla="*/ 2147483647 w 249"/>
                <a:gd name="T69" fmla="*/ 2147483647 h 220"/>
                <a:gd name="T70" fmla="*/ 2147483647 w 249"/>
                <a:gd name="T71" fmla="*/ 0 h 220"/>
                <a:gd name="T72" fmla="*/ 2147483647 w 249"/>
                <a:gd name="T73" fmla="*/ 2147483647 h 220"/>
                <a:gd name="T74" fmla="*/ 2147483647 w 249"/>
                <a:gd name="T75" fmla="*/ 2147483647 h 220"/>
                <a:gd name="T76" fmla="*/ 2147483647 w 249"/>
                <a:gd name="T77" fmla="*/ 2147483647 h 220"/>
                <a:gd name="T78" fmla="*/ 2147483647 w 249"/>
                <a:gd name="T79" fmla="*/ 2147483647 h 220"/>
                <a:gd name="T80" fmla="*/ 2147483647 w 249"/>
                <a:gd name="T81" fmla="*/ 2147483647 h 220"/>
                <a:gd name="T82" fmla="*/ 2147483647 w 249"/>
                <a:gd name="T83" fmla="*/ 2147483647 h 220"/>
                <a:gd name="T84" fmla="*/ 2147483647 w 249"/>
                <a:gd name="T85" fmla="*/ 2147483647 h 220"/>
                <a:gd name="T86" fmla="*/ 2147483647 w 249"/>
                <a:gd name="T87" fmla="*/ 2147483647 h 220"/>
                <a:gd name="T88" fmla="*/ 2147483647 w 249"/>
                <a:gd name="T89" fmla="*/ 2147483647 h 220"/>
                <a:gd name="T90" fmla="*/ 2147483647 w 249"/>
                <a:gd name="T91" fmla="*/ 2147483647 h 220"/>
                <a:gd name="T92" fmla="*/ 2147483647 w 249"/>
                <a:gd name="T93" fmla="*/ 2147483647 h 220"/>
                <a:gd name="T94" fmla="*/ 2147483647 w 249"/>
                <a:gd name="T95" fmla="*/ 2147483647 h 220"/>
                <a:gd name="T96" fmla="*/ 2147483647 w 249"/>
                <a:gd name="T97" fmla="*/ 2147483647 h 2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49"/>
                <a:gd name="T148" fmla="*/ 0 h 220"/>
                <a:gd name="T149" fmla="*/ 249 w 249"/>
                <a:gd name="T150" fmla="*/ 220 h 2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49" h="220">
                  <a:moveTo>
                    <a:pt x="165" y="181"/>
                  </a:moveTo>
                  <a:lnTo>
                    <a:pt x="165" y="177"/>
                  </a:lnTo>
                  <a:lnTo>
                    <a:pt x="167" y="171"/>
                  </a:lnTo>
                  <a:lnTo>
                    <a:pt x="169" y="161"/>
                  </a:lnTo>
                  <a:lnTo>
                    <a:pt x="173" y="152"/>
                  </a:lnTo>
                  <a:lnTo>
                    <a:pt x="171" y="140"/>
                  </a:lnTo>
                  <a:lnTo>
                    <a:pt x="171" y="132"/>
                  </a:lnTo>
                  <a:lnTo>
                    <a:pt x="163" y="126"/>
                  </a:lnTo>
                  <a:lnTo>
                    <a:pt x="153" y="126"/>
                  </a:lnTo>
                  <a:lnTo>
                    <a:pt x="136" y="126"/>
                  </a:lnTo>
                  <a:lnTo>
                    <a:pt x="124" y="128"/>
                  </a:lnTo>
                  <a:lnTo>
                    <a:pt x="113" y="130"/>
                  </a:lnTo>
                  <a:lnTo>
                    <a:pt x="105" y="136"/>
                  </a:lnTo>
                  <a:lnTo>
                    <a:pt x="97" y="142"/>
                  </a:lnTo>
                  <a:lnTo>
                    <a:pt x="93" y="150"/>
                  </a:lnTo>
                  <a:lnTo>
                    <a:pt x="89" y="158"/>
                  </a:lnTo>
                  <a:lnTo>
                    <a:pt x="89" y="171"/>
                  </a:lnTo>
                  <a:lnTo>
                    <a:pt x="86" y="181"/>
                  </a:lnTo>
                  <a:lnTo>
                    <a:pt x="80" y="192"/>
                  </a:lnTo>
                  <a:lnTo>
                    <a:pt x="70" y="202"/>
                  </a:lnTo>
                  <a:lnTo>
                    <a:pt x="60" y="212"/>
                  </a:lnTo>
                  <a:lnTo>
                    <a:pt x="47" y="216"/>
                  </a:lnTo>
                  <a:lnTo>
                    <a:pt x="35" y="220"/>
                  </a:lnTo>
                  <a:lnTo>
                    <a:pt x="25" y="218"/>
                  </a:lnTo>
                  <a:lnTo>
                    <a:pt x="18" y="214"/>
                  </a:lnTo>
                  <a:lnTo>
                    <a:pt x="8" y="198"/>
                  </a:lnTo>
                  <a:lnTo>
                    <a:pt x="2" y="171"/>
                  </a:lnTo>
                  <a:lnTo>
                    <a:pt x="0" y="138"/>
                  </a:lnTo>
                  <a:lnTo>
                    <a:pt x="6" y="103"/>
                  </a:lnTo>
                  <a:lnTo>
                    <a:pt x="14" y="66"/>
                  </a:lnTo>
                  <a:lnTo>
                    <a:pt x="31" y="37"/>
                  </a:lnTo>
                  <a:lnTo>
                    <a:pt x="58" y="14"/>
                  </a:lnTo>
                  <a:lnTo>
                    <a:pt x="99" y="6"/>
                  </a:lnTo>
                  <a:lnTo>
                    <a:pt x="136" y="2"/>
                  </a:lnTo>
                  <a:lnTo>
                    <a:pt x="169" y="2"/>
                  </a:lnTo>
                  <a:lnTo>
                    <a:pt x="194" y="0"/>
                  </a:lnTo>
                  <a:lnTo>
                    <a:pt x="216" y="4"/>
                  </a:lnTo>
                  <a:lnTo>
                    <a:pt x="229" y="8"/>
                  </a:lnTo>
                  <a:lnTo>
                    <a:pt x="241" y="18"/>
                  </a:lnTo>
                  <a:lnTo>
                    <a:pt x="245" y="30"/>
                  </a:lnTo>
                  <a:lnTo>
                    <a:pt x="249" y="49"/>
                  </a:lnTo>
                  <a:lnTo>
                    <a:pt x="245" y="68"/>
                  </a:lnTo>
                  <a:lnTo>
                    <a:pt x="235" y="92"/>
                  </a:lnTo>
                  <a:lnTo>
                    <a:pt x="219" y="113"/>
                  </a:lnTo>
                  <a:lnTo>
                    <a:pt x="206" y="136"/>
                  </a:lnTo>
                  <a:lnTo>
                    <a:pt x="190" y="154"/>
                  </a:lnTo>
                  <a:lnTo>
                    <a:pt x="177" y="169"/>
                  </a:lnTo>
                  <a:lnTo>
                    <a:pt x="167" y="179"/>
                  </a:lnTo>
                  <a:lnTo>
                    <a:pt x="165" y="181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3" name="Freeform 211"/>
            <p:cNvSpPr>
              <a:spLocks/>
            </p:cNvSpPr>
            <p:nvPr/>
          </p:nvSpPr>
          <p:spPr bwMode="auto">
            <a:xfrm>
              <a:off x="6673850" y="2549526"/>
              <a:ext cx="309563" cy="214313"/>
            </a:xfrm>
            <a:custGeom>
              <a:avLst/>
              <a:gdLst>
                <a:gd name="T0" fmla="*/ 2147483647 w 390"/>
                <a:gd name="T1" fmla="*/ 2147483647 h 272"/>
                <a:gd name="T2" fmla="*/ 2147483647 w 390"/>
                <a:gd name="T3" fmla="*/ 2147483647 h 272"/>
                <a:gd name="T4" fmla="*/ 2147483647 w 390"/>
                <a:gd name="T5" fmla="*/ 2147483647 h 272"/>
                <a:gd name="T6" fmla="*/ 2147483647 w 390"/>
                <a:gd name="T7" fmla="*/ 2147483647 h 272"/>
                <a:gd name="T8" fmla="*/ 2147483647 w 390"/>
                <a:gd name="T9" fmla="*/ 2147483647 h 272"/>
                <a:gd name="T10" fmla="*/ 2147483647 w 390"/>
                <a:gd name="T11" fmla="*/ 2147483647 h 272"/>
                <a:gd name="T12" fmla="*/ 2147483647 w 390"/>
                <a:gd name="T13" fmla="*/ 2147483647 h 272"/>
                <a:gd name="T14" fmla="*/ 2147483647 w 390"/>
                <a:gd name="T15" fmla="*/ 2147483647 h 272"/>
                <a:gd name="T16" fmla="*/ 2147483647 w 390"/>
                <a:gd name="T17" fmla="*/ 2147483647 h 272"/>
                <a:gd name="T18" fmla="*/ 2147483647 w 390"/>
                <a:gd name="T19" fmla="*/ 2147483647 h 272"/>
                <a:gd name="T20" fmla="*/ 2147483647 w 390"/>
                <a:gd name="T21" fmla="*/ 2147483647 h 272"/>
                <a:gd name="T22" fmla="*/ 2147483647 w 390"/>
                <a:gd name="T23" fmla="*/ 2147483647 h 272"/>
                <a:gd name="T24" fmla="*/ 2147483647 w 390"/>
                <a:gd name="T25" fmla="*/ 2147483647 h 272"/>
                <a:gd name="T26" fmla="*/ 2147483647 w 390"/>
                <a:gd name="T27" fmla="*/ 2147483647 h 272"/>
                <a:gd name="T28" fmla="*/ 2147483647 w 390"/>
                <a:gd name="T29" fmla="*/ 2147483647 h 272"/>
                <a:gd name="T30" fmla="*/ 2147483647 w 390"/>
                <a:gd name="T31" fmla="*/ 2147483647 h 272"/>
                <a:gd name="T32" fmla="*/ 2147483647 w 390"/>
                <a:gd name="T33" fmla="*/ 2147483647 h 272"/>
                <a:gd name="T34" fmla="*/ 2147483647 w 390"/>
                <a:gd name="T35" fmla="*/ 2147483647 h 272"/>
                <a:gd name="T36" fmla="*/ 2147483647 w 390"/>
                <a:gd name="T37" fmla="*/ 2147483647 h 272"/>
                <a:gd name="T38" fmla="*/ 2147483647 w 390"/>
                <a:gd name="T39" fmla="*/ 2147483647 h 272"/>
                <a:gd name="T40" fmla="*/ 2147483647 w 390"/>
                <a:gd name="T41" fmla="*/ 2147483647 h 272"/>
                <a:gd name="T42" fmla="*/ 2147483647 w 390"/>
                <a:gd name="T43" fmla="*/ 2147483647 h 272"/>
                <a:gd name="T44" fmla="*/ 2147483647 w 390"/>
                <a:gd name="T45" fmla="*/ 2147483647 h 272"/>
                <a:gd name="T46" fmla="*/ 2147483647 w 390"/>
                <a:gd name="T47" fmla="*/ 2147483647 h 272"/>
                <a:gd name="T48" fmla="*/ 2147483647 w 390"/>
                <a:gd name="T49" fmla="*/ 2147483647 h 272"/>
                <a:gd name="T50" fmla="*/ 2147483647 w 390"/>
                <a:gd name="T51" fmla="*/ 2147483647 h 272"/>
                <a:gd name="T52" fmla="*/ 2147483647 w 390"/>
                <a:gd name="T53" fmla="*/ 2147483647 h 272"/>
                <a:gd name="T54" fmla="*/ 2147483647 w 390"/>
                <a:gd name="T55" fmla="*/ 2147483647 h 272"/>
                <a:gd name="T56" fmla="*/ 2147483647 w 390"/>
                <a:gd name="T57" fmla="*/ 2147483647 h 272"/>
                <a:gd name="T58" fmla="*/ 2147483647 w 390"/>
                <a:gd name="T59" fmla="*/ 2147483647 h 272"/>
                <a:gd name="T60" fmla="*/ 2147483647 w 390"/>
                <a:gd name="T61" fmla="*/ 2147483647 h 272"/>
                <a:gd name="T62" fmla="*/ 2147483647 w 390"/>
                <a:gd name="T63" fmla="*/ 2147483647 h 272"/>
                <a:gd name="T64" fmla="*/ 2147483647 w 390"/>
                <a:gd name="T65" fmla="*/ 2147483647 h 272"/>
                <a:gd name="T66" fmla="*/ 2147483647 w 390"/>
                <a:gd name="T67" fmla="*/ 2147483647 h 272"/>
                <a:gd name="T68" fmla="*/ 2147483647 w 390"/>
                <a:gd name="T69" fmla="*/ 2147483647 h 272"/>
                <a:gd name="T70" fmla="*/ 2147483647 w 390"/>
                <a:gd name="T71" fmla="*/ 2147483647 h 272"/>
                <a:gd name="T72" fmla="*/ 2147483647 w 390"/>
                <a:gd name="T73" fmla="*/ 2147483647 h 272"/>
                <a:gd name="T74" fmla="*/ 2147483647 w 390"/>
                <a:gd name="T75" fmla="*/ 2147483647 h 272"/>
                <a:gd name="T76" fmla="*/ 2147483647 w 390"/>
                <a:gd name="T77" fmla="*/ 2147483647 h 272"/>
                <a:gd name="T78" fmla="*/ 2147483647 w 390"/>
                <a:gd name="T79" fmla="*/ 2147483647 h 272"/>
                <a:gd name="T80" fmla="*/ 2147483647 w 390"/>
                <a:gd name="T81" fmla="*/ 2147483647 h 272"/>
                <a:gd name="T82" fmla="*/ 2147483647 w 390"/>
                <a:gd name="T83" fmla="*/ 2147483647 h 272"/>
                <a:gd name="T84" fmla="*/ 2147483647 w 390"/>
                <a:gd name="T85" fmla="*/ 2147483647 h 272"/>
                <a:gd name="T86" fmla="*/ 2147483647 w 390"/>
                <a:gd name="T87" fmla="*/ 0 h 272"/>
                <a:gd name="T88" fmla="*/ 2147483647 w 390"/>
                <a:gd name="T89" fmla="*/ 2147483647 h 272"/>
                <a:gd name="T90" fmla="*/ 2147483647 w 390"/>
                <a:gd name="T91" fmla="*/ 2147483647 h 272"/>
                <a:gd name="T92" fmla="*/ 2147483647 w 390"/>
                <a:gd name="T93" fmla="*/ 2147483647 h 272"/>
                <a:gd name="T94" fmla="*/ 0 w 390"/>
                <a:gd name="T95" fmla="*/ 2147483647 h 272"/>
                <a:gd name="T96" fmla="*/ 2147483647 w 390"/>
                <a:gd name="T97" fmla="*/ 2147483647 h 2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90"/>
                <a:gd name="T148" fmla="*/ 0 h 272"/>
                <a:gd name="T149" fmla="*/ 390 w 390"/>
                <a:gd name="T150" fmla="*/ 272 h 27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90" h="272">
                  <a:moveTo>
                    <a:pt x="6" y="272"/>
                  </a:moveTo>
                  <a:lnTo>
                    <a:pt x="12" y="268"/>
                  </a:lnTo>
                  <a:lnTo>
                    <a:pt x="31" y="264"/>
                  </a:lnTo>
                  <a:lnTo>
                    <a:pt x="59" y="256"/>
                  </a:lnTo>
                  <a:lnTo>
                    <a:pt x="93" y="248"/>
                  </a:lnTo>
                  <a:lnTo>
                    <a:pt x="124" y="235"/>
                  </a:lnTo>
                  <a:lnTo>
                    <a:pt x="155" y="221"/>
                  </a:lnTo>
                  <a:lnTo>
                    <a:pt x="177" y="206"/>
                  </a:lnTo>
                  <a:lnTo>
                    <a:pt x="187" y="190"/>
                  </a:lnTo>
                  <a:lnTo>
                    <a:pt x="187" y="169"/>
                  </a:lnTo>
                  <a:lnTo>
                    <a:pt x="190" y="147"/>
                  </a:lnTo>
                  <a:lnTo>
                    <a:pt x="196" y="124"/>
                  </a:lnTo>
                  <a:lnTo>
                    <a:pt x="204" y="103"/>
                  </a:lnTo>
                  <a:lnTo>
                    <a:pt x="212" y="82"/>
                  </a:lnTo>
                  <a:lnTo>
                    <a:pt x="221" y="66"/>
                  </a:lnTo>
                  <a:lnTo>
                    <a:pt x="231" y="52"/>
                  </a:lnTo>
                  <a:lnTo>
                    <a:pt x="243" y="47"/>
                  </a:lnTo>
                  <a:lnTo>
                    <a:pt x="254" y="39"/>
                  </a:lnTo>
                  <a:lnTo>
                    <a:pt x="272" y="35"/>
                  </a:lnTo>
                  <a:lnTo>
                    <a:pt x="293" y="33"/>
                  </a:lnTo>
                  <a:lnTo>
                    <a:pt x="315" y="35"/>
                  </a:lnTo>
                  <a:lnTo>
                    <a:pt x="330" y="39"/>
                  </a:lnTo>
                  <a:lnTo>
                    <a:pt x="346" y="47"/>
                  </a:lnTo>
                  <a:lnTo>
                    <a:pt x="351" y="56"/>
                  </a:lnTo>
                  <a:lnTo>
                    <a:pt x="349" y="70"/>
                  </a:lnTo>
                  <a:lnTo>
                    <a:pt x="336" y="83"/>
                  </a:lnTo>
                  <a:lnTo>
                    <a:pt x="324" y="101"/>
                  </a:lnTo>
                  <a:lnTo>
                    <a:pt x="313" y="118"/>
                  </a:lnTo>
                  <a:lnTo>
                    <a:pt x="303" y="136"/>
                  </a:lnTo>
                  <a:lnTo>
                    <a:pt x="293" y="149"/>
                  </a:lnTo>
                  <a:lnTo>
                    <a:pt x="291" y="161"/>
                  </a:lnTo>
                  <a:lnTo>
                    <a:pt x="293" y="167"/>
                  </a:lnTo>
                  <a:lnTo>
                    <a:pt x="303" y="169"/>
                  </a:lnTo>
                  <a:lnTo>
                    <a:pt x="315" y="159"/>
                  </a:lnTo>
                  <a:lnTo>
                    <a:pt x="332" y="144"/>
                  </a:lnTo>
                  <a:lnTo>
                    <a:pt x="349" y="122"/>
                  </a:lnTo>
                  <a:lnTo>
                    <a:pt x="367" y="101"/>
                  </a:lnTo>
                  <a:lnTo>
                    <a:pt x="379" y="76"/>
                  </a:lnTo>
                  <a:lnTo>
                    <a:pt x="388" y="54"/>
                  </a:lnTo>
                  <a:lnTo>
                    <a:pt x="390" y="37"/>
                  </a:lnTo>
                  <a:lnTo>
                    <a:pt x="384" y="25"/>
                  </a:lnTo>
                  <a:lnTo>
                    <a:pt x="355" y="12"/>
                  </a:lnTo>
                  <a:lnTo>
                    <a:pt x="303" y="4"/>
                  </a:lnTo>
                  <a:lnTo>
                    <a:pt x="233" y="0"/>
                  </a:lnTo>
                  <a:lnTo>
                    <a:pt x="159" y="10"/>
                  </a:lnTo>
                  <a:lnTo>
                    <a:pt x="88" y="35"/>
                  </a:lnTo>
                  <a:lnTo>
                    <a:pt x="33" y="83"/>
                  </a:lnTo>
                  <a:lnTo>
                    <a:pt x="0" y="159"/>
                  </a:lnTo>
                  <a:lnTo>
                    <a:pt x="6" y="272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4" name="Freeform 212"/>
            <p:cNvSpPr>
              <a:spLocks/>
            </p:cNvSpPr>
            <p:nvPr/>
          </p:nvSpPr>
          <p:spPr bwMode="auto">
            <a:xfrm>
              <a:off x="6596063" y="2414588"/>
              <a:ext cx="385763" cy="365125"/>
            </a:xfrm>
            <a:custGeom>
              <a:avLst/>
              <a:gdLst>
                <a:gd name="T0" fmla="*/ 2147483647 w 487"/>
                <a:gd name="T1" fmla="*/ 2147483647 h 460"/>
                <a:gd name="T2" fmla="*/ 2147483647 w 487"/>
                <a:gd name="T3" fmla="*/ 2147483647 h 460"/>
                <a:gd name="T4" fmla="*/ 2147483647 w 487"/>
                <a:gd name="T5" fmla="*/ 2147483647 h 460"/>
                <a:gd name="T6" fmla="*/ 2147483647 w 487"/>
                <a:gd name="T7" fmla="*/ 2147483647 h 460"/>
                <a:gd name="T8" fmla="*/ 2147483647 w 487"/>
                <a:gd name="T9" fmla="*/ 2147483647 h 460"/>
                <a:gd name="T10" fmla="*/ 2147483647 w 487"/>
                <a:gd name="T11" fmla="*/ 2147483647 h 460"/>
                <a:gd name="T12" fmla="*/ 2147483647 w 487"/>
                <a:gd name="T13" fmla="*/ 2147483647 h 460"/>
                <a:gd name="T14" fmla="*/ 2147483647 w 487"/>
                <a:gd name="T15" fmla="*/ 2147483647 h 460"/>
                <a:gd name="T16" fmla="*/ 2147483647 w 487"/>
                <a:gd name="T17" fmla="*/ 0 h 460"/>
                <a:gd name="T18" fmla="*/ 2147483647 w 487"/>
                <a:gd name="T19" fmla="*/ 2147483647 h 460"/>
                <a:gd name="T20" fmla="*/ 2147483647 w 487"/>
                <a:gd name="T21" fmla="*/ 2147483647 h 460"/>
                <a:gd name="T22" fmla="*/ 2147483647 w 487"/>
                <a:gd name="T23" fmla="*/ 2147483647 h 460"/>
                <a:gd name="T24" fmla="*/ 2147483647 w 487"/>
                <a:gd name="T25" fmla="*/ 2147483647 h 460"/>
                <a:gd name="T26" fmla="*/ 2147483647 w 487"/>
                <a:gd name="T27" fmla="*/ 2147483647 h 460"/>
                <a:gd name="T28" fmla="*/ 2147483647 w 487"/>
                <a:gd name="T29" fmla="*/ 2147483647 h 460"/>
                <a:gd name="T30" fmla="*/ 2147483647 w 487"/>
                <a:gd name="T31" fmla="*/ 2147483647 h 460"/>
                <a:gd name="T32" fmla="*/ 2147483647 w 487"/>
                <a:gd name="T33" fmla="*/ 2147483647 h 460"/>
                <a:gd name="T34" fmla="*/ 2147483647 w 487"/>
                <a:gd name="T35" fmla="*/ 2147483647 h 460"/>
                <a:gd name="T36" fmla="*/ 2147483647 w 487"/>
                <a:gd name="T37" fmla="*/ 2147483647 h 460"/>
                <a:gd name="T38" fmla="*/ 2147483647 w 487"/>
                <a:gd name="T39" fmla="*/ 2147483647 h 460"/>
                <a:gd name="T40" fmla="*/ 2147483647 w 487"/>
                <a:gd name="T41" fmla="*/ 2147483647 h 460"/>
                <a:gd name="T42" fmla="*/ 2147483647 w 487"/>
                <a:gd name="T43" fmla="*/ 2147483647 h 460"/>
                <a:gd name="T44" fmla="*/ 2147483647 w 487"/>
                <a:gd name="T45" fmla="*/ 2147483647 h 460"/>
                <a:gd name="T46" fmla="*/ 2147483647 w 487"/>
                <a:gd name="T47" fmla="*/ 2147483647 h 460"/>
                <a:gd name="T48" fmla="*/ 2147483647 w 487"/>
                <a:gd name="T49" fmla="*/ 2147483647 h 460"/>
                <a:gd name="T50" fmla="*/ 2147483647 w 487"/>
                <a:gd name="T51" fmla="*/ 2147483647 h 460"/>
                <a:gd name="T52" fmla="*/ 2147483647 w 487"/>
                <a:gd name="T53" fmla="*/ 2147483647 h 460"/>
                <a:gd name="T54" fmla="*/ 2147483647 w 487"/>
                <a:gd name="T55" fmla="*/ 2147483647 h 460"/>
                <a:gd name="T56" fmla="*/ 2147483647 w 487"/>
                <a:gd name="T57" fmla="*/ 2147483647 h 460"/>
                <a:gd name="T58" fmla="*/ 2147483647 w 487"/>
                <a:gd name="T59" fmla="*/ 2147483647 h 460"/>
                <a:gd name="T60" fmla="*/ 2147483647 w 487"/>
                <a:gd name="T61" fmla="*/ 2147483647 h 460"/>
                <a:gd name="T62" fmla="*/ 2147483647 w 487"/>
                <a:gd name="T63" fmla="*/ 2147483647 h 460"/>
                <a:gd name="T64" fmla="*/ 2147483647 w 487"/>
                <a:gd name="T65" fmla="*/ 2147483647 h 460"/>
                <a:gd name="T66" fmla="*/ 2147483647 w 487"/>
                <a:gd name="T67" fmla="*/ 2147483647 h 460"/>
                <a:gd name="T68" fmla="*/ 2147483647 w 487"/>
                <a:gd name="T69" fmla="*/ 2147483647 h 460"/>
                <a:gd name="T70" fmla="*/ 0 w 487"/>
                <a:gd name="T71" fmla="*/ 2147483647 h 460"/>
                <a:gd name="T72" fmla="*/ 2147483647 w 487"/>
                <a:gd name="T73" fmla="*/ 2147483647 h 460"/>
                <a:gd name="T74" fmla="*/ 2147483647 w 487"/>
                <a:gd name="T75" fmla="*/ 2147483647 h 460"/>
                <a:gd name="T76" fmla="*/ 2147483647 w 487"/>
                <a:gd name="T77" fmla="*/ 2147483647 h 460"/>
                <a:gd name="T78" fmla="*/ 2147483647 w 487"/>
                <a:gd name="T79" fmla="*/ 2147483647 h 460"/>
                <a:gd name="T80" fmla="*/ 2147483647 w 487"/>
                <a:gd name="T81" fmla="*/ 2147483647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87"/>
                <a:gd name="T124" fmla="*/ 0 h 460"/>
                <a:gd name="T125" fmla="*/ 487 w 487"/>
                <a:gd name="T126" fmla="*/ 460 h 4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87" h="460">
                  <a:moveTo>
                    <a:pt x="45" y="185"/>
                  </a:moveTo>
                  <a:lnTo>
                    <a:pt x="72" y="150"/>
                  </a:lnTo>
                  <a:lnTo>
                    <a:pt x="103" y="119"/>
                  </a:lnTo>
                  <a:lnTo>
                    <a:pt x="134" y="90"/>
                  </a:lnTo>
                  <a:lnTo>
                    <a:pt x="169" y="62"/>
                  </a:lnTo>
                  <a:lnTo>
                    <a:pt x="200" y="37"/>
                  </a:lnTo>
                  <a:lnTo>
                    <a:pt x="231" y="20"/>
                  </a:lnTo>
                  <a:lnTo>
                    <a:pt x="258" y="6"/>
                  </a:lnTo>
                  <a:lnTo>
                    <a:pt x="282" y="0"/>
                  </a:lnTo>
                  <a:lnTo>
                    <a:pt x="315" y="8"/>
                  </a:lnTo>
                  <a:lnTo>
                    <a:pt x="348" y="24"/>
                  </a:lnTo>
                  <a:lnTo>
                    <a:pt x="375" y="43"/>
                  </a:lnTo>
                  <a:lnTo>
                    <a:pt x="402" y="68"/>
                  </a:lnTo>
                  <a:lnTo>
                    <a:pt x="423" y="95"/>
                  </a:lnTo>
                  <a:lnTo>
                    <a:pt x="446" y="128"/>
                  </a:lnTo>
                  <a:lnTo>
                    <a:pt x="466" y="163"/>
                  </a:lnTo>
                  <a:lnTo>
                    <a:pt x="487" y="200"/>
                  </a:lnTo>
                  <a:lnTo>
                    <a:pt x="481" y="198"/>
                  </a:lnTo>
                  <a:lnTo>
                    <a:pt x="470" y="196"/>
                  </a:lnTo>
                  <a:lnTo>
                    <a:pt x="452" y="194"/>
                  </a:lnTo>
                  <a:lnTo>
                    <a:pt x="431" y="194"/>
                  </a:lnTo>
                  <a:lnTo>
                    <a:pt x="404" y="194"/>
                  </a:lnTo>
                  <a:lnTo>
                    <a:pt x="379" y="198"/>
                  </a:lnTo>
                  <a:lnTo>
                    <a:pt x="355" y="204"/>
                  </a:lnTo>
                  <a:lnTo>
                    <a:pt x="334" y="216"/>
                  </a:lnTo>
                  <a:lnTo>
                    <a:pt x="307" y="237"/>
                  </a:lnTo>
                  <a:lnTo>
                    <a:pt x="268" y="274"/>
                  </a:lnTo>
                  <a:lnTo>
                    <a:pt x="223" y="318"/>
                  </a:lnTo>
                  <a:lnTo>
                    <a:pt x="175" y="367"/>
                  </a:lnTo>
                  <a:lnTo>
                    <a:pt x="126" y="410"/>
                  </a:lnTo>
                  <a:lnTo>
                    <a:pt x="84" y="442"/>
                  </a:lnTo>
                  <a:lnTo>
                    <a:pt x="47" y="460"/>
                  </a:lnTo>
                  <a:lnTo>
                    <a:pt x="24" y="456"/>
                  </a:lnTo>
                  <a:lnTo>
                    <a:pt x="8" y="429"/>
                  </a:lnTo>
                  <a:lnTo>
                    <a:pt x="2" y="390"/>
                  </a:lnTo>
                  <a:lnTo>
                    <a:pt x="0" y="346"/>
                  </a:lnTo>
                  <a:lnTo>
                    <a:pt x="4" y="303"/>
                  </a:lnTo>
                  <a:lnTo>
                    <a:pt x="10" y="258"/>
                  </a:lnTo>
                  <a:lnTo>
                    <a:pt x="20" y="219"/>
                  </a:lnTo>
                  <a:lnTo>
                    <a:pt x="31" y="192"/>
                  </a:lnTo>
                  <a:lnTo>
                    <a:pt x="45" y="185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5" name="Freeform 213"/>
            <p:cNvSpPr>
              <a:spLocks/>
            </p:cNvSpPr>
            <p:nvPr/>
          </p:nvSpPr>
          <p:spPr bwMode="auto">
            <a:xfrm>
              <a:off x="5233988" y="1593851"/>
              <a:ext cx="306388" cy="465138"/>
            </a:xfrm>
            <a:custGeom>
              <a:avLst/>
              <a:gdLst>
                <a:gd name="T0" fmla="*/ 2147483647 w 388"/>
                <a:gd name="T1" fmla="*/ 2147483647 h 585"/>
                <a:gd name="T2" fmla="*/ 2147483647 w 388"/>
                <a:gd name="T3" fmla="*/ 2147483647 h 585"/>
                <a:gd name="T4" fmla="*/ 2147483647 w 388"/>
                <a:gd name="T5" fmla="*/ 2147483647 h 585"/>
                <a:gd name="T6" fmla="*/ 2147483647 w 388"/>
                <a:gd name="T7" fmla="*/ 2147483647 h 585"/>
                <a:gd name="T8" fmla="*/ 2147483647 w 388"/>
                <a:gd name="T9" fmla="*/ 2147483647 h 585"/>
                <a:gd name="T10" fmla="*/ 2147483647 w 388"/>
                <a:gd name="T11" fmla="*/ 2147483647 h 585"/>
                <a:gd name="T12" fmla="*/ 2147483647 w 388"/>
                <a:gd name="T13" fmla="*/ 2147483647 h 585"/>
                <a:gd name="T14" fmla="*/ 0 w 388"/>
                <a:gd name="T15" fmla="*/ 2147483647 h 585"/>
                <a:gd name="T16" fmla="*/ 2147483647 w 388"/>
                <a:gd name="T17" fmla="*/ 2147483647 h 585"/>
                <a:gd name="T18" fmla="*/ 2147483647 w 388"/>
                <a:gd name="T19" fmla="*/ 2147483647 h 585"/>
                <a:gd name="T20" fmla="*/ 2147483647 w 388"/>
                <a:gd name="T21" fmla="*/ 2147483647 h 585"/>
                <a:gd name="T22" fmla="*/ 2147483647 w 388"/>
                <a:gd name="T23" fmla="*/ 2147483647 h 585"/>
                <a:gd name="T24" fmla="*/ 2147483647 w 388"/>
                <a:gd name="T25" fmla="*/ 2147483647 h 585"/>
                <a:gd name="T26" fmla="*/ 2147483647 w 388"/>
                <a:gd name="T27" fmla="*/ 2147483647 h 585"/>
                <a:gd name="T28" fmla="*/ 2147483647 w 388"/>
                <a:gd name="T29" fmla="*/ 2147483647 h 585"/>
                <a:gd name="T30" fmla="*/ 2147483647 w 388"/>
                <a:gd name="T31" fmla="*/ 2147483647 h 585"/>
                <a:gd name="T32" fmla="*/ 2147483647 w 388"/>
                <a:gd name="T33" fmla="*/ 2147483647 h 585"/>
                <a:gd name="T34" fmla="*/ 2147483647 w 388"/>
                <a:gd name="T35" fmla="*/ 2147483647 h 585"/>
                <a:gd name="T36" fmla="*/ 2147483647 w 388"/>
                <a:gd name="T37" fmla="*/ 2147483647 h 585"/>
                <a:gd name="T38" fmla="*/ 2147483647 w 388"/>
                <a:gd name="T39" fmla="*/ 2147483647 h 585"/>
                <a:gd name="T40" fmla="*/ 2147483647 w 388"/>
                <a:gd name="T41" fmla="*/ 2147483647 h 585"/>
                <a:gd name="T42" fmla="*/ 2147483647 w 388"/>
                <a:gd name="T43" fmla="*/ 2147483647 h 585"/>
                <a:gd name="T44" fmla="*/ 2147483647 w 388"/>
                <a:gd name="T45" fmla="*/ 2147483647 h 585"/>
                <a:gd name="T46" fmla="*/ 2147483647 w 388"/>
                <a:gd name="T47" fmla="*/ 2147483647 h 585"/>
                <a:gd name="T48" fmla="*/ 2147483647 w 388"/>
                <a:gd name="T49" fmla="*/ 2147483647 h 585"/>
                <a:gd name="T50" fmla="*/ 2147483647 w 388"/>
                <a:gd name="T51" fmla="*/ 2147483647 h 585"/>
                <a:gd name="T52" fmla="*/ 2147483647 w 388"/>
                <a:gd name="T53" fmla="*/ 2147483647 h 585"/>
                <a:gd name="T54" fmla="*/ 2147483647 w 388"/>
                <a:gd name="T55" fmla="*/ 2147483647 h 585"/>
                <a:gd name="T56" fmla="*/ 2147483647 w 388"/>
                <a:gd name="T57" fmla="*/ 2147483647 h 585"/>
                <a:gd name="T58" fmla="*/ 2147483647 w 388"/>
                <a:gd name="T59" fmla="*/ 0 h 585"/>
                <a:gd name="T60" fmla="*/ 2147483647 w 388"/>
                <a:gd name="T61" fmla="*/ 0 h 585"/>
                <a:gd name="T62" fmla="*/ 2147483647 w 388"/>
                <a:gd name="T63" fmla="*/ 2147483647 h 585"/>
                <a:gd name="T64" fmla="*/ 2147483647 w 388"/>
                <a:gd name="T65" fmla="*/ 2147483647 h 5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8"/>
                <a:gd name="T100" fmla="*/ 0 h 585"/>
                <a:gd name="T101" fmla="*/ 388 w 388"/>
                <a:gd name="T102" fmla="*/ 585 h 5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8" h="585">
                  <a:moveTo>
                    <a:pt x="190" y="15"/>
                  </a:moveTo>
                  <a:lnTo>
                    <a:pt x="178" y="37"/>
                  </a:lnTo>
                  <a:lnTo>
                    <a:pt x="149" y="93"/>
                  </a:lnTo>
                  <a:lnTo>
                    <a:pt x="111" y="172"/>
                  </a:lnTo>
                  <a:lnTo>
                    <a:pt x="72" y="265"/>
                  </a:lnTo>
                  <a:lnTo>
                    <a:pt x="33" y="359"/>
                  </a:lnTo>
                  <a:lnTo>
                    <a:pt x="8" y="444"/>
                  </a:lnTo>
                  <a:lnTo>
                    <a:pt x="0" y="508"/>
                  </a:lnTo>
                  <a:lnTo>
                    <a:pt x="19" y="541"/>
                  </a:lnTo>
                  <a:lnTo>
                    <a:pt x="56" y="550"/>
                  </a:lnTo>
                  <a:lnTo>
                    <a:pt x="101" y="560"/>
                  </a:lnTo>
                  <a:lnTo>
                    <a:pt x="149" y="566"/>
                  </a:lnTo>
                  <a:lnTo>
                    <a:pt x="198" y="574"/>
                  </a:lnTo>
                  <a:lnTo>
                    <a:pt x="239" y="578"/>
                  </a:lnTo>
                  <a:lnTo>
                    <a:pt x="275" y="582"/>
                  </a:lnTo>
                  <a:lnTo>
                    <a:pt x="299" y="583"/>
                  </a:lnTo>
                  <a:lnTo>
                    <a:pt x="308" y="585"/>
                  </a:lnTo>
                  <a:lnTo>
                    <a:pt x="306" y="566"/>
                  </a:lnTo>
                  <a:lnTo>
                    <a:pt x="305" y="518"/>
                  </a:lnTo>
                  <a:lnTo>
                    <a:pt x="301" y="446"/>
                  </a:lnTo>
                  <a:lnTo>
                    <a:pt x="303" y="362"/>
                  </a:lnTo>
                  <a:lnTo>
                    <a:pt x="306" y="273"/>
                  </a:lnTo>
                  <a:lnTo>
                    <a:pt x="318" y="192"/>
                  </a:lnTo>
                  <a:lnTo>
                    <a:pt x="336" y="124"/>
                  </a:lnTo>
                  <a:lnTo>
                    <a:pt x="365" y="83"/>
                  </a:lnTo>
                  <a:lnTo>
                    <a:pt x="386" y="56"/>
                  </a:lnTo>
                  <a:lnTo>
                    <a:pt x="388" y="37"/>
                  </a:lnTo>
                  <a:lnTo>
                    <a:pt x="374" y="19"/>
                  </a:lnTo>
                  <a:lnTo>
                    <a:pt x="349" y="8"/>
                  </a:lnTo>
                  <a:lnTo>
                    <a:pt x="312" y="0"/>
                  </a:lnTo>
                  <a:lnTo>
                    <a:pt x="272" y="0"/>
                  </a:lnTo>
                  <a:lnTo>
                    <a:pt x="229" y="4"/>
                  </a:lnTo>
                  <a:lnTo>
                    <a:pt x="190" y="15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6" name="Freeform 214"/>
            <p:cNvSpPr>
              <a:spLocks/>
            </p:cNvSpPr>
            <p:nvPr/>
          </p:nvSpPr>
          <p:spPr bwMode="auto">
            <a:xfrm>
              <a:off x="5238750" y="1585913"/>
              <a:ext cx="304800" cy="471488"/>
            </a:xfrm>
            <a:custGeom>
              <a:avLst/>
              <a:gdLst>
                <a:gd name="T0" fmla="*/ 2147483647 w 384"/>
                <a:gd name="T1" fmla="*/ 2147483647 h 595"/>
                <a:gd name="T2" fmla="*/ 2147483647 w 384"/>
                <a:gd name="T3" fmla="*/ 2147483647 h 595"/>
                <a:gd name="T4" fmla="*/ 2147483647 w 384"/>
                <a:gd name="T5" fmla="*/ 2147483647 h 595"/>
                <a:gd name="T6" fmla="*/ 2147483647 w 384"/>
                <a:gd name="T7" fmla="*/ 2147483647 h 595"/>
                <a:gd name="T8" fmla="*/ 2147483647 w 384"/>
                <a:gd name="T9" fmla="*/ 2147483647 h 595"/>
                <a:gd name="T10" fmla="*/ 2147483647 w 384"/>
                <a:gd name="T11" fmla="*/ 2147483647 h 595"/>
                <a:gd name="T12" fmla="*/ 2147483647 w 384"/>
                <a:gd name="T13" fmla="*/ 2147483647 h 595"/>
                <a:gd name="T14" fmla="*/ 0 w 384"/>
                <a:gd name="T15" fmla="*/ 2147483647 h 595"/>
                <a:gd name="T16" fmla="*/ 2147483647 w 384"/>
                <a:gd name="T17" fmla="*/ 2147483647 h 595"/>
                <a:gd name="T18" fmla="*/ 2147483647 w 384"/>
                <a:gd name="T19" fmla="*/ 2147483647 h 595"/>
                <a:gd name="T20" fmla="*/ 2147483647 w 384"/>
                <a:gd name="T21" fmla="*/ 2147483647 h 595"/>
                <a:gd name="T22" fmla="*/ 2147483647 w 384"/>
                <a:gd name="T23" fmla="*/ 2147483647 h 595"/>
                <a:gd name="T24" fmla="*/ 2147483647 w 384"/>
                <a:gd name="T25" fmla="*/ 2147483647 h 595"/>
                <a:gd name="T26" fmla="*/ 2147483647 w 384"/>
                <a:gd name="T27" fmla="*/ 2147483647 h 595"/>
                <a:gd name="T28" fmla="*/ 2147483647 w 384"/>
                <a:gd name="T29" fmla="*/ 2147483647 h 595"/>
                <a:gd name="T30" fmla="*/ 2147483647 w 384"/>
                <a:gd name="T31" fmla="*/ 2147483647 h 595"/>
                <a:gd name="T32" fmla="*/ 2147483647 w 384"/>
                <a:gd name="T33" fmla="*/ 2147483647 h 595"/>
                <a:gd name="T34" fmla="*/ 2147483647 w 384"/>
                <a:gd name="T35" fmla="*/ 2147483647 h 595"/>
                <a:gd name="T36" fmla="*/ 2147483647 w 384"/>
                <a:gd name="T37" fmla="*/ 2147483647 h 595"/>
                <a:gd name="T38" fmla="*/ 2147483647 w 384"/>
                <a:gd name="T39" fmla="*/ 2147483647 h 595"/>
                <a:gd name="T40" fmla="*/ 2147483647 w 384"/>
                <a:gd name="T41" fmla="*/ 2147483647 h 595"/>
                <a:gd name="T42" fmla="*/ 2147483647 w 384"/>
                <a:gd name="T43" fmla="*/ 2147483647 h 595"/>
                <a:gd name="T44" fmla="*/ 2147483647 w 384"/>
                <a:gd name="T45" fmla="*/ 2147483647 h 595"/>
                <a:gd name="T46" fmla="*/ 2147483647 w 384"/>
                <a:gd name="T47" fmla="*/ 2147483647 h 595"/>
                <a:gd name="T48" fmla="*/ 2147483647 w 384"/>
                <a:gd name="T49" fmla="*/ 2147483647 h 595"/>
                <a:gd name="T50" fmla="*/ 2147483647 w 384"/>
                <a:gd name="T51" fmla="*/ 2147483647 h 595"/>
                <a:gd name="T52" fmla="*/ 2147483647 w 384"/>
                <a:gd name="T53" fmla="*/ 2147483647 h 595"/>
                <a:gd name="T54" fmla="*/ 2147483647 w 384"/>
                <a:gd name="T55" fmla="*/ 2147483647 h 595"/>
                <a:gd name="T56" fmla="*/ 2147483647 w 384"/>
                <a:gd name="T57" fmla="*/ 2147483647 h 595"/>
                <a:gd name="T58" fmla="*/ 2147483647 w 384"/>
                <a:gd name="T59" fmla="*/ 0 h 595"/>
                <a:gd name="T60" fmla="*/ 2147483647 w 384"/>
                <a:gd name="T61" fmla="*/ 0 h 595"/>
                <a:gd name="T62" fmla="*/ 2147483647 w 384"/>
                <a:gd name="T63" fmla="*/ 2147483647 h 595"/>
                <a:gd name="T64" fmla="*/ 2147483647 w 384"/>
                <a:gd name="T65" fmla="*/ 2147483647 h 5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4"/>
                <a:gd name="T100" fmla="*/ 0 h 595"/>
                <a:gd name="T101" fmla="*/ 384 w 384"/>
                <a:gd name="T102" fmla="*/ 595 h 5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4" h="595">
                  <a:moveTo>
                    <a:pt x="196" y="16"/>
                  </a:moveTo>
                  <a:lnTo>
                    <a:pt x="184" y="37"/>
                  </a:lnTo>
                  <a:lnTo>
                    <a:pt x="155" y="93"/>
                  </a:lnTo>
                  <a:lnTo>
                    <a:pt x="114" y="175"/>
                  </a:lnTo>
                  <a:lnTo>
                    <a:pt x="74" y="272"/>
                  </a:lnTo>
                  <a:lnTo>
                    <a:pt x="35" y="369"/>
                  </a:lnTo>
                  <a:lnTo>
                    <a:pt x="8" y="456"/>
                  </a:lnTo>
                  <a:lnTo>
                    <a:pt x="0" y="520"/>
                  </a:lnTo>
                  <a:lnTo>
                    <a:pt x="17" y="553"/>
                  </a:lnTo>
                  <a:lnTo>
                    <a:pt x="52" y="562"/>
                  </a:lnTo>
                  <a:lnTo>
                    <a:pt x="97" y="572"/>
                  </a:lnTo>
                  <a:lnTo>
                    <a:pt x="141" y="578"/>
                  </a:lnTo>
                  <a:lnTo>
                    <a:pt x="190" y="586"/>
                  </a:lnTo>
                  <a:lnTo>
                    <a:pt x="231" y="588"/>
                  </a:lnTo>
                  <a:lnTo>
                    <a:pt x="266" y="592"/>
                  </a:lnTo>
                  <a:lnTo>
                    <a:pt x="287" y="594"/>
                  </a:lnTo>
                  <a:lnTo>
                    <a:pt x="297" y="595"/>
                  </a:lnTo>
                  <a:lnTo>
                    <a:pt x="293" y="574"/>
                  </a:lnTo>
                  <a:lnTo>
                    <a:pt x="291" y="524"/>
                  </a:lnTo>
                  <a:lnTo>
                    <a:pt x="289" y="450"/>
                  </a:lnTo>
                  <a:lnTo>
                    <a:pt x="291" y="365"/>
                  </a:lnTo>
                  <a:lnTo>
                    <a:pt x="297" y="274"/>
                  </a:lnTo>
                  <a:lnTo>
                    <a:pt x="310" y="188"/>
                  </a:lnTo>
                  <a:lnTo>
                    <a:pt x="330" y="120"/>
                  </a:lnTo>
                  <a:lnTo>
                    <a:pt x="361" y="78"/>
                  </a:lnTo>
                  <a:lnTo>
                    <a:pt x="380" y="51"/>
                  </a:lnTo>
                  <a:lnTo>
                    <a:pt x="384" y="31"/>
                  </a:lnTo>
                  <a:lnTo>
                    <a:pt x="370" y="16"/>
                  </a:lnTo>
                  <a:lnTo>
                    <a:pt x="347" y="8"/>
                  </a:lnTo>
                  <a:lnTo>
                    <a:pt x="312" y="0"/>
                  </a:lnTo>
                  <a:lnTo>
                    <a:pt x="273" y="0"/>
                  </a:lnTo>
                  <a:lnTo>
                    <a:pt x="233" y="4"/>
                  </a:lnTo>
                  <a:lnTo>
                    <a:pt x="196" y="16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7" name="Freeform 215"/>
            <p:cNvSpPr>
              <a:spLocks/>
            </p:cNvSpPr>
            <p:nvPr/>
          </p:nvSpPr>
          <p:spPr bwMode="auto">
            <a:xfrm>
              <a:off x="5243513" y="1576388"/>
              <a:ext cx="301625" cy="476250"/>
            </a:xfrm>
            <a:custGeom>
              <a:avLst/>
              <a:gdLst>
                <a:gd name="T0" fmla="*/ 2147483647 w 380"/>
                <a:gd name="T1" fmla="*/ 2147483647 h 602"/>
                <a:gd name="T2" fmla="*/ 2147483647 w 380"/>
                <a:gd name="T3" fmla="*/ 2147483647 h 602"/>
                <a:gd name="T4" fmla="*/ 2147483647 w 380"/>
                <a:gd name="T5" fmla="*/ 2147483647 h 602"/>
                <a:gd name="T6" fmla="*/ 2147483647 w 380"/>
                <a:gd name="T7" fmla="*/ 2147483647 h 602"/>
                <a:gd name="T8" fmla="*/ 2147483647 w 380"/>
                <a:gd name="T9" fmla="*/ 2147483647 h 602"/>
                <a:gd name="T10" fmla="*/ 2147483647 w 380"/>
                <a:gd name="T11" fmla="*/ 2147483647 h 602"/>
                <a:gd name="T12" fmla="*/ 2147483647 w 380"/>
                <a:gd name="T13" fmla="*/ 2147483647 h 602"/>
                <a:gd name="T14" fmla="*/ 0 w 380"/>
                <a:gd name="T15" fmla="*/ 2147483647 h 602"/>
                <a:gd name="T16" fmla="*/ 2147483647 w 380"/>
                <a:gd name="T17" fmla="*/ 2147483647 h 602"/>
                <a:gd name="T18" fmla="*/ 2147483647 w 380"/>
                <a:gd name="T19" fmla="*/ 2147483647 h 602"/>
                <a:gd name="T20" fmla="*/ 2147483647 w 380"/>
                <a:gd name="T21" fmla="*/ 2147483647 h 602"/>
                <a:gd name="T22" fmla="*/ 2147483647 w 380"/>
                <a:gd name="T23" fmla="*/ 2147483647 h 602"/>
                <a:gd name="T24" fmla="*/ 2147483647 w 380"/>
                <a:gd name="T25" fmla="*/ 2147483647 h 602"/>
                <a:gd name="T26" fmla="*/ 2147483647 w 380"/>
                <a:gd name="T27" fmla="*/ 2147483647 h 602"/>
                <a:gd name="T28" fmla="*/ 2147483647 w 380"/>
                <a:gd name="T29" fmla="*/ 2147483647 h 602"/>
                <a:gd name="T30" fmla="*/ 2147483647 w 380"/>
                <a:gd name="T31" fmla="*/ 2147483647 h 602"/>
                <a:gd name="T32" fmla="*/ 2147483647 w 380"/>
                <a:gd name="T33" fmla="*/ 2147483647 h 602"/>
                <a:gd name="T34" fmla="*/ 2147483647 w 380"/>
                <a:gd name="T35" fmla="*/ 2147483647 h 602"/>
                <a:gd name="T36" fmla="*/ 2147483647 w 380"/>
                <a:gd name="T37" fmla="*/ 2147483647 h 602"/>
                <a:gd name="T38" fmla="*/ 2147483647 w 380"/>
                <a:gd name="T39" fmla="*/ 2147483647 h 602"/>
                <a:gd name="T40" fmla="*/ 2147483647 w 380"/>
                <a:gd name="T41" fmla="*/ 2147483647 h 602"/>
                <a:gd name="T42" fmla="*/ 2147483647 w 380"/>
                <a:gd name="T43" fmla="*/ 2147483647 h 602"/>
                <a:gd name="T44" fmla="*/ 2147483647 w 380"/>
                <a:gd name="T45" fmla="*/ 2147483647 h 602"/>
                <a:gd name="T46" fmla="*/ 2147483647 w 380"/>
                <a:gd name="T47" fmla="*/ 2147483647 h 602"/>
                <a:gd name="T48" fmla="*/ 2147483647 w 380"/>
                <a:gd name="T49" fmla="*/ 2147483647 h 602"/>
                <a:gd name="T50" fmla="*/ 2147483647 w 380"/>
                <a:gd name="T51" fmla="*/ 2147483647 h 602"/>
                <a:gd name="T52" fmla="*/ 2147483647 w 380"/>
                <a:gd name="T53" fmla="*/ 2147483647 h 602"/>
                <a:gd name="T54" fmla="*/ 2147483647 w 380"/>
                <a:gd name="T55" fmla="*/ 2147483647 h 602"/>
                <a:gd name="T56" fmla="*/ 2147483647 w 380"/>
                <a:gd name="T57" fmla="*/ 2147483647 h 602"/>
                <a:gd name="T58" fmla="*/ 2147483647 w 380"/>
                <a:gd name="T59" fmla="*/ 0 h 602"/>
                <a:gd name="T60" fmla="*/ 2147483647 w 380"/>
                <a:gd name="T61" fmla="*/ 0 h 602"/>
                <a:gd name="T62" fmla="*/ 2147483647 w 380"/>
                <a:gd name="T63" fmla="*/ 2147483647 h 602"/>
                <a:gd name="T64" fmla="*/ 2147483647 w 380"/>
                <a:gd name="T65" fmla="*/ 2147483647 h 6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0"/>
                <a:gd name="T100" fmla="*/ 0 h 602"/>
                <a:gd name="T101" fmla="*/ 380 w 380"/>
                <a:gd name="T102" fmla="*/ 602 h 6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0" h="602">
                  <a:moveTo>
                    <a:pt x="203" y="12"/>
                  </a:moveTo>
                  <a:lnTo>
                    <a:pt x="190" y="33"/>
                  </a:lnTo>
                  <a:lnTo>
                    <a:pt x="161" y="94"/>
                  </a:lnTo>
                  <a:lnTo>
                    <a:pt x="120" y="177"/>
                  </a:lnTo>
                  <a:lnTo>
                    <a:pt x="79" y="276"/>
                  </a:lnTo>
                  <a:lnTo>
                    <a:pt x="38" y="373"/>
                  </a:lnTo>
                  <a:lnTo>
                    <a:pt x="11" y="462"/>
                  </a:lnTo>
                  <a:lnTo>
                    <a:pt x="0" y="530"/>
                  </a:lnTo>
                  <a:lnTo>
                    <a:pt x="17" y="563"/>
                  </a:lnTo>
                  <a:lnTo>
                    <a:pt x="50" y="571"/>
                  </a:lnTo>
                  <a:lnTo>
                    <a:pt x="93" y="580"/>
                  </a:lnTo>
                  <a:lnTo>
                    <a:pt x="137" y="586"/>
                  </a:lnTo>
                  <a:lnTo>
                    <a:pt x="184" y="592"/>
                  </a:lnTo>
                  <a:lnTo>
                    <a:pt x="223" y="594"/>
                  </a:lnTo>
                  <a:lnTo>
                    <a:pt x="258" y="598"/>
                  </a:lnTo>
                  <a:lnTo>
                    <a:pt x="277" y="600"/>
                  </a:lnTo>
                  <a:lnTo>
                    <a:pt x="285" y="602"/>
                  </a:lnTo>
                  <a:lnTo>
                    <a:pt x="281" y="580"/>
                  </a:lnTo>
                  <a:lnTo>
                    <a:pt x="279" y="530"/>
                  </a:lnTo>
                  <a:lnTo>
                    <a:pt x="277" y="452"/>
                  </a:lnTo>
                  <a:lnTo>
                    <a:pt x="283" y="365"/>
                  </a:lnTo>
                  <a:lnTo>
                    <a:pt x="289" y="272"/>
                  </a:lnTo>
                  <a:lnTo>
                    <a:pt x="304" y="187"/>
                  </a:lnTo>
                  <a:lnTo>
                    <a:pt x="325" y="117"/>
                  </a:lnTo>
                  <a:lnTo>
                    <a:pt x="356" y="74"/>
                  </a:lnTo>
                  <a:lnTo>
                    <a:pt x="376" y="49"/>
                  </a:lnTo>
                  <a:lnTo>
                    <a:pt x="380" y="32"/>
                  </a:lnTo>
                  <a:lnTo>
                    <a:pt x="366" y="16"/>
                  </a:lnTo>
                  <a:lnTo>
                    <a:pt x="345" y="6"/>
                  </a:lnTo>
                  <a:lnTo>
                    <a:pt x="312" y="0"/>
                  </a:lnTo>
                  <a:lnTo>
                    <a:pt x="277" y="0"/>
                  </a:lnTo>
                  <a:lnTo>
                    <a:pt x="238" y="2"/>
                  </a:lnTo>
                  <a:lnTo>
                    <a:pt x="203" y="12"/>
                  </a:lnTo>
                  <a:close/>
                </a:path>
              </a:pathLst>
            </a:custGeom>
            <a:solidFill>
              <a:srgbClr val="F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8" name="Freeform 216"/>
            <p:cNvSpPr>
              <a:spLocks/>
            </p:cNvSpPr>
            <p:nvPr/>
          </p:nvSpPr>
          <p:spPr bwMode="auto">
            <a:xfrm>
              <a:off x="5249863" y="1565276"/>
              <a:ext cx="296863" cy="484188"/>
            </a:xfrm>
            <a:custGeom>
              <a:avLst/>
              <a:gdLst>
                <a:gd name="T0" fmla="*/ 2147483647 w 375"/>
                <a:gd name="T1" fmla="*/ 2147483647 h 611"/>
                <a:gd name="T2" fmla="*/ 2147483647 w 375"/>
                <a:gd name="T3" fmla="*/ 2147483647 h 611"/>
                <a:gd name="T4" fmla="*/ 2147483647 w 375"/>
                <a:gd name="T5" fmla="*/ 2147483647 h 611"/>
                <a:gd name="T6" fmla="*/ 2147483647 w 375"/>
                <a:gd name="T7" fmla="*/ 2147483647 h 611"/>
                <a:gd name="T8" fmla="*/ 2147483647 w 375"/>
                <a:gd name="T9" fmla="*/ 2147483647 h 611"/>
                <a:gd name="T10" fmla="*/ 2147483647 w 375"/>
                <a:gd name="T11" fmla="*/ 2147483647 h 611"/>
                <a:gd name="T12" fmla="*/ 2147483647 w 375"/>
                <a:gd name="T13" fmla="*/ 2147483647 h 611"/>
                <a:gd name="T14" fmla="*/ 0 w 375"/>
                <a:gd name="T15" fmla="*/ 2147483647 h 611"/>
                <a:gd name="T16" fmla="*/ 2147483647 w 375"/>
                <a:gd name="T17" fmla="*/ 2147483647 h 611"/>
                <a:gd name="T18" fmla="*/ 2147483647 w 375"/>
                <a:gd name="T19" fmla="*/ 2147483647 h 611"/>
                <a:gd name="T20" fmla="*/ 2147483647 w 375"/>
                <a:gd name="T21" fmla="*/ 2147483647 h 611"/>
                <a:gd name="T22" fmla="*/ 2147483647 w 375"/>
                <a:gd name="T23" fmla="*/ 2147483647 h 611"/>
                <a:gd name="T24" fmla="*/ 2147483647 w 375"/>
                <a:gd name="T25" fmla="*/ 2147483647 h 611"/>
                <a:gd name="T26" fmla="*/ 2147483647 w 375"/>
                <a:gd name="T27" fmla="*/ 2147483647 h 611"/>
                <a:gd name="T28" fmla="*/ 2147483647 w 375"/>
                <a:gd name="T29" fmla="*/ 2147483647 h 611"/>
                <a:gd name="T30" fmla="*/ 2147483647 w 375"/>
                <a:gd name="T31" fmla="*/ 2147483647 h 611"/>
                <a:gd name="T32" fmla="*/ 2147483647 w 375"/>
                <a:gd name="T33" fmla="*/ 2147483647 h 611"/>
                <a:gd name="T34" fmla="*/ 2147483647 w 375"/>
                <a:gd name="T35" fmla="*/ 2147483647 h 611"/>
                <a:gd name="T36" fmla="*/ 2147483647 w 375"/>
                <a:gd name="T37" fmla="*/ 2147483647 h 611"/>
                <a:gd name="T38" fmla="*/ 2147483647 w 375"/>
                <a:gd name="T39" fmla="*/ 2147483647 h 611"/>
                <a:gd name="T40" fmla="*/ 2147483647 w 375"/>
                <a:gd name="T41" fmla="*/ 2147483647 h 611"/>
                <a:gd name="T42" fmla="*/ 2147483647 w 375"/>
                <a:gd name="T43" fmla="*/ 2147483647 h 611"/>
                <a:gd name="T44" fmla="*/ 2147483647 w 375"/>
                <a:gd name="T45" fmla="*/ 2147483647 h 611"/>
                <a:gd name="T46" fmla="*/ 2147483647 w 375"/>
                <a:gd name="T47" fmla="*/ 2147483647 h 611"/>
                <a:gd name="T48" fmla="*/ 2147483647 w 375"/>
                <a:gd name="T49" fmla="*/ 2147483647 h 611"/>
                <a:gd name="T50" fmla="*/ 2147483647 w 375"/>
                <a:gd name="T51" fmla="*/ 2147483647 h 611"/>
                <a:gd name="T52" fmla="*/ 2147483647 w 375"/>
                <a:gd name="T53" fmla="*/ 2147483647 h 611"/>
                <a:gd name="T54" fmla="*/ 2147483647 w 375"/>
                <a:gd name="T55" fmla="*/ 2147483647 h 611"/>
                <a:gd name="T56" fmla="*/ 2147483647 w 375"/>
                <a:gd name="T57" fmla="*/ 2147483647 h 611"/>
                <a:gd name="T58" fmla="*/ 2147483647 w 375"/>
                <a:gd name="T59" fmla="*/ 0 h 611"/>
                <a:gd name="T60" fmla="*/ 2147483647 w 375"/>
                <a:gd name="T61" fmla="*/ 0 h 611"/>
                <a:gd name="T62" fmla="*/ 2147483647 w 375"/>
                <a:gd name="T63" fmla="*/ 2147483647 h 611"/>
                <a:gd name="T64" fmla="*/ 2147483647 w 375"/>
                <a:gd name="T65" fmla="*/ 2147483647 h 6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5"/>
                <a:gd name="T100" fmla="*/ 0 h 611"/>
                <a:gd name="T101" fmla="*/ 375 w 375"/>
                <a:gd name="T102" fmla="*/ 611 h 6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5" h="611">
                  <a:moveTo>
                    <a:pt x="210" y="13"/>
                  </a:moveTo>
                  <a:lnTo>
                    <a:pt x="196" y="35"/>
                  </a:lnTo>
                  <a:lnTo>
                    <a:pt x="167" y="95"/>
                  </a:lnTo>
                  <a:lnTo>
                    <a:pt x="126" y="180"/>
                  </a:lnTo>
                  <a:lnTo>
                    <a:pt x="84" y="281"/>
                  </a:lnTo>
                  <a:lnTo>
                    <a:pt x="41" y="382"/>
                  </a:lnTo>
                  <a:lnTo>
                    <a:pt x="12" y="473"/>
                  </a:lnTo>
                  <a:lnTo>
                    <a:pt x="0" y="539"/>
                  </a:lnTo>
                  <a:lnTo>
                    <a:pt x="16" y="572"/>
                  </a:lnTo>
                  <a:lnTo>
                    <a:pt x="49" y="580"/>
                  </a:lnTo>
                  <a:lnTo>
                    <a:pt x="90" y="587"/>
                  </a:lnTo>
                  <a:lnTo>
                    <a:pt x="132" y="593"/>
                  </a:lnTo>
                  <a:lnTo>
                    <a:pt x="177" y="599"/>
                  </a:lnTo>
                  <a:lnTo>
                    <a:pt x="214" y="603"/>
                  </a:lnTo>
                  <a:lnTo>
                    <a:pt x="247" y="607"/>
                  </a:lnTo>
                  <a:lnTo>
                    <a:pt x="266" y="609"/>
                  </a:lnTo>
                  <a:lnTo>
                    <a:pt x="272" y="611"/>
                  </a:lnTo>
                  <a:lnTo>
                    <a:pt x="266" y="589"/>
                  </a:lnTo>
                  <a:lnTo>
                    <a:pt x="266" y="537"/>
                  </a:lnTo>
                  <a:lnTo>
                    <a:pt x="266" y="458"/>
                  </a:lnTo>
                  <a:lnTo>
                    <a:pt x="272" y="366"/>
                  </a:lnTo>
                  <a:lnTo>
                    <a:pt x="280" y="269"/>
                  </a:lnTo>
                  <a:lnTo>
                    <a:pt x="297" y="182"/>
                  </a:lnTo>
                  <a:lnTo>
                    <a:pt x="320" y="112"/>
                  </a:lnTo>
                  <a:lnTo>
                    <a:pt x="353" y="70"/>
                  </a:lnTo>
                  <a:lnTo>
                    <a:pt x="373" y="46"/>
                  </a:lnTo>
                  <a:lnTo>
                    <a:pt x="375" y="29"/>
                  </a:lnTo>
                  <a:lnTo>
                    <a:pt x="365" y="13"/>
                  </a:lnTo>
                  <a:lnTo>
                    <a:pt x="344" y="6"/>
                  </a:lnTo>
                  <a:lnTo>
                    <a:pt x="313" y="0"/>
                  </a:lnTo>
                  <a:lnTo>
                    <a:pt x="280" y="0"/>
                  </a:lnTo>
                  <a:lnTo>
                    <a:pt x="243" y="4"/>
                  </a:lnTo>
                  <a:lnTo>
                    <a:pt x="210" y="13"/>
                  </a:lnTo>
                  <a:close/>
                </a:path>
              </a:pathLst>
            </a:custGeom>
            <a:solidFill>
              <a:srgbClr val="FF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59" name="Freeform 217"/>
            <p:cNvSpPr>
              <a:spLocks/>
            </p:cNvSpPr>
            <p:nvPr/>
          </p:nvSpPr>
          <p:spPr bwMode="auto">
            <a:xfrm>
              <a:off x="5253038" y="1554163"/>
              <a:ext cx="296863" cy="493713"/>
            </a:xfrm>
            <a:custGeom>
              <a:avLst/>
              <a:gdLst>
                <a:gd name="T0" fmla="*/ 2147483647 w 375"/>
                <a:gd name="T1" fmla="*/ 2147483647 h 623"/>
                <a:gd name="T2" fmla="*/ 2147483647 w 375"/>
                <a:gd name="T3" fmla="*/ 2147483647 h 623"/>
                <a:gd name="T4" fmla="*/ 2147483647 w 375"/>
                <a:gd name="T5" fmla="*/ 2147483647 h 623"/>
                <a:gd name="T6" fmla="*/ 2147483647 w 375"/>
                <a:gd name="T7" fmla="*/ 2147483647 h 623"/>
                <a:gd name="T8" fmla="*/ 2147483647 w 375"/>
                <a:gd name="T9" fmla="*/ 2147483647 h 623"/>
                <a:gd name="T10" fmla="*/ 2147483647 w 375"/>
                <a:gd name="T11" fmla="*/ 2147483647 h 623"/>
                <a:gd name="T12" fmla="*/ 2147483647 w 375"/>
                <a:gd name="T13" fmla="*/ 2147483647 h 623"/>
                <a:gd name="T14" fmla="*/ 0 w 375"/>
                <a:gd name="T15" fmla="*/ 2147483647 h 623"/>
                <a:gd name="T16" fmla="*/ 2147483647 w 375"/>
                <a:gd name="T17" fmla="*/ 2147483647 h 623"/>
                <a:gd name="T18" fmla="*/ 2147483647 w 375"/>
                <a:gd name="T19" fmla="*/ 2147483647 h 623"/>
                <a:gd name="T20" fmla="*/ 2147483647 w 375"/>
                <a:gd name="T21" fmla="*/ 2147483647 h 623"/>
                <a:gd name="T22" fmla="*/ 2147483647 w 375"/>
                <a:gd name="T23" fmla="*/ 2147483647 h 623"/>
                <a:gd name="T24" fmla="*/ 2147483647 w 375"/>
                <a:gd name="T25" fmla="*/ 2147483647 h 623"/>
                <a:gd name="T26" fmla="*/ 2147483647 w 375"/>
                <a:gd name="T27" fmla="*/ 2147483647 h 623"/>
                <a:gd name="T28" fmla="*/ 2147483647 w 375"/>
                <a:gd name="T29" fmla="*/ 2147483647 h 623"/>
                <a:gd name="T30" fmla="*/ 2147483647 w 375"/>
                <a:gd name="T31" fmla="*/ 2147483647 h 623"/>
                <a:gd name="T32" fmla="*/ 2147483647 w 375"/>
                <a:gd name="T33" fmla="*/ 2147483647 h 623"/>
                <a:gd name="T34" fmla="*/ 2147483647 w 375"/>
                <a:gd name="T35" fmla="*/ 2147483647 h 623"/>
                <a:gd name="T36" fmla="*/ 2147483647 w 375"/>
                <a:gd name="T37" fmla="*/ 2147483647 h 623"/>
                <a:gd name="T38" fmla="*/ 2147483647 w 375"/>
                <a:gd name="T39" fmla="*/ 2147483647 h 623"/>
                <a:gd name="T40" fmla="*/ 2147483647 w 375"/>
                <a:gd name="T41" fmla="*/ 2147483647 h 623"/>
                <a:gd name="T42" fmla="*/ 2147483647 w 375"/>
                <a:gd name="T43" fmla="*/ 2147483647 h 623"/>
                <a:gd name="T44" fmla="*/ 2147483647 w 375"/>
                <a:gd name="T45" fmla="*/ 2147483647 h 623"/>
                <a:gd name="T46" fmla="*/ 2147483647 w 375"/>
                <a:gd name="T47" fmla="*/ 2147483647 h 623"/>
                <a:gd name="T48" fmla="*/ 2147483647 w 375"/>
                <a:gd name="T49" fmla="*/ 2147483647 h 623"/>
                <a:gd name="T50" fmla="*/ 2147483647 w 375"/>
                <a:gd name="T51" fmla="*/ 2147483647 h 623"/>
                <a:gd name="T52" fmla="*/ 2147483647 w 375"/>
                <a:gd name="T53" fmla="*/ 2147483647 h 623"/>
                <a:gd name="T54" fmla="*/ 2147483647 w 375"/>
                <a:gd name="T55" fmla="*/ 2147483647 h 623"/>
                <a:gd name="T56" fmla="*/ 2147483647 w 375"/>
                <a:gd name="T57" fmla="*/ 2147483647 h 623"/>
                <a:gd name="T58" fmla="*/ 2147483647 w 375"/>
                <a:gd name="T59" fmla="*/ 0 h 623"/>
                <a:gd name="T60" fmla="*/ 2147483647 w 375"/>
                <a:gd name="T61" fmla="*/ 0 h 623"/>
                <a:gd name="T62" fmla="*/ 2147483647 w 375"/>
                <a:gd name="T63" fmla="*/ 2147483647 h 623"/>
                <a:gd name="T64" fmla="*/ 2147483647 w 375"/>
                <a:gd name="T65" fmla="*/ 2147483647 h 6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5"/>
                <a:gd name="T100" fmla="*/ 0 h 623"/>
                <a:gd name="T101" fmla="*/ 375 w 375"/>
                <a:gd name="T102" fmla="*/ 623 h 6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5" h="623">
                  <a:moveTo>
                    <a:pt x="219" y="14"/>
                  </a:moveTo>
                  <a:lnTo>
                    <a:pt x="206" y="35"/>
                  </a:lnTo>
                  <a:lnTo>
                    <a:pt x="177" y="97"/>
                  </a:lnTo>
                  <a:lnTo>
                    <a:pt x="134" y="185"/>
                  </a:lnTo>
                  <a:lnTo>
                    <a:pt x="88" y="287"/>
                  </a:lnTo>
                  <a:lnTo>
                    <a:pt x="45" y="390"/>
                  </a:lnTo>
                  <a:lnTo>
                    <a:pt x="14" y="481"/>
                  </a:lnTo>
                  <a:lnTo>
                    <a:pt x="0" y="549"/>
                  </a:lnTo>
                  <a:lnTo>
                    <a:pt x="16" y="582"/>
                  </a:lnTo>
                  <a:lnTo>
                    <a:pt x="47" y="590"/>
                  </a:lnTo>
                  <a:lnTo>
                    <a:pt x="88" y="598"/>
                  </a:lnTo>
                  <a:lnTo>
                    <a:pt x="130" y="603"/>
                  </a:lnTo>
                  <a:lnTo>
                    <a:pt x="173" y="611"/>
                  </a:lnTo>
                  <a:lnTo>
                    <a:pt x="210" y="613"/>
                  </a:lnTo>
                  <a:lnTo>
                    <a:pt x="241" y="617"/>
                  </a:lnTo>
                  <a:lnTo>
                    <a:pt x="258" y="619"/>
                  </a:lnTo>
                  <a:lnTo>
                    <a:pt x="262" y="623"/>
                  </a:lnTo>
                  <a:lnTo>
                    <a:pt x="254" y="601"/>
                  </a:lnTo>
                  <a:lnTo>
                    <a:pt x="252" y="545"/>
                  </a:lnTo>
                  <a:lnTo>
                    <a:pt x="254" y="462"/>
                  </a:lnTo>
                  <a:lnTo>
                    <a:pt x="262" y="369"/>
                  </a:lnTo>
                  <a:lnTo>
                    <a:pt x="274" y="270"/>
                  </a:lnTo>
                  <a:lnTo>
                    <a:pt x="291" y="181"/>
                  </a:lnTo>
                  <a:lnTo>
                    <a:pt x="316" y="109"/>
                  </a:lnTo>
                  <a:lnTo>
                    <a:pt x="353" y="68"/>
                  </a:lnTo>
                  <a:lnTo>
                    <a:pt x="371" y="45"/>
                  </a:lnTo>
                  <a:lnTo>
                    <a:pt x="375" y="27"/>
                  </a:lnTo>
                  <a:lnTo>
                    <a:pt x="363" y="14"/>
                  </a:lnTo>
                  <a:lnTo>
                    <a:pt x="345" y="6"/>
                  </a:lnTo>
                  <a:lnTo>
                    <a:pt x="316" y="0"/>
                  </a:lnTo>
                  <a:lnTo>
                    <a:pt x="285" y="0"/>
                  </a:lnTo>
                  <a:lnTo>
                    <a:pt x="252" y="4"/>
                  </a:lnTo>
                  <a:lnTo>
                    <a:pt x="219" y="14"/>
                  </a:lnTo>
                  <a:close/>
                </a:path>
              </a:pathLst>
            </a:custGeom>
            <a:solidFill>
              <a:srgbClr val="F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0" name="Freeform 218"/>
            <p:cNvSpPr>
              <a:spLocks/>
            </p:cNvSpPr>
            <p:nvPr/>
          </p:nvSpPr>
          <p:spPr bwMode="auto">
            <a:xfrm>
              <a:off x="5259388" y="1543051"/>
              <a:ext cx="292100" cy="501650"/>
            </a:xfrm>
            <a:custGeom>
              <a:avLst/>
              <a:gdLst>
                <a:gd name="T0" fmla="*/ 2147483647 w 369"/>
                <a:gd name="T1" fmla="*/ 2147483647 h 630"/>
                <a:gd name="T2" fmla="*/ 2147483647 w 369"/>
                <a:gd name="T3" fmla="*/ 2147483647 h 630"/>
                <a:gd name="T4" fmla="*/ 2147483647 w 369"/>
                <a:gd name="T5" fmla="*/ 2147483647 h 630"/>
                <a:gd name="T6" fmla="*/ 2147483647 w 369"/>
                <a:gd name="T7" fmla="*/ 2147483647 h 630"/>
                <a:gd name="T8" fmla="*/ 2147483647 w 369"/>
                <a:gd name="T9" fmla="*/ 2147483647 h 630"/>
                <a:gd name="T10" fmla="*/ 2147483647 w 369"/>
                <a:gd name="T11" fmla="*/ 2147483647 h 630"/>
                <a:gd name="T12" fmla="*/ 2147483647 w 369"/>
                <a:gd name="T13" fmla="*/ 2147483647 h 630"/>
                <a:gd name="T14" fmla="*/ 0 w 369"/>
                <a:gd name="T15" fmla="*/ 2147483647 h 630"/>
                <a:gd name="T16" fmla="*/ 2147483647 w 369"/>
                <a:gd name="T17" fmla="*/ 2147483647 h 630"/>
                <a:gd name="T18" fmla="*/ 2147483647 w 369"/>
                <a:gd name="T19" fmla="*/ 2147483647 h 630"/>
                <a:gd name="T20" fmla="*/ 2147483647 w 369"/>
                <a:gd name="T21" fmla="*/ 2147483647 h 630"/>
                <a:gd name="T22" fmla="*/ 2147483647 w 369"/>
                <a:gd name="T23" fmla="*/ 2147483647 h 630"/>
                <a:gd name="T24" fmla="*/ 2147483647 w 369"/>
                <a:gd name="T25" fmla="*/ 2147483647 h 630"/>
                <a:gd name="T26" fmla="*/ 2147483647 w 369"/>
                <a:gd name="T27" fmla="*/ 2147483647 h 630"/>
                <a:gd name="T28" fmla="*/ 2147483647 w 369"/>
                <a:gd name="T29" fmla="*/ 2147483647 h 630"/>
                <a:gd name="T30" fmla="*/ 2147483647 w 369"/>
                <a:gd name="T31" fmla="*/ 2147483647 h 630"/>
                <a:gd name="T32" fmla="*/ 2147483647 w 369"/>
                <a:gd name="T33" fmla="*/ 2147483647 h 630"/>
                <a:gd name="T34" fmla="*/ 2147483647 w 369"/>
                <a:gd name="T35" fmla="*/ 2147483647 h 630"/>
                <a:gd name="T36" fmla="*/ 2147483647 w 369"/>
                <a:gd name="T37" fmla="*/ 2147483647 h 630"/>
                <a:gd name="T38" fmla="*/ 2147483647 w 369"/>
                <a:gd name="T39" fmla="*/ 2147483647 h 630"/>
                <a:gd name="T40" fmla="*/ 2147483647 w 369"/>
                <a:gd name="T41" fmla="*/ 2147483647 h 630"/>
                <a:gd name="T42" fmla="*/ 2147483647 w 369"/>
                <a:gd name="T43" fmla="*/ 2147483647 h 630"/>
                <a:gd name="T44" fmla="*/ 2147483647 w 369"/>
                <a:gd name="T45" fmla="*/ 2147483647 h 630"/>
                <a:gd name="T46" fmla="*/ 2147483647 w 369"/>
                <a:gd name="T47" fmla="*/ 2147483647 h 630"/>
                <a:gd name="T48" fmla="*/ 2147483647 w 369"/>
                <a:gd name="T49" fmla="*/ 2147483647 h 630"/>
                <a:gd name="T50" fmla="*/ 2147483647 w 369"/>
                <a:gd name="T51" fmla="*/ 2147483647 h 630"/>
                <a:gd name="T52" fmla="*/ 2147483647 w 369"/>
                <a:gd name="T53" fmla="*/ 2147483647 h 630"/>
                <a:gd name="T54" fmla="*/ 2147483647 w 369"/>
                <a:gd name="T55" fmla="*/ 2147483647 h 630"/>
                <a:gd name="T56" fmla="*/ 2147483647 w 369"/>
                <a:gd name="T57" fmla="*/ 2147483647 h 630"/>
                <a:gd name="T58" fmla="*/ 2147483647 w 369"/>
                <a:gd name="T59" fmla="*/ 0 h 630"/>
                <a:gd name="T60" fmla="*/ 2147483647 w 369"/>
                <a:gd name="T61" fmla="*/ 2147483647 h 630"/>
                <a:gd name="T62" fmla="*/ 2147483647 w 369"/>
                <a:gd name="T63" fmla="*/ 2147483647 h 630"/>
                <a:gd name="T64" fmla="*/ 2147483647 w 369"/>
                <a:gd name="T65" fmla="*/ 2147483647 h 6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630"/>
                <a:gd name="T101" fmla="*/ 369 w 369"/>
                <a:gd name="T102" fmla="*/ 630 h 6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630">
                  <a:moveTo>
                    <a:pt x="223" y="15"/>
                  </a:moveTo>
                  <a:lnTo>
                    <a:pt x="209" y="37"/>
                  </a:lnTo>
                  <a:lnTo>
                    <a:pt x="178" y="101"/>
                  </a:lnTo>
                  <a:lnTo>
                    <a:pt x="136" y="190"/>
                  </a:lnTo>
                  <a:lnTo>
                    <a:pt x="91" y="295"/>
                  </a:lnTo>
                  <a:lnTo>
                    <a:pt x="47" y="397"/>
                  </a:lnTo>
                  <a:lnTo>
                    <a:pt x="14" y="492"/>
                  </a:lnTo>
                  <a:lnTo>
                    <a:pt x="0" y="560"/>
                  </a:lnTo>
                  <a:lnTo>
                    <a:pt x="14" y="593"/>
                  </a:lnTo>
                  <a:lnTo>
                    <a:pt x="43" y="601"/>
                  </a:lnTo>
                  <a:lnTo>
                    <a:pt x="81" y="609"/>
                  </a:lnTo>
                  <a:lnTo>
                    <a:pt x="122" y="614"/>
                  </a:lnTo>
                  <a:lnTo>
                    <a:pt x="165" y="620"/>
                  </a:lnTo>
                  <a:lnTo>
                    <a:pt x="200" y="622"/>
                  </a:lnTo>
                  <a:lnTo>
                    <a:pt x="229" y="624"/>
                  </a:lnTo>
                  <a:lnTo>
                    <a:pt x="244" y="626"/>
                  </a:lnTo>
                  <a:lnTo>
                    <a:pt x="248" y="630"/>
                  </a:lnTo>
                  <a:lnTo>
                    <a:pt x="241" y="607"/>
                  </a:lnTo>
                  <a:lnTo>
                    <a:pt x="239" y="551"/>
                  </a:lnTo>
                  <a:lnTo>
                    <a:pt x="241" y="467"/>
                  </a:lnTo>
                  <a:lnTo>
                    <a:pt x="250" y="372"/>
                  </a:lnTo>
                  <a:lnTo>
                    <a:pt x="262" y="271"/>
                  </a:lnTo>
                  <a:lnTo>
                    <a:pt x="283" y="180"/>
                  </a:lnTo>
                  <a:lnTo>
                    <a:pt x="310" y="106"/>
                  </a:lnTo>
                  <a:lnTo>
                    <a:pt x="347" y="64"/>
                  </a:lnTo>
                  <a:lnTo>
                    <a:pt x="365" y="40"/>
                  </a:lnTo>
                  <a:lnTo>
                    <a:pt x="369" y="25"/>
                  </a:lnTo>
                  <a:lnTo>
                    <a:pt x="359" y="11"/>
                  </a:lnTo>
                  <a:lnTo>
                    <a:pt x="341" y="6"/>
                  </a:lnTo>
                  <a:lnTo>
                    <a:pt x="314" y="0"/>
                  </a:lnTo>
                  <a:lnTo>
                    <a:pt x="285" y="2"/>
                  </a:lnTo>
                  <a:lnTo>
                    <a:pt x="254" y="6"/>
                  </a:lnTo>
                  <a:lnTo>
                    <a:pt x="223" y="15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1" name="Freeform 219"/>
            <p:cNvSpPr>
              <a:spLocks/>
            </p:cNvSpPr>
            <p:nvPr/>
          </p:nvSpPr>
          <p:spPr bwMode="auto">
            <a:xfrm>
              <a:off x="5632450" y="1117601"/>
              <a:ext cx="209550" cy="150813"/>
            </a:xfrm>
            <a:custGeom>
              <a:avLst/>
              <a:gdLst>
                <a:gd name="T0" fmla="*/ 2147483647 w 264"/>
                <a:gd name="T1" fmla="*/ 2147483647 h 190"/>
                <a:gd name="T2" fmla="*/ 2147483647 w 264"/>
                <a:gd name="T3" fmla="*/ 2147483647 h 190"/>
                <a:gd name="T4" fmla="*/ 2147483647 w 264"/>
                <a:gd name="T5" fmla="*/ 2147483647 h 190"/>
                <a:gd name="T6" fmla="*/ 2147483647 w 264"/>
                <a:gd name="T7" fmla="*/ 2147483647 h 190"/>
                <a:gd name="T8" fmla="*/ 2147483647 w 264"/>
                <a:gd name="T9" fmla="*/ 2147483647 h 190"/>
                <a:gd name="T10" fmla="*/ 2147483647 w 264"/>
                <a:gd name="T11" fmla="*/ 2147483647 h 190"/>
                <a:gd name="T12" fmla="*/ 2147483647 w 264"/>
                <a:gd name="T13" fmla="*/ 2147483647 h 190"/>
                <a:gd name="T14" fmla="*/ 2147483647 w 264"/>
                <a:gd name="T15" fmla="*/ 2147483647 h 190"/>
                <a:gd name="T16" fmla="*/ 2147483647 w 264"/>
                <a:gd name="T17" fmla="*/ 2147483647 h 190"/>
                <a:gd name="T18" fmla="*/ 2147483647 w 264"/>
                <a:gd name="T19" fmla="*/ 2147483647 h 190"/>
                <a:gd name="T20" fmla="*/ 2147483647 w 264"/>
                <a:gd name="T21" fmla="*/ 2147483647 h 190"/>
                <a:gd name="T22" fmla="*/ 2147483647 w 264"/>
                <a:gd name="T23" fmla="*/ 2147483647 h 190"/>
                <a:gd name="T24" fmla="*/ 2147483647 w 264"/>
                <a:gd name="T25" fmla="*/ 2147483647 h 190"/>
                <a:gd name="T26" fmla="*/ 2147483647 w 264"/>
                <a:gd name="T27" fmla="*/ 2147483647 h 190"/>
                <a:gd name="T28" fmla="*/ 2147483647 w 264"/>
                <a:gd name="T29" fmla="*/ 2147483647 h 190"/>
                <a:gd name="T30" fmla="*/ 2147483647 w 264"/>
                <a:gd name="T31" fmla="*/ 0 h 190"/>
                <a:gd name="T32" fmla="*/ 2147483647 w 264"/>
                <a:gd name="T33" fmla="*/ 0 h 190"/>
                <a:gd name="T34" fmla="*/ 2147483647 w 264"/>
                <a:gd name="T35" fmla="*/ 2147483647 h 190"/>
                <a:gd name="T36" fmla="*/ 2147483647 w 264"/>
                <a:gd name="T37" fmla="*/ 2147483647 h 190"/>
                <a:gd name="T38" fmla="*/ 2147483647 w 264"/>
                <a:gd name="T39" fmla="*/ 2147483647 h 190"/>
                <a:gd name="T40" fmla="*/ 2147483647 w 264"/>
                <a:gd name="T41" fmla="*/ 2147483647 h 190"/>
                <a:gd name="T42" fmla="*/ 2147483647 w 264"/>
                <a:gd name="T43" fmla="*/ 2147483647 h 190"/>
                <a:gd name="T44" fmla="*/ 2147483647 w 264"/>
                <a:gd name="T45" fmla="*/ 2147483647 h 190"/>
                <a:gd name="T46" fmla="*/ 2147483647 w 264"/>
                <a:gd name="T47" fmla="*/ 2147483647 h 190"/>
                <a:gd name="T48" fmla="*/ 2147483647 w 264"/>
                <a:gd name="T49" fmla="*/ 2147483647 h 190"/>
                <a:gd name="T50" fmla="*/ 2147483647 w 264"/>
                <a:gd name="T51" fmla="*/ 2147483647 h 190"/>
                <a:gd name="T52" fmla="*/ 2147483647 w 264"/>
                <a:gd name="T53" fmla="*/ 2147483647 h 190"/>
                <a:gd name="T54" fmla="*/ 2147483647 w 264"/>
                <a:gd name="T55" fmla="*/ 2147483647 h 190"/>
                <a:gd name="T56" fmla="*/ 2147483647 w 264"/>
                <a:gd name="T57" fmla="*/ 2147483647 h 190"/>
                <a:gd name="T58" fmla="*/ 2147483647 w 264"/>
                <a:gd name="T59" fmla="*/ 2147483647 h 190"/>
                <a:gd name="T60" fmla="*/ 2147483647 w 264"/>
                <a:gd name="T61" fmla="*/ 2147483647 h 190"/>
                <a:gd name="T62" fmla="*/ 2147483647 w 264"/>
                <a:gd name="T63" fmla="*/ 2147483647 h 190"/>
                <a:gd name="T64" fmla="*/ 2147483647 w 264"/>
                <a:gd name="T65" fmla="*/ 2147483647 h 190"/>
                <a:gd name="T66" fmla="*/ 2147483647 w 264"/>
                <a:gd name="T67" fmla="*/ 2147483647 h 190"/>
                <a:gd name="T68" fmla="*/ 2147483647 w 264"/>
                <a:gd name="T69" fmla="*/ 2147483647 h 190"/>
                <a:gd name="T70" fmla="*/ 2147483647 w 264"/>
                <a:gd name="T71" fmla="*/ 2147483647 h 190"/>
                <a:gd name="T72" fmla="*/ 2147483647 w 264"/>
                <a:gd name="T73" fmla="*/ 2147483647 h 190"/>
                <a:gd name="T74" fmla="*/ 2147483647 w 264"/>
                <a:gd name="T75" fmla="*/ 2147483647 h 190"/>
                <a:gd name="T76" fmla="*/ 2147483647 w 264"/>
                <a:gd name="T77" fmla="*/ 2147483647 h 190"/>
                <a:gd name="T78" fmla="*/ 2147483647 w 264"/>
                <a:gd name="T79" fmla="*/ 2147483647 h 190"/>
                <a:gd name="T80" fmla="*/ 2147483647 w 264"/>
                <a:gd name="T81" fmla="*/ 2147483647 h 190"/>
                <a:gd name="T82" fmla="*/ 2147483647 w 264"/>
                <a:gd name="T83" fmla="*/ 2147483647 h 190"/>
                <a:gd name="T84" fmla="*/ 2147483647 w 264"/>
                <a:gd name="T85" fmla="*/ 2147483647 h 190"/>
                <a:gd name="T86" fmla="*/ 2147483647 w 264"/>
                <a:gd name="T87" fmla="*/ 2147483647 h 190"/>
                <a:gd name="T88" fmla="*/ 2147483647 w 264"/>
                <a:gd name="T89" fmla="*/ 2147483647 h 190"/>
                <a:gd name="T90" fmla="*/ 2147483647 w 264"/>
                <a:gd name="T91" fmla="*/ 2147483647 h 190"/>
                <a:gd name="T92" fmla="*/ 2147483647 w 264"/>
                <a:gd name="T93" fmla="*/ 2147483647 h 190"/>
                <a:gd name="T94" fmla="*/ 2147483647 w 264"/>
                <a:gd name="T95" fmla="*/ 2147483647 h 190"/>
                <a:gd name="T96" fmla="*/ 2147483647 w 264"/>
                <a:gd name="T97" fmla="*/ 2147483647 h 190"/>
                <a:gd name="T98" fmla="*/ 2147483647 w 264"/>
                <a:gd name="T99" fmla="*/ 2147483647 h 190"/>
                <a:gd name="T100" fmla="*/ 2147483647 w 264"/>
                <a:gd name="T101" fmla="*/ 2147483647 h 190"/>
                <a:gd name="T102" fmla="*/ 2147483647 w 264"/>
                <a:gd name="T103" fmla="*/ 2147483647 h 190"/>
                <a:gd name="T104" fmla="*/ 2147483647 w 264"/>
                <a:gd name="T105" fmla="*/ 2147483647 h 190"/>
                <a:gd name="T106" fmla="*/ 2147483647 w 264"/>
                <a:gd name="T107" fmla="*/ 2147483647 h 190"/>
                <a:gd name="T108" fmla="*/ 2147483647 w 264"/>
                <a:gd name="T109" fmla="*/ 2147483647 h 190"/>
                <a:gd name="T110" fmla="*/ 2147483647 w 264"/>
                <a:gd name="T111" fmla="*/ 2147483647 h 190"/>
                <a:gd name="T112" fmla="*/ 2147483647 w 264"/>
                <a:gd name="T113" fmla="*/ 2147483647 h 190"/>
                <a:gd name="T114" fmla="*/ 2147483647 w 264"/>
                <a:gd name="T115" fmla="*/ 2147483647 h 190"/>
                <a:gd name="T116" fmla="*/ 2147483647 w 264"/>
                <a:gd name="T117" fmla="*/ 2147483647 h 190"/>
                <a:gd name="T118" fmla="*/ 2147483647 w 264"/>
                <a:gd name="T119" fmla="*/ 2147483647 h 190"/>
                <a:gd name="T120" fmla="*/ 2147483647 w 264"/>
                <a:gd name="T121" fmla="*/ 2147483647 h 190"/>
                <a:gd name="T122" fmla="*/ 0 w 264"/>
                <a:gd name="T123" fmla="*/ 2147483647 h 190"/>
                <a:gd name="T124" fmla="*/ 2147483647 w 264"/>
                <a:gd name="T125" fmla="*/ 2147483647 h 19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4"/>
                <a:gd name="T190" fmla="*/ 0 h 190"/>
                <a:gd name="T191" fmla="*/ 264 w 264"/>
                <a:gd name="T192" fmla="*/ 190 h 19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4" h="190">
                  <a:moveTo>
                    <a:pt x="14" y="135"/>
                  </a:moveTo>
                  <a:lnTo>
                    <a:pt x="14" y="131"/>
                  </a:lnTo>
                  <a:lnTo>
                    <a:pt x="22" y="124"/>
                  </a:lnTo>
                  <a:lnTo>
                    <a:pt x="33" y="110"/>
                  </a:lnTo>
                  <a:lnTo>
                    <a:pt x="49" y="99"/>
                  </a:lnTo>
                  <a:lnTo>
                    <a:pt x="64" y="83"/>
                  </a:lnTo>
                  <a:lnTo>
                    <a:pt x="84" y="69"/>
                  </a:lnTo>
                  <a:lnTo>
                    <a:pt x="103" y="56"/>
                  </a:lnTo>
                  <a:lnTo>
                    <a:pt x="124" y="50"/>
                  </a:lnTo>
                  <a:lnTo>
                    <a:pt x="146" y="42"/>
                  </a:lnTo>
                  <a:lnTo>
                    <a:pt x="167" y="36"/>
                  </a:lnTo>
                  <a:lnTo>
                    <a:pt x="187" y="27"/>
                  </a:lnTo>
                  <a:lnTo>
                    <a:pt x="206" y="19"/>
                  </a:lnTo>
                  <a:lnTo>
                    <a:pt x="221" y="11"/>
                  </a:lnTo>
                  <a:lnTo>
                    <a:pt x="233" y="5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41" y="5"/>
                  </a:lnTo>
                  <a:lnTo>
                    <a:pt x="231" y="23"/>
                  </a:lnTo>
                  <a:lnTo>
                    <a:pt x="223" y="31"/>
                  </a:lnTo>
                  <a:lnTo>
                    <a:pt x="218" y="40"/>
                  </a:lnTo>
                  <a:lnTo>
                    <a:pt x="212" y="48"/>
                  </a:lnTo>
                  <a:lnTo>
                    <a:pt x="206" y="56"/>
                  </a:lnTo>
                  <a:lnTo>
                    <a:pt x="192" y="58"/>
                  </a:lnTo>
                  <a:lnTo>
                    <a:pt x="173" y="64"/>
                  </a:lnTo>
                  <a:lnTo>
                    <a:pt x="146" y="67"/>
                  </a:lnTo>
                  <a:lnTo>
                    <a:pt x="121" y="77"/>
                  </a:lnTo>
                  <a:lnTo>
                    <a:pt x="93" y="87"/>
                  </a:lnTo>
                  <a:lnTo>
                    <a:pt x="72" y="100"/>
                  </a:lnTo>
                  <a:lnTo>
                    <a:pt x="59" y="116"/>
                  </a:lnTo>
                  <a:lnTo>
                    <a:pt x="59" y="135"/>
                  </a:lnTo>
                  <a:lnTo>
                    <a:pt x="62" y="151"/>
                  </a:lnTo>
                  <a:lnTo>
                    <a:pt x="72" y="161"/>
                  </a:lnTo>
                  <a:lnTo>
                    <a:pt x="84" y="163"/>
                  </a:lnTo>
                  <a:lnTo>
                    <a:pt x="101" y="164"/>
                  </a:lnTo>
                  <a:lnTo>
                    <a:pt x="117" y="161"/>
                  </a:lnTo>
                  <a:lnTo>
                    <a:pt x="132" y="157"/>
                  </a:lnTo>
                  <a:lnTo>
                    <a:pt x="148" y="153"/>
                  </a:lnTo>
                  <a:lnTo>
                    <a:pt x="161" y="153"/>
                  </a:lnTo>
                  <a:lnTo>
                    <a:pt x="171" y="149"/>
                  </a:lnTo>
                  <a:lnTo>
                    <a:pt x="187" y="145"/>
                  </a:lnTo>
                  <a:lnTo>
                    <a:pt x="202" y="141"/>
                  </a:lnTo>
                  <a:lnTo>
                    <a:pt x="220" y="139"/>
                  </a:lnTo>
                  <a:lnTo>
                    <a:pt x="233" y="135"/>
                  </a:lnTo>
                  <a:lnTo>
                    <a:pt x="247" y="135"/>
                  </a:lnTo>
                  <a:lnTo>
                    <a:pt x="258" y="135"/>
                  </a:lnTo>
                  <a:lnTo>
                    <a:pt x="264" y="141"/>
                  </a:lnTo>
                  <a:lnTo>
                    <a:pt x="258" y="143"/>
                  </a:lnTo>
                  <a:lnTo>
                    <a:pt x="249" y="149"/>
                  </a:lnTo>
                  <a:lnTo>
                    <a:pt x="233" y="151"/>
                  </a:lnTo>
                  <a:lnTo>
                    <a:pt x="218" y="157"/>
                  </a:lnTo>
                  <a:lnTo>
                    <a:pt x="196" y="161"/>
                  </a:lnTo>
                  <a:lnTo>
                    <a:pt x="179" y="164"/>
                  </a:lnTo>
                  <a:lnTo>
                    <a:pt x="161" y="168"/>
                  </a:lnTo>
                  <a:lnTo>
                    <a:pt x="152" y="174"/>
                  </a:lnTo>
                  <a:lnTo>
                    <a:pt x="136" y="178"/>
                  </a:lnTo>
                  <a:lnTo>
                    <a:pt x="111" y="184"/>
                  </a:lnTo>
                  <a:lnTo>
                    <a:pt x="80" y="186"/>
                  </a:lnTo>
                  <a:lnTo>
                    <a:pt x="51" y="190"/>
                  </a:lnTo>
                  <a:lnTo>
                    <a:pt x="24" y="186"/>
                  </a:lnTo>
                  <a:lnTo>
                    <a:pt x="6" y="176"/>
                  </a:lnTo>
                  <a:lnTo>
                    <a:pt x="0" y="159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2" name="Freeform 220"/>
            <p:cNvSpPr>
              <a:spLocks/>
            </p:cNvSpPr>
            <p:nvPr/>
          </p:nvSpPr>
          <p:spPr bwMode="auto">
            <a:xfrm>
              <a:off x="5200650" y="841376"/>
              <a:ext cx="668338" cy="846138"/>
            </a:xfrm>
            <a:custGeom>
              <a:avLst/>
              <a:gdLst>
                <a:gd name="T0" fmla="*/ 2147483647 w 842"/>
                <a:gd name="T1" fmla="*/ 2147483647 h 1064"/>
                <a:gd name="T2" fmla="*/ 2147483647 w 842"/>
                <a:gd name="T3" fmla="*/ 2147483647 h 1064"/>
                <a:gd name="T4" fmla="*/ 2147483647 w 842"/>
                <a:gd name="T5" fmla="*/ 2147483647 h 1064"/>
                <a:gd name="T6" fmla="*/ 2147483647 w 842"/>
                <a:gd name="T7" fmla="*/ 2147483647 h 1064"/>
                <a:gd name="T8" fmla="*/ 2147483647 w 842"/>
                <a:gd name="T9" fmla="*/ 2147483647 h 1064"/>
                <a:gd name="T10" fmla="*/ 2147483647 w 842"/>
                <a:gd name="T11" fmla="*/ 2147483647 h 1064"/>
                <a:gd name="T12" fmla="*/ 2147483647 w 842"/>
                <a:gd name="T13" fmla="*/ 2147483647 h 1064"/>
                <a:gd name="T14" fmla="*/ 2147483647 w 842"/>
                <a:gd name="T15" fmla="*/ 2147483647 h 1064"/>
                <a:gd name="T16" fmla="*/ 2147483647 w 842"/>
                <a:gd name="T17" fmla="*/ 2147483647 h 1064"/>
                <a:gd name="T18" fmla="*/ 2147483647 w 842"/>
                <a:gd name="T19" fmla="*/ 2147483647 h 1064"/>
                <a:gd name="T20" fmla="*/ 2147483647 w 842"/>
                <a:gd name="T21" fmla="*/ 2147483647 h 1064"/>
                <a:gd name="T22" fmla="*/ 2147483647 w 842"/>
                <a:gd name="T23" fmla="*/ 2147483647 h 1064"/>
                <a:gd name="T24" fmla="*/ 2147483647 w 842"/>
                <a:gd name="T25" fmla="*/ 2147483647 h 1064"/>
                <a:gd name="T26" fmla="*/ 2147483647 w 842"/>
                <a:gd name="T27" fmla="*/ 2147483647 h 1064"/>
                <a:gd name="T28" fmla="*/ 2147483647 w 842"/>
                <a:gd name="T29" fmla="*/ 2147483647 h 1064"/>
                <a:gd name="T30" fmla="*/ 2147483647 w 842"/>
                <a:gd name="T31" fmla="*/ 2147483647 h 1064"/>
                <a:gd name="T32" fmla="*/ 2147483647 w 842"/>
                <a:gd name="T33" fmla="*/ 2147483647 h 1064"/>
                <a:gd name="T34" fmla="*/ 2147483647 w 842"/>
                <a:gd name="T35" fmla="*/ 2147483647 h 1064"/>
                <a:gd name="T36" fmla="*/ 2147483647 w 842"/>
                <a:gd name="T37" fmla="*/ 2147483647 h 1064"/>
                <a:gd name="T38" fmla="*/ 2147483647 w 842"/>
                <a:gd name="T39" fmla="*/ 2147483647 h 1064"/>
                <a:gd name="T40" fmla="*/ 2147483647 w 842"/>
                <a:gd name="T41" fmla="*/ 2147483647 h 1064"/>
                <a:gd name="T42" fmla="*/ 2147483647 w 842"/>
                <a:gd name="T43" fmla="*/ 2147483647 h 1064"/>
                <a:gd name="T44" fmla="*/ 2147483647 w 842"/>
                <a:gd name="T45" fmla="*/ 2147483647 h 1064"/>
                <a:gd name="T46" fmla="*/ 2147483647 w 842"/>
                <a:gd name="T47" fmla="*/ 2147483647 h 1064"/>
                <a:gd name="T48" fmla="*/ 2147483647 w 842"/>
                <a:gd name="T49" fmla="*/ 2147483647 h 1064"/>
                <a:gd name="T50" fmla="*/ 2147483647 w 842"/>
                <a:gd name="T51" fmla="*/ 2147483647 h 1064"/>
                <a:gd name="T52" fmla="*/ 2147483647 w 842"/>
                <a:gd name="T53" fmla="*/ 2147483647 h 1064"/>
                <a:gd name="T54" fmla="*/ 2147483647 w 842"/>
                <a:gd name="T55" fmla="*/ 2147483647 h 1064"/>
                <a:gd name="T56" fmla="*/ 2147483647 w 842"/>
                <a:gd name="T57" fmla="*/ 2147483647 h 1064"/>
                <a:gd name="T58" fmla="*/ 2147483647 w 842"/>
                <a:gd name="T59" fmla="*/ 2147483647 h 1064"/>
                <a:gd name="T60" fmla="*/ 2147483647 w 842"/>
                <a:gd name="T61" fmla="*/ 2147483647 h 1064"/>
                <a:gd name="T62" fmla="*/ 2147483647 w 842"/>
                <a:gd name="T63" fmla="*/ 2147483647 h 1064"/>
                <a:gd name="T64" fmla="*/ 2147483647 w 842"/>
                <a:gd name="T65" fmla="*/ 2147483647 h 1064"/>
                <a:gd name="T66" fmla="*/ 2147483647 w 842"/>
                <a:gd name="T67" fmla="*/ 2147483647 h 1064"/>
                <a:gd name="T68" fmla="*/ 2147483647 w 842"/>
                <a:gd name="T69" fmla="*/ 2147483647 h 1064"/>
                <a:gd name="T70" fmla="*/ 2147483647 w 842"/>
                <a:gd name="T71" fmla="*/ 2147483647 h 1064"/>
                <a:gd name="T72" fmla="*/ 2147483647 w 842"/>
                <a:gd name="T73" fmla="*/ 2147483647 h 1064"/>
                <a:gd name="T74" fmla="*/ 2147483647 w 842"/>
                <a:gd name="T75" fmla="*/ 2147483647 h 1064"/>
                <a:gd name="T76" fmla="*/ 2147483647 w 842"/>
                <a:gd name="T77" fmla="*/ 2147483647 h 1064"/>
                <a:gd name="T78" fmla="*/ 2147483647 w 842"/>
                <a:gd name="T79" fmla="*/ 2147483647 h 1064"/>
                <a:gd name="T80" fmla="*/ 2147483647 w 842"/>
                <a:gd name="T81" fmla="*/ 2147483647 h 1064"/>
                <a:gd name="T82" fmla="*/ 2147483647 w 842"/>
                <a:gd name="T83" fmla="*/ 2147483647 h 1064"/>
                <a:gd name="T84" fmla="*/ 2147483647 w 842"/>
                <a:gd name="T85" fmla="*/ 2147483647 h 1064"/>
                <a:gd name="T86" fmla="*/ 2147483647 w 842"/>
                <a:gd name="T87" fmla="*/ 2147483647 h 1064"/>
                <a:gd name="T88" fmla="*/ 2147483647 w 842"/>
                <a:gd name="T89" fmla="*/ 2147483647 h 1064"/>
                <a:gd name="T90" fmla="*/ 2147483647 w 842"/>
                <a:gd name="T91" fmla="*/ 2147483647 h 1064"/>
                <a:gd name="T92" fmla="*/ 2147483647 w 842"/>
                <a:gd name="T93" fmla="*/ 2147483647 h 1064"/>
                <a:gd name="T94" fmla="*/ 2147483647 w 842"/>
                <a:gd name="T95" fmla="*/ 2147483647 h 1064"/>
                <a:gd name="T96" fmla="*/ 0 w 842"/>
                <a:gd name="T97" fmla="*/ 2147483647 h 1064"/>
                <a:gd name="T98" fmla="*/ 0 w 842"/>
                <a:gd name="T99" fmla="*/ 2147483647 h 1064"/>
                <a:gd name="T100" fmla="*/ 2147483647 w 842"/>
                <a:gd name="T101" fmla="*/ 2147483647 h 1064"/>
                <a:gd name="T102" fmla="*/ 2147483647 w 842"/>
                <a:gd name="T103" fmla="*/ 2147483647 h 1064"/>
                <a:gd name="T104" fmla="*/ 2147483647 w 842"/>
                <a:gd name="T105" fmla="*/ 2147483647 h 1064"/>
                <a:gd name="T106" fmla="*/ 2147483647 w 842"/>
                <a:gd name="T107" fmla="*/ 2147483647 h 1064"/>
                <a:gd name="T108" fmla="*/ 2147483647 w 842"/>
                <a:gd name="T109" fmla="*/ 0 h 1064"/>
                <a:gd name="T110" fmla="*/ 2147483647 w 842"/>
                <a:gd name="T111" fmla="*/ 2147483647 h 1064"/>
                <a:gd name="T112" fmla="*/ 2147483647 w 842"/>
                <a:gd name="T113" fmla="*/ 2147483647 h 10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42"/>
                <a:gd name="T172" fmla="*/ 0 h 1064"/>
                <a:gd name="T173" fmla="*/ 842 w 842"/>
                <a:gd name="T174" fmla="*/ 1064 h 10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42" h="1064">
                  <a:moveTo>
                    <a:pt x="679" y="147"/>
                  </a:moveTo>
                  <a:lnTo>
                    <a:pt x="724" y="209"/>
                  </a:lnTo>
                  <a:lnTo>
                    <a:pt x="751" y="267"/>
                  </a:lnTo>
                  <a:lnTo>
                    <a:pt x="761" y="318"/>
                  </a:lnTo>
                  <a:lnTo>
                    <a:pt x="759" y="366"/>
                  </a:lnTo>
                  <a:lnTo>
                    <a:pt x="749" y="407"/>
                  </a:lnTo>
                  <a:lnTo>
                    <a:pt x="741" y="449"/>
                  </a:lnTo>
                  <a:lnTo>
                    <a:pt x="735" y="490"/>
                  </a:lnTo>
                  <a:lnTo>
                    <a:pt x="743" y="533"/>
                  </a:lnTo>
                  <a:lnTo>
                    <a:pt x="751" y="552"/>
                  </a:lnTo>
                  <a:lnTo>
                    <a:pt x="766" y="575"/>
                  </a:lnTo>
                  <a:lnTo>
                    <a:pt x="784" y="601"/>
                  </a:lnTo>
                  <a:lnTo>
                    <a:pt x="803" y="628"/>
                  </a:lnTo>
                  <a:lnTo>
                    <a:pt x="819" y="653"/>
                  </a:lnTo>
                  <a:lnTo>
                    <a:pt x="834" y="680"/>
                  </a:lnTo>
                  <a:lnTo>
                    <a:pt x="842" y="701"/>
                  </a:lnTo>
                  <a:lnTo>
                    <a:pt x="842" y="725"/>
                  </a:lnTo>
                  <a:lnTo>
                    <a:pt x="830" y="740"/>
                  </a:lnTo>
                  <a:lnTo>
                    <a:pt x="815" y="756"/>
                  </a:lnTo>
                  <a:lnTo>
                    <a:pt x="794" y="767"/>
                  </a:lnTo>
                  <a:lnTo>
                    <a:pt x="774" y="779"/>
                  </a:lnTo>
                  <a:lnTo>
                    <a:pt x="753" y="787"/>
                  </a:lnTo>
                  <a:lnTo>
                    <a:pt x="737" y="795"/>
                  </a:lnTo>
                  <a:lnTo>
                    <a:pt x="726" y="798"/>
                  </a:lnTo>
                  <a:lnTo>
                    <a:pt x="722" y="800"/>
                  </a:lnTo>
                  <a:lnTo>
                    <a:pt x="720" y="802"/>
                  </a:lnTo>
                  <a:lnTo>
                    <a:pt x="720" y="812"/>
                  </a:lnTo>
                  <a:lnTo>
                    <a:pt x="718" y="828"/>
                  </a:lnTo>
                  <a:lnTo>
                    <a:pt x="716" y="847"/>
                  </a:lnTo>
                  <a:lnTo>
                    <a:pt x="710" y="866"/>
                  </a:lnTo>
                  <a:lnTo>
                    <a:pt x="706" y="888"/>
                  </a:lnTo>
                  <a:lnTo>
                    <a:pt x="699" y="909"/>
                  </a:lnTo>
                  <a:lnTo>
                    <a:pt x="689" y="930"/>
                  </a:lnTo>
                  <a:lnTo>
                    <a:pt x="673" y="948"/>
                  </a:lnTo>
                  <a:lnTo>
                    <a:pt x="656" y="969"/>
                  </a:lnTo>
                  <a:lnTo>
                    <a:pt x="633" y="992"/>
                  </a:lnTo>
                  <a:lnTo>
                    <a:pt x="607" y="1016"/>
                  </a:lnTo>
                  <a:lnTo>
                    <a:pt x="574" y="1033"/>
                  </a:lnTo>
                  <a:lnTo>
                    <a:pt x="541" y="1051"/>
                  </a:lnTo>
                  <a:lnTo>
                    <a:pt x="503" y="1060"/>
                  </a:lnTo>
                  <a:lnTo>
                    <a:pt x="464" y="1064"/>
                  </a:lnTo>
                  <a:lnTo>
                    <a:pt x="411" y="1056"/>
                  </a:lnTo>
                  <a:lnTo>
                    <a:pt x="347" y="1039"/>
                  </a:lnTo>
                  <a:lnTo>
                    <a:pt x="274" y="1008"/>
                  </a:lnTo>
                  <a:lnTo>
                    <a:pt x="200" y="967"/>
                  </a:lnTo>
                  <a:lnTo>
                    <a:pt x="128" y="909"/>
                  </a:lnTo>
                  <a:lnTo>
                    <a:pt x="68" y="839"/>
                  </a:lnTo>
                  <a:lnTo>
                    <a:pt x="22" y="754"/>
                  </a:lnTo>
                  <a:lnTo>
                    <a:pt x="0" y="653"/>
                  </a:lnTo>
                  <a:lnTo>
                    <a:pt x="0" y="525"/>
                  </a:lnTo>
                  <a:lnTo>
                    <a:pt x="31" y="385"/>
                  </a:lnTo>
                  <a:lnTo>
                    <a:pt x="86" y="246"/>
                  </a:lnTo>
                  <a:lnTo>
                    <a:pt x="165" y="124"/>
                  </a:lnTo>
                  <a:lnTo>
                    <a:pt x="264" y="34"/>
                  </a:lnTo>
                  <a:lnTo>
                    <a:pt x="384" y="0"/>
                  </a:lnTo>
                  <a:lnTo>
                    <a:pt x="522" y="31"/>
                  </a:lnTo>
                  <a:lnTo>
                    <a:pt x="679" y="147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3" name="Freeform 221"/>
            <p:cNvSpPr>
              <a:spLocks/>
            </p:cNvSpPr>
            <p:nvPr/>
          </p:nvSpPr>
          <p:spPr bwMode="auto">
            <a:xfrm>
              <a:off x="5210175" y="857251"/>
              <a:ext cx="652463" cy="823913"/>
            </a:xfrm>
            <a:custGeom>
              <a:avLst/>
              <a:gdLst>
                <a:gd name="T0" fmla="*/ 2147483647 w 822"/>
                <a:gd name="T1" fmla="*/ 2147483647 h 1037"/>
                <a:gd name="T2" fmla="*/ 2147483647 w 822"/>
                <a:gd name="T3" fmla="*/ 2147483647 h 1037"/>
                <a:gd name="T4" fmla="*/ 2147483647 w 822"/>
                <a:gd name="T5" fmla="*/ 2147483647 h 1037"/>
                <a:gd name="T6" fmla="*/ 2147483647 w 822"/>
                <a:gd name="T7" fmla="*/ 2147483647 h 1037"/>
                <a:gd name="T8" fmla="*/ 2147483647 w 822"/>
                <a:gd name="T9" fmla="*/ 2147483647 h 1037"/>
                <a:gd name="T10" fmla="*/ 2147483647 w 822"/>
                <a:gd name="T11" fmla="*/ 2147483647 h 1037"/>
                <a:gd name="T12" fmla="*/ 2147483647 w 822"/>
                <a:gd name="T13" fmla="*/ 2147483647 h 1037"/>
                <a:gd name="T14" fmla="*/ 2147483647 w 822"/>
                <a:gd name="T15" fmla="*/ 2147483647 h 1037"/>
                <a:gd name="T16" fmla="*/ 2147483647 w 822"/>
                <a:gd name="T17" fmla="*/ 2147483647 h 1037"/>
                <a:gd name="T18" fmla="*/ 2147483647 w 822"/>
                <a:gd name="T19" fmla="*/ 2147483647 h 1037"/>
                <a:gd name="T20" fmla="*/ 2147483647 w 822"/>
                <a:gd name="T21" fmla="*/ 2147483647 h 1037"/>
                <a:gd name="T22" fmla="*/ 2147483647 w 822"/>
                <a:gd name="T23" fmla="*/ 2147483647 h 1037"/>
                <a:gd name="T24" fmla="*/ 2147483647 w 822"/>
                <a:gd name="T25" fmla="*/ 2147483647 h 1037"/>
                <a:gd name="T26" fmla="*/ 2147483647 w 822"/>
                <a:gd name="T27" fmla="*/ 2147483647 h 1037"/>
                <a:gd name="T28" fmla="*/ 2147483647 w 822"/>
                <a:gd name="T29" fmla="*/ 2147483647 h 1037"/>
                <a:gd name="T30" fmla="*/ 2147483647 w 822"/>
                <a:gd name="T31" fmla="*/ 2147483647 h 1037"/>
                <a:gd name="T32" fmla="*/ 2147483647 w 822"/>
                <a:gd name="T33" fmla="*/ 2147483647 h 1037"/>
                <a:gd name="T34" fmla="*/ 2147483647 w 822"/>
                <a:gd name="T35" fmla="*/ 2147483647 h 1037"/>
                <a:gd name="T36" fmla="*/ 2147483647 w 822"/>
                <a:gd name="T37" fmla="*/ 2147483647 h 1037"/>
                <a:gd name="T38" fmla="*/ 2147483647 w 822"/>
                <a:gd name="T39" fmla="*/ 2147483647 h 1037"/>
                <a:gd name="T40" fmla="*/ 2147483647 w 822"/>
                <a:gd name="T41" fmla="*/ 2147483647 h 1037"/>
                <a:gd name="T42" fmla="*/ 2147483647 w 822"/>
                <a:gd name="T43" fmla="*/ 2147483647 h 1037"/>
                <a:gd name="T44" fmla="*/ 2147483647 w 822"/>
                <a:gd name="T45" fmla="*/ 2147483647 h 1037"/>
                <a:gd name="T46" fmla="*/ 2147483647 w 822"/>
                <a:gd name="T47" fmla="*/ 2147483647 h 1037"/>
                <a:gd name="T48" fmla="*/ 2147483647 w 822"/>
                <a:gd name="T49" fmla="*/ 2147483647 h 1037"/>
                <a:gd name="T50" fmla="*/ 2147483647 w 822"/>
                <a:gd name="T51" fmla="*/ 2147483647 h 1037"/>
                <a:gd name="T52" fmla="*/ 2147483647 w 822"/>
                <a:gd name="T53" fmla="*/ 2147483647 h 1037"/>
                <a:gd name="T54" fmla="*/ 2147483647 w 822"/>
                <a:gd name="T55" fmla="*/ 2147483647 h 1037"/>
                <a:gd name="T56" fmla="*/ 2147483647 w 822"/>
                <a:gd name="T57" fmla="*/ 2147483647 h 1037"/>
                <a:gd name="T58" fmla="*/ 2147483647 w 822"/>
                <a:gd name="T59" fmla="*/ 2147483647 h 1037"/>
                <a:gd name="T60" fmla="*/ 2147483647 w 822"/>
                <a:gd name="T61" fmla="*/ 2147483647 h 1037"/>
                <a:gd name="T62" fmla="*/ 2147483647 w 822"/>
                <a:gd name="T63" fmla="*/ 2147483647 h 1037"/>
                <a:gd name="T64" fmla="*/ 2147483647 w 822"/>
                <a:gd name="T65" fmla="*/ 2147483647 h 1037"/>
                <a:gd name="T66" fmla="*/ 2147483647 w 822"/>
                <a:gd name="T67" fmla="*/ 2147483647 h 1037"/>
                <a:gd name="T68" fmla="*/ 2147483647 w 822"/>
                <a:gd name="T69" fmla="*/ 2147483647 h 1037"/>
                <a:gd name="T70" fmla="*/ 2147483647 w 822"/>
                <a:gd name="T71" fmla="*/ 2147483647 h 1037"/>
                <a:gd name="T72" fmla="*/ 2147483647 w 822"/>
                <a:gd name="T73" fmla="*/ 2147483647 h 1037"/>
                <a:gd name="T74" fmla="*/ 2147483647 w 822"/>
                <a:gd name="T75" fmla="*/ 2147483647 h 1037"/>
                <a:gd name="T76" fmla="*/ 2147483647 w 822"/>
                <a:gd name="T77" fmla="*/ 2147483647 h 1037"/>
                <a:gd name="T78" fmla="*/ 2147483647 w 822"/>
                <a:gd name="T79" fmla="*/ 2147483647 h 1037"/>
                <a:gd name="T80" fmla="*/ 2147483647 w 822"/>
                <a:gd name="T81" fmla="*/ 2147483647 h 1037"/>
                <a:gd name="T82" fmla="*/ 2147483647 w 822"/>
                <a:gd name="T83" fmla="*/ 2147483647 h 1037"/>
                <a:gd name="T84" fmla="*/ 2147483647 w 822"/>
                <a:gd name="T85" fmla="*/ 2147483647 h 1037"/>
                <a:gd name="T86" fmla="*/ 2147483647 w 822"/>
                <a:gd name="T87" fmla="*/ 2147483647 h 1037"/>
                <a:gd name="T88" fmla="*/ 2147483647 w 822"/>
                <a:gd name="T89" fmla="*/ 2147483647 h 1037"/>
                <a:gd name="T90" fmla="*/ 2147483647 w 822"/>
                <a:gd name="T91" fmla="*/ 2147483647 h 1037"/>
                <a:gd name="T92" fmla="*/ 2147483647 w 822"/>
                <a:gd name="T93" fmla="*/ 2147483647 h 1037"/>
                <a:gd name="T94" fmla="*/ 2147483647 w 822"/>
                <a:gd name="T95" fmla="*/ 2147483647 h 1037"/>
                <a:gd name="T96" fmla="*/ 0 w 822"/>
                <a:gd name="T97" fmla="*/ 2147483647 h 1037"/>
                <a:gd name="T98" fmla="*/ 2147483647 w 822"/>
                <a:gd name="T99" fmla="*/ 2147483647 h 1037"/>
                <a:gd name="T100" fmla="*/ 2147483647 w 822"/>
                <a:gd name="T101" fmla="*/ 2147483647 h 1037"/>
                <a:gd name="T102" fmla="*/ 2147483647 w 822"/>
                <a:gd name="T103" fmla="*/ 2147483647 h 1037"/>
                <a:gd name="T104" fmla="*/ 2147483647 w 822"/>
                <a:gd name="T105" fmla="*/ 2147483647 h 1037"/>
                <a:gd name="T106" fmla="*/ 2147483647 w 822"/>
                <a:gd name="T107" fmla="*/ 2147483647 h 1037"/>
                <a:gd name="T108" fmla="*/ 2147483647 w 822"/>
                <a:gd name="T109" fmla="*/ 0 h 1037"/>
                <a:gd name="T110" fmla="*/ 2147483647 w 822"/>
                <a:gd name="T111" fmla="*/ 2147483647 h 1037"/>
                <a:gd name="T112" fmla="*/ 2147483647 w 822"/>
                <a:gd name="T113" fmla="*/ 2147483647 h 103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22"/>
                <a:gd name="T172" fmla="*/ 0 h 1037"/>
                <a:gd name="T173" fmla="*/ 822 w 822"/>
                <a:gd name="T174" fmla="*/ 1037 h 103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22" h="1037">
                  <a:moveTo>
                    <a:pt x="665" y="138"/>
                  </a:moveTo>
                  <a:lnTo>
                    <a:pt x="708" y="200"/>
                  </a:lnTo>
                  <a:lnTo>
                    <a:pt x="733" y="256"/>
                  </a:lnTo>
                  <a:lnTo>
                    <a:pt x="741" y="304"/>
                  </a:lnTo>
                  <a:lnTo>
                    <a:pt x="739" y="351"/>
                  </a:lnTo>
                  <a:lnTo>
                    <a:pt x="729" y="392"/>
                  </a:lnTo>
                  <a:lnTo>
                    <a:pt x="721" y="432"/>
                  </a:lnTo>
                  <a:lnTo>
                    <a:pt x="718" y="471"/>
                  </a:lnTo>
                  <a:lnTo>
                    <a:pt x="725" y="514"/>
                  </a:lnTo>
                  <a:lnTo>
                    <a:pt x="733" y="533"/>
                  </a:lnTo>
                  <a:lnTo>
                    <a:pt x="749" y="556"/>
                  </a:lnTo>
                  <a:lnTo>
                    <a:pt x="764" y="582"/>
                  </a:lnTo>
                  <a:lnTo>
                    <a:pt x="785" y="609"/>
                  </a:lnTo>
                  <a:lnTo>
                    <a:pt x="801" y="634"/>
                  </a:lnTo>
                  <a:lnTo>
                    <a:pt x="815" y="659"/>
                  </a:lnTo>
                  <a:lnTo>
                    <a:pt x="822" y="681"/>
                  </a:lnTo>
                  <a:lnTo>
                    <a:pt x="822" y="704"/>
                  </a:lnTo>
                  <a:lnTo>
                    <a:pt x="811" y="719"/>
                  </a:lnTo>
                  <a:lnTo>
                    <a:pt x="793" y="733"/>
                  </a:lnTo>
                  <a:lnTo>
                    <a:pt x="774" y="745"/>
                  </a:lnTo>
                  <a:lnTo>
                    <a:pt x="754" y="756"/>
                  </a:lnTo>
                  <a:lnTo>
                    <a:pt x="733" y="762"/>
                  </a:lnTo>
                  <a:lnTo>
                    <a:pt x="718" y="770"/>
                  </a:lnTo>
                  <a:lnTo>
                    <a:pt x="708" y="774"/>
                  </a:lnTo>
                  <a:lnTo>
                    <a:pt x="704" y="776"/>
                  </a:lnTo>
                  <a:lnTo>
                    <a:pt x="702" y="778"/>
                  </a:lnTo>
                  <a:lnTo>
                    <a:pt x="702" y="787"/>
                  </a:lnTo>
                  <a:lnTo>
                    <a:pt x="700" y="803"/>
                  </a:lnTo>
                  <a:lnTo>
                    <a:pt x="698" y="822"/>
                  </a:lnTo>
                  <a:lnTo>
                    <a:pt x="692" y="842"/>
                  </a:lnTo>
                  <a:lnTo>
                    <a:pt x="688" y="863"/>
                  </a:lnTo>
                  <a:lnTo>
                    <a:pt x="681" y="884"/>
                  </a:lnTo>
                  <a:lnTo>
                    <a:pt x="671" y="905"/>
                  </a:lnTo>
                  <a:lnTo>
                    <a:pt x="655" y="923"/>
                  </a:lnTo>
                  <a:lnTo>
                    <a:pt x="638" y="944"/>
                  </a:lnTo>
                  <a:lnTo>
                    <a:pt x="615" y="968"/>
                  </a:lnTo>
                  <a:lnTo>
                    <a:pt x="590" y="991"/>
                  </a:lnTo>
                  <a:lnTo>
                    <a:pt x="559" y="1008"/>
                  </a:lnTo>
                  <a:lnTo>
                    <a:pt x="526" y="1024"/>
                  </a:lnTo>
                  <a:lnTo>
                    <a:pt x="491" y="1033"/>
                  </a:lnTo>
                  <a:lnTo>
                    <a:pt x="452" y="1037"/>
                  </a:lnTo>
                  <a:lnTo>
                    <a:pt x="399" y="1030"/>
                  </a:lnTo>
                  <a:lnTo>
                    <a:pt x="337" y="1012"/>
                  </a:lnTo>
                  <a:lnTo>
                    <a:pt x="266" y="983"/>
                  </a:lnTo>
                  <a:lnTo>
                    <a:pt x="194" y="942"/>
                  </a:lnTo>
                  <a:lnTo>
                    <a:pt x="124" y="886"/>
                  </a:lnTo>
                  <a:lnTo>
                    <a:pt x="66" y="818"/>
                  </a:lnTo>
                  <a:lnTo>
                    <a:pt x="21" y="733"/>
                  </a:lnTo>
                  <a:lnTo>
                    <a:pt x="0" y="634"/>
                  </a:lnTo>
                  <a:lnTo>
                    <a:pt x="2" y="510"/>
                  </a:lnTo>
                  <a:lnTo>
                    <a:pt x="31" y="374"/>
                  </a:lnTo>
                  <a:lnTo>
                    <a:pt x="83" y="238"/>
                  </a:lnTo>
                  <a:lnTo>
                    <a:pt x="161" y="120"/>
                  </a:lnTo>
                  <a:lnTo>
                    <a:pt x="256" y="35"/>
                  </a:lnTo>
                  <a:lnTo>
                    <a:pt x="374" y="0"/>
                  </a:lnTo>
                  <a:lnTo>
                    <a:pt x="510" y="27"/>
                  </a:lnTo>
                  <a:lnTo>
                    <a:pt x="665" y="138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4" name="Freeform 222"/>
            <p:cNvSpPr>
              <a:spLocks/>
            </p:cNvSpPr>
            <p:nvPr/>
          </p:nvSpPr>
          <p:spPr bwMode="auto">
            <a:xfrm>
              <a:off x="5219700" y="871538"/>
              <a:ext cx="636588" cy="801688"/>
            </a:xfrm>
            <a:custGeom>
              <a:avLst/>
              <a:gdLst>
                <a:gd name="T0" fmla="*/ 2147483647 w 803"/>
                <a:gd name="T1" fmla="*/ 2147483647 h 1011"/>
                <a:gd name="T2" fmla="*/ 2147483647 w 803"/>
                <a:gd name="T3" fmla="*/ 2147483647 h 1011"/>
                <a:gd name="T4" fmla="*/ 2147483647 w 803"/>
                <a:gd name="T5" fmla="*/ 2147483647 h 1011"/>
                <a:gd name="T6" fmla="*/ 2147483647 w 803"/>
                <a:gd name="T7" fmla="*/ 2147483647 h 1011"/>
                <a:gd name="T8" fmla="*/ 2147483647 w 803"/>
                <a:gd name="T9" fmla="*/ 2147483647 h 1011"/>
                <a:gd name="T10" fmla="*/ 2147483647 w 803"/>
                <a:gd name="T11" fmla="*/ 2147483647 h 1011"/>
                <a:gd name="T12" fmla="*/ 2147483647 w 803"/>
                <a:gd name="T13" fmla="*/ 2147483647 h 1011"/>
                <a:gd name="T14" fmla="*/ 2147483647 w 803"/>
                <a:gd name="T15" fmla="*/ 2147483647 h 1011"/>
                <a:gd name="T16" fmla="*/ 2147483647 w 803"/>
                <a:gd name="T17" fmla="*/ 2147483647 h 1011"/>
                <a:gd name="T18" fmla="*/ 2147483647 w 803"/>
                <a:gd name="T19" fmla="*/ 2147483647 h 1011"/>
                <a:gd name="T20" fmla="*/ 2147483647 w 803"/>
                <a:gd name="T21" fmla="*/ 2147483647 h 1011"/>
                <a:gd name="T22" fmla="*/ 2147483647 w 803"/>
                <a:gd name="T23" fmla="*/ 2147483647 h 1011"/>
                <a:gd name="T24" fmla="*/ 2147483647 w 803"/>
                <a:gd name="T25" fmla="*/ 2147483647 h 1011"/>
                <a:gd name="T26" fmla="*/ 2147483647 w 803"/>
                <a:gd name="T27" fmla="*/ 2147483647 h 1011"/>
                <a:gd name="T28" fmla="*/ 2147483647 w 803"/>
                <a:gd name="T29" fmla="*/ 2147483647 h 1011"/>
                <a:gd name="T30" fmla="*/ 2147483647 w 803"/>
                <a:gd name="T31" fmla="*/ 2147483647 h 1011"/>
                <a:gd name="T32" fmla="*/ 2147483647 w 803"/>
                <a:gd name="T33" fmla="*/ 2147483647 h 1011"/>
                <a:gd name="T34" fmla="*/ 2147483647 w 803"/>
                <a:gd name="T35" fmla="*/ 2147483647 h 1011"/>
                <a:gd name="T36" fmla="*/ 2147483647 w 803"/>
                <a:gd name="T37" fmla="*/ 2147483647 h 1011"/>
                <a:gd name="T38" fmla="*/ 2147483647 w 803"/>
                <a:gd name="T39" fmla="*/ 2147483647 h 1011"/>
                <a:gd name="T40" fmla="*/ 2147483647 w 803"/>
                <a:gd name="T41" fmla="*/ 2147483647 h 1011"/>
                <a:gd name="T42" fmla="*/ 2147483647 w 803"/>
                <a:gd name="T43" fmla="*/ 2147483647 h 1011"/>
                <a:gd name="T44" fmla="*/ 2147483647 w 803"/>
                <a:gd name="T45" fmla="*/ 2147483647 h 1011"/>
                <a:gd name="T46" fmla="*/ 2147483647 w 803"/>
                <a:gd name="T47" fmla="*/ 2147483647 h 1011"/>
                <a:gd name="T48" fmla="*/ 2147483647 w 803"/>
                <a:gd name="T49" fmla="*/ 2147483647 h 1011"/>
                <a:gd name="T50" fmla="*/ 2147483647 w 803"/>
                <a:gd name="T51" fmla="*/ 2147483647 h 1011"/>
                <a:gd name="T52" fmla="*/ 2147483647 w 803"/>
                <a:gd name="T53" fmla="*/ 2147483647 h 1011"/>
                <a:gd name="T54" fmla="*/ 2147483647 w 803"/>
                <a:gd name="T55" fmla="*/ 2147483647 h 1011"/>
                <a:gd name="T56" fmla="*/ 2147483647 w 803"/>
                <a:gd name="T57" fmla="*/ 2147483647 h 1011"/>
                <a:gd name="T58" fmla="*/ 2147483647 w 803"/>
                <a:gd name="T59" fmla="*/ 2147483647 h 1011"/>
                <a:gd name="T60" fmla="*/ 2147483647 w 803"/>
                <a:gd name="T61" fmla="*/ 2147483647 h 1011"/>
                <a:gd name="T62" fmla="*/ 2147483647 w 803"/>
                <a:gd name="T63" fmla="*/ 2147483647 h 1011"/>
                <a:gd name="T64" fmla="*/ 2147483647 w 803"/>
                <a:gd name="T65" fmla="*/ 2147483647 h 1011"/>
                <a:gd name="T66" fmla="*/ 2147483647 w 803"/>
                <a:gd name="T67" fmla="*/ 2147483647 h 1011"/>
                <a:gd name="T68" fmla="*/ 2147483647 w 803"/>
                <a:gd name="T69" fmla="*/ 2147483647 h 1011"/>
                <a:gd name="T70" fmla="*/ 2147483647 w 803"/>
                <a:gd name="T71" fmla="*/ 2147483647 h 1011"/>
                <a:gd name="T72" fmla="*/ 2147483647 w 803"/>
                <a:gd name="T73" fmla="*/ 2147483647 h 1011"/>
                <a:gd name="T74" fmla="*/ 2147483647 w 803"/>
                <a:gd name="T75" fmla="*/ 2147483647 h 1011"/>
                <a:gd name="T76" fmla="*/ 2147483647 w 803"/>
                <a:gd name="T77" fmla="*/ 2147483647 h 1011"/>
                <a:gd name="T78" fmla="*/ 2147483647 w 803"/>
                <a:gd name="T79" fmla="*/ 2147483647 h 1011"/>
                <a:gd name="T80" fmla="*/ 2147483647 w 803"/>
                <a:gd name="T81" fmla="*/ 2147483647 h 1011"/>
                <a:gd name="T82" fmla="*/ 2147483647 w 803"/>
                <a:gd name="T83" fmla="*/ 2147483647 h 1011"/>
                <a:gd name="T84" fmla="*/ 2147483647 w 803"/>
                <a:gd name="T85" fmla="*/ 2147483647 h 1011"/>
                <a:gd name="T86" fmla="*/ 2147483647 w 803"/>
                <a:gd name="T87" fmla="*/ 2147483647 h 1011"/>
                <a:gd name="T88" fmla="*/ 2147483647 w 803"/>
                <a:gd name="T89" fmla="*/ 2147483647 h 1011"/>
                <a:gd name="T90" fmla="*/ 2147483647 w 803"/>
                <a:gd name="T91" fmla="*/ 2147483647 h 1011"/>
                <a:gd name="T92" fmla="*/ 2147483647 w 803"/>
                <a:gd name="T93" fmla="*/ 2147483647 h 1011"/>
                <a:gd name="T94" fmla="*/ 2147483647 w 803"/>
                <a:gd name="T95" fmla="*/ 2147483647 h 1011"/>
                <a:gd name="T96" fmla="*/ 0 w 803"/>
                <a:gd name="T97" fmla="*/ 2147483647 h 1011"/>
                <a:gd name="T98" fmla="*/ 2147483647 w 803"/>
                <a:gd name="T99" fmla="*/ 2147483647 h 1011"/>
                <a:gd name="T100" fmla="*/ 2147483647 w 803"/>
                <a:gd name="T101" fmla="*/ 2147483647 h 1011"/>
                <a:gd name="T102" fmla="*/ 2147483647 w 803"/>
                <a:gd name="T103" fmla="*/ 2147483647 h 1011"/>
                <a:gd name="T104" fmla="*/ 2147483647 w 803"/>
                <a:gd name="T105" fmla="*/ 2147483647 h 1011"/>
                <a:gd name="T106" fmla="*/ 2147483647 w 803"/>
                <a:gd name="T107" fmla="*/ 2147483647 h 1011"/>
                <a:gd name="T108" fmla="*/ 2147483647 w 803"/>
                <a:gd name="T109" fmla="*/ 0 h 1011"/>
                <a:gd name="T110" fmla="*/ 2147483647 w 803"/>
                <a:gd name="T111" fmla="*/ 2147483647 h 1011"/>
                <a:gd name="T112" fmla="*/ 2147483647 w 803"/>
                <a:gd name="T113" fmla="*/ 2147483647 h 10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03"/>
                <a:gd name="T172" fmla="*/ 0 h 1011"/>
                <a:gd name="T173" fmla="*/ 803 w 803"/>
                <a:gd name="T174" fmla="*/ 1011 h 101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03" h="1011">
                  <a:moveTo>
                    <a:pt x="647" y="130"/>
                  </a:moveTo>
                  <a:lnTo>
                    <a:pt x="690" y="188"/>
                  </a:lnTo>
                  <a:lnTo>
                    <a:pt x="715" y="243"/>
                  </a:lnTo>
                  <a:lnTo>
                    <a:pt x="723" y="291"/>
                  </a:lnTo>
                  <a:lnTo>
                    <a:pt x="721" y="336"/>
                  </a:lnTo>
                  <a:lnTo>
                    <a:pt x="711" y="377"/>
                  </a:lnTo>
                  <a:lnTo>
                    <a:pt x="704" y="417"/>
                  </a:lnTo>
                  <a:lnTo>
                    <a:pt x="700" y="458"/>
                  </a:lnTo>
                  <a:lnTo>
                    <a:pt x="707" y="501"/>
                  </a:lnTo>
                  <a:lnTo>
                    <a:pt x="715" y="520"/>
                  </a:lnTo>
                  <a:lnTo>
                    <a:pt x="731" y="543"/>
                  </a:lnTo>
                  <a:lnTo>
                    <a:pt x="746" y="567"/>
                  </a:lnTo>
                  <a:lnTo>
                    <a:pt x="768" y="594"/>
                  </a:lnTo>
                  <a:lnTo>
                    <a:pt x="783" y="617"/>
                  </a:lnTo>
                  <a:lnTo>
                    <a:pt x="797" y="640"/>
                  </a:lnTo>
                  <a:lnTo>
                    <a:pt x="803" y="662"/>
                  </a:lnTo>
                  <a:lnTo>
                    <a:pt x="803" y="683"/>
                  </a:lnTo>
                  <a:lnTo>
                    <a:pt x="791" y="698"/>
                  </a:lnTo>
                  <a:lnTo>
                    <a:pt x="775" y="712"/>
                  </a:lnTo>
                  <a:lnTo>
                    <a:pt x="756" y="724"/>
                  </a:lnTo>
                  <a:lnTo>
                    <a:pt x="737" y="735"/>
                  </a:lnTo>
                  <a:lnTo>
                    <a:pt x="715" y="743"/>
                  </a:lnTo>
                  <a:lnTo>
                    <a:pt x="700" y="749"/>
                  </a:lnTo>
                  <a:lnTo>
                    <a:pt x="690" y="753"/>
                  </a:lnTo>
                  <a:lnTo>
                    <a:pt x="686" y="755"/>
                  </a:lnTo>
                  <a:lnTo>
                    <a:pt x="684" y="757"/>
                  </a:lnTo>
                  <a:lnTo>
                    <a:pt x="684" y="766"/>
                  </a:lnTo>
                  <a:lnTo>
                    <a:pt x="682" y="780"/>
                  </a:lnTo>
                  <a:lnTo>
                    <a:pt x="680" y="799"/>
                  </a:lnTo>
                  <a:lnTo>
                    <a:pt x="675" y="819"/>
                  </a:lnTo>
                  <a:lnTo>
                    <a:pt x="669" y="840"/>
                  </a:lnTo>
                  <a:lnTo>
                    <a:pt x="661" y="859"/>
                  </a:lnTo>
                  <a:lnTo>
                    <a:pt x="653" y="881"/>
                  </a:lnTo>
                  <a:lnTo>
                    <a:pt x="640" y="898"/>
                  </a:lnTo>
                  <a:lnTo>
                    <a:pt x="622" y="921"/>
                  </a:lnTo>
                  <a:lnTo>
                    <a:pt x="599" y="943"/>
                  </a:lnTo>
                  <a:lnTo>
                    <a:pt x="576" y="966"/>
                  </a:lnTo>
                  <a:lnTo>
                    <a:pt x="547" y="984"/>
                  </a:lnTo>
                  <a:lnTo>
                    <a:pt x="514" y="999"/>
                  </a:lnTo>
                  <a:lnTo>
                    <a:pt x="479" y="1007"/>
                  </a:lnTo>
                  <a:lnTo>
                    <a:pt x="440" y="1011"/>
                  </a:lnTo>
                  <a:lnTo>
                    <a:pt x="389" y="1003"/>
                  </a:lnTo>
                  <a:lnTo>
                    <a:pt x="329" y="987"/>
                  </a:lnTo>
                  <a:lnTo>
                    <a:pt x="259" y="958"/>
                  </a:lnTo>
                  <a:lnTo>
                    <a:pt x="190" y="920"/>
                  </a:lnTo>
                  <a:lnTo>
                    <a:pt x="122" y="865"/>
                  </a:lnTo>
                  <a:lnTo>
                    <a:pt x="66" y="799"/>
                  </a:lnTo>
                  <a:lnTo>
                    <a:pt x="21" y="716"/>
                  </a:lnTo>
                  <a:lnTo>
                    <a:pt x="0" y="621"/>
                  </a:lnTo>
                  <a:lnTo>
                    <a:pt x="4" y="497"/>
                  </a:lnTo>
                  <a:lnTo>
                    <a:pt x="31" y="363"/>
                  </a:lnTo>
                  <a:lnTo>
                    <a:pt x="81" y="231"/>
                  </a:lnTo>
                  <a:lnTo>
                    <a:pt x="155" y="119"/>
                  </a:lnTo>
                  <a:lnTo>
                    <a:pt x="248" y="35"/>
                  </a:lnTo>
                  <a:lnTo>
                    <a:pt x="362" y="0"/>
                  </a:lnTo>
                  <a:lnTo>
                    <a:pt x="496" y="27"/>
                  </a:lnTo>
                  <a:lnTo>
                    <a:pt x="647" y="13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5" name="Freeform 223"/>
            <p:cNvSpPr>
              <a:spLocks/>
            </p:cNvSpPr>
            <p:nvPr/>
          </p:nvSpPr>
          <p:spPr bwMode="auto">
            <a:xfrm>
              <a:off x="5232400" y="884238"/>
              <a:ext cx="617538" cy="784225"/>
            </a:xfrm>
            <a:custGeom>
              <a:avLst/>
              <a:gdLst>
                <a:gd name="T0" fmla="*/ 2147483647 w 780"/>
                <a:gd name="T1" fmla="*/ 2147483647 h 987"/>
                <a:gd name="T2" fmla="*/ 2147483647 w 780"/>
                <a:gd name="T3" fmla="*/ 2147483647 h 987"/>
                <a:gd name="T4" fmla="*/ 2147483647 w 780"/>
                <a:gd name="T5" fmla="*/ 2147483647 h 987"/>
                <a:gd name="T6" fmla="*/ 2147483647 w 780"/>
                <a:gd name="T7" fmla="*/ 2147483647 h 987"/>
                <a:gd name="T8" fmla="*/ 2147483647 w 780"/>
                <a:gd name="T9" fmla="*/ 2147483647 h 987"/>
                <a:gd name="T10" fmla="*/ 2147483647 w 780"/>
                <a:gd name="T11" fmla="*/ 2147483647 h 987"/>
                <a:gd name="T12" fmla="*/ 2147483647 w 780"/>
                <a:gd name="T13" fmla="*/ 2147483647 h 987"/>
                <a:gd name="T14" fmla="*/ 2147483647 w 780"/>
                <a:gd name="T15" fmla="*/ 2147483647 h 987"/>
                <a:gd name="T16" fmla="*/ 2147483647 w 780"/>
                <a:gd name="T17" fmla="*/ 2147483647 h 987"/>
                <a:gd name="T18" fmla="*/ 2147483647 w 780"/>
                <a:gd name="T19" fmla="*/ 2147483647 h 987"/>
                <a:gd name="T20" fmla="*/ 2147483647 w 780"/>
                <a:gd name="T21" fmla="*/ 2147483647 h 987"/>
                <a:gd name="T22" fmla="*/ 2147483647 w 780"/>
                <a:gd name="T23" fmla="*/ 2147483647 h 987"/>
                <a:gd name="T24" fmla="*/ 2147483647 w 780"/>
                <a:gd name="T25" fmla="*/ 2147483647 h 987"/>
                <a:gd name="T26" fmla="*/ 2147483647 w 780"/>
                <a:gd name="T27" fmla="*/ 2147483647 h 987"/>
                <a:gd name="T28" fmla="*/ 2147483647 w 780"/>
                <a:gd name="T29" fmla="*/ 2147483647 h 987"/>
                <a:gd name="T30" fmla="*/ 2147483647 w 780"/>
                <a:gd name="T31" fmla="*/ 2147483647 h 987"/>
                <a:gd name="T32" fmla="*/ 2147483647 w 780"/>
                <a:gd name="T33" fmla="*/ 2147483647 h 987"/>
                <a:gd name="T34" fmla="*/ 2147483647 w 780"/>
                <a:gd name="T35" fmla="*/ 2147483647 h 987"/>
                <a:gd name="T36" fmla="*/ 2147483647 w 780"/>
                <a:gd name="T37" fmla="*/ 2147483647 h 987"/>
                <a:gd name="T38" fmla="*/ 2147483647 w 780"/>
                <a:gd name="T39" fmla="*/ 2147483647 h 987"/>
                <a:gd name="T40" fmla="*/ 2147483647 w 780"/>
                <a:gd name="T41" fmla="*/ 2147483647 h 987"/>
                <a:gd name="T42" fmla="*/ 2147483647 w 780"/>
                <a:gd name="T43" fmla="*/ 2147483647 h 987"/>
                <a:gd name="T44" fmla="*/ 2147483647 w 780"/>
                <a:gd name="T45" fmla="*/ 2147483647 h 987"/>
                <a:gd name="T46" fmla="*/ 2147483647 w 780"/>
                <a:gd name="T47" fmla="*/ 2147483647 h 987"/>
                <a:gd name="T48" fmla="*/ 2147483647 w 780"/>
                <a:gd name="T49" fmla="*/ 2147483647 h 987"/>
                <a:gd name="T50" fmla="*/ 2147483647 w 780"/>
                <a:gd name="T51" fmla="*/ 2147483647 h 987"/>
                <a:gd name="T52" fmla="*/ 2147483647 w 780"/>
                <a:gd name="T53" fmla="*/ 2147483647 h 987"/>
                <a:gd name="T54" fmla="*/ 2147483647 w 780"/>
                <a:gd name="T55" fmla="*/ 2147483647 h 987"/>
                <a:gd name="T56" fmla="*/ 2147483647 w 780"/>
                <a:gd name="T57" fmla="*/ 2147483647 h 987"/>
                <a:gd name="T58" fmla="*/ 2147483647 w 780"/>
                <a:gd name="T59" fmla="*/ 2147483647 h 987"/>
                <a:gd name="T60" fmla="*/ 2147483647 w 780"/>
                <a:gd name="T61" fmla="*/ 2147483647 h 987"/>
                <a:gd name="T62" fmla="*/ 2147483647 w 780"/>
                <a:gd name="T63" fmla="*/ 2147483647 h 987"/>
                <a:gd name="T64" fmla="*/ 2147483647 w 780"/>
                <a:gd name="T65" fmla="*/ 2147483647 h 987"/>
                <a:gd name="T66" fmla="*/ 2147483647 w 780"/>
                <a:gd name="T67" fmla="*/ 2147483647 h 987"/>
                <a:gd name="T68" fmla="*/ 2147483647 w 780"/>
                <a:gd name="T69" fmla="*/ 2147483647 h 987"/>
                <a:gd name="T70" fmla="*/ 2147483647 w 780"/>
                <a:gd name="T71" fmla="*/ 2147483647 h 987"/>
                <a:gd name="T72" fmla="*/ 2147483647 w 780"/>
                <a:gd name="T73" fmla="*/ 2147483647 h 987"/>
                <a:gd name="T74" fmla="*/ 2147483647 w 780"/>
                <a:gd name="T75" fmla="*/ 2147483647 h 987"/>
                <a:gd name="T76" fmla="*/ 2147483647 w 780"/>
                <a:gd name="T77" fmla="*/ 2147483647 h 987"/>
                <a:gd name="T78" fmla="*/ 2147483647 w 780"/>
                <a:gd name="T79" fmla="*/ 2147483647 h 987"/>
                <a:gd name="T80" fmla="*/ 2147483647 w 780"/>
                <a:gd name="T81" fmla="*/ 2147483647 h 987"/>
                <a:gd name="T82" fmla="*/ 2147483647 w 780"/>
                <a:gd name="T83" fmla="*/ 2147483647 h 987"/>
                <a:gd name="T84" fmla="*/ 2147483647 w 780"/>
                <a:gd name="T85" fmla="*/ 2147483647 h 987"/>
                <a:gd name="T86" fmla="*/ 2147483647 w 780"/>
                <a:gd name="T87" fmla="*/ 2147483647 h 987"/>
                <a:gd name="T88" fmla="*/ 2147483647 w 780"/>
                <a:gd name="T89" fmla="*/ 2147483647 h 987"/>
                <a:gd name="T90" fmla="*/ 2147483647 w 780"/>
                <a:gd name="T91" fmla="*/ 2147483647 h 987"/>
                <a:gd name="T92" fmla="*/ 2147483647 w 780"/>
                <a:gd name="T93" fmla="*/ 2147483647 h 987"/>
                <a:gd name="T94" fmla="*/ 2147483647 w 780"/>
                <a:gd name="T95" fmla="*/ 2147483647 h 987"/>
                <a:gd name="T96" fmla="*/ 0 w 780"/>
                <a:gd name="T97" fmla="*/ 2147483647 h 987"/>
                <a:gd name="T98" fmla="*/ 2147483647 w 780"/>
                <a:gd name="T99" fmla="*/ 2147483647 h 987"/>
                <a:gd name="T100" fmla="*/ 2147483647 w 780"/>
                <a:gd name="T101" fmla="*/ 2147483647 h 987"/>
                <a:gd name="T102" fmla="*/ 2147483647 w 780"/>
                <a:gd name="T103" fmla="*/ 2147483647 h 987"/>
                <a:gd name="T104" fmla="*/ 2147483647 w 780"/>
                <a:gd name="T105" fmla="*/ 2147483647 h 987"/>
                <a:gd name="T106" fmla="*/ 2147483647 w 780"/>
                <a:gd name="T107" fmla="*/ 2147483647 h 987"/>
                <a:gd name="T108" fmla="*/ 2147483647 w 780"/>
                <a:gd name="T109" fmla="*/ 0 h 987"/>
                <a:gd name="T110" fmla="*/ 2147483647 w 780"/>
                <a:gd name="T111" fmla="*/ 2147483647 h 987"/>
                <a:gd name="T112" fmla="*/ 2147483647 w 780"/>
                <a:gd name="T113" fmla="*/ 2147483647 h 98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0"/>
                <a:gd name="T172" fmla="*/ 0 h 987"/>
                <a:gd name="T173" fmla="*/ 780 w 780"/>
                <a:gd name="T174" fmla="*/ 987 h 98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0" h="987">
                  <a:moveTo>
                    <a:pt x="627" y="120"/>
                  </a:moveTo>
                  <a:lnTo>
                    <a:pt x="669" y="178"/>
                  </a:lnTo>
                  <a:lnTo>
                    <a:pt x="692" y="231"/>
                  </a:lnTo>
                  <a:lnTo>
                    <a:pt x="702" y="279"/>
                  </a:lnTo>
                  <a:lnTo>
                    <a:pt x="700" y="324"/>
                  </a:lnTo>
                  <a:lnTo>
                    <a:pt x="692" y="362"/>
                  </a:lnTo>
                  <a:lnTo>
                    <a:pt x="685" y="403"/>
                  </a:lnTo>
                  <a:lnTo>
                    <a:pt x="679" y="444"/>
                  </a:lnTo>
                  <a:lnTo>
                    <a:pt x="687" y="485"/>
                  </a:lnTo>
                  <a:lnTo>
                    <a:pt x="692" y="502"/>
                  </a:lnTo>
                  <a:lnTo>
                    <a:pt x="708" y="525"/>
                  </a:lnTo>
                  <a:lnTo>
                    <a:pt x="724" y="549"/>
                  </a:lnTo>
                  <a:lnTo>
                    <a:pt x="743" y="576"/>
                  </a:lnTo>
                  <a:lnTo>
                    <a:pt x="758" y="599"/>
                  </a:lnTo>
                  <a:lnTo>
                    <a:pt x="772" y="622"/>
                  </a:lnTo>
                  <a:lnTo>
                    <a:pt x="780" y="644"/>
                  </a:lnTo>
                  <a:lnTo>
                    <a:pt x="780" y="665"/>
                  </a:lnTo>
                  <a:lnTo>
                    <a:pt x="768" y="679"/>
                  </a:lnTo>
                  <a:lnTo>
                    <a:pt x="753" y="692"/>
                  </a:lnTo>
                  <a:lnTo>
                    <a:pt x="733" y="704"/>
                  </a:lnTo>
                  <a:lnTo>
                    <a:pt x="714" y="715"/>
                  </a:lnTo>
                  <a:lnTo>
                    <a:pt x="694" y="721"/>
                  </a:lnTo>
                  <a:lnTo>
                    <a:pt x="679" y="729"/>
                  </a:lnTo>
                  <a:lnTo>
                    <a:pt x="669" y="733"/>
                  </a:lnTo>
                  <a:lnTo>
                    <a:pt x="665" y="735"/>
                  </a:lnTo>
                  <a:lnTo>
                    <a:pt x="663" y="737"/>
                  </a:lnTo>
                  <a:lnTo>
                    <a:pt x="663" y="746"/>
                  </a:lnTo>
                  <a:lnTo>
                    <a:pt x="661" y="760"/>
                  </a:lnTo>
                  <a:lnTo>
                    <a:pt x="660" y="777"/>
                  </a:lnTo>
                  <a:lnTo>
                    <a:pt x="654" y="795"/>
                  </a:lnTo>
                  <a:lnTo>
                    <a:pt x="648" y="816"/>
                  </a:lnTo>
                  <a:lnTo>
                    <a:pt x="640" y="838"/>
                  </a:lnTo>
                  <a:lnTo>
                    <a:pt x="632" y="857"/>
                  </a:lnTo>
                  <a:lnTo>
                    <a:pt x="619" y="874"/>
                  </a:lnTo>
                  <a:lnTo>
                    <a:pt x="601" y="896"/>
                  </a:lnTo>
                  <a:lnTo>
                    <a:pt x="578" y="917"/>
                  </a:lnTo>
                  <a:lnTo>
                    <a:pt x="555" y="940"/>
                  </a:lnTo>
                  <a:lnTo>
                    <a:pt x="526" y="958"/>
                  </a:lnTo>
                  <a:lnTo>
                    <a:pt x="493" y="973"/>
                  </a:lnTo>
                  <a:lnTo>
                    <a:pt x="458" y="983"/>
                  </a:lnTo>
                  <a:lnTo>
                    <a:pt x="421" y="987"/>
                  </a:lnTo>
                  <a:lnTo>
                    <a:pt x="372" y="979"/>
                  </a:lnTo>
                  <a:lnTo>
                    <a:pt x="314" y="962"/>
                  </a:lnTo>
                  <a:lnTo>
                    <a:pt x="246" y="934"/>
                  </a:lnTo>
                  <a:lnTo>
                    <a:pt x="180" y="896"/>
                  </a:lnTo>
                  <a:lnTo>
                    <a:pt x="115" y="841"/>
                  </a:lnTo>
                  <a:lnTo>
                    <a:pt x="60" y="777"/>
                  </a:lnTo>
                  <a:lnTo>
                    <a:pt x="20" y="698"/>
                  </a:lnTo>
                  <a:lnTo>
                    <a:pt x="0" y="603"/>
                  </a:lnTo>
                  <a:lnTo>
                    <a:pt x="2" y="481"/>
                  </a:lnTo>
                  <a:lnTo>
                    <a:pt x="29" y="351"/>
                  </a:lnTo>
                  <a:lnTo>
                    <a:pt x="78" y="223"/>
                  </a:lnTo>
                  <a:lnTo>
                    <a:pt x="148" y="114"/>
                  </a:lnTo>
                  <a:lnTo>
                    <a:pt x="237" y="35"/>
                  </a:lnTo>
                  <a:lnTo>
                    <a:pt x="347" y="0"/>
                  </a:lnTo>
                  <a:lnTo>
                    <a:pt x="475" y="23"/>
                  </a:lnTo>
                  <a:lnTo>
                    <a:pt x="627" y="120"/>
                  </a:lnTo>
                  <a:close/>
                </a:path>
              </a:pathLst>
            </a:custGeom>
            <a:solidFill>
              <a:srgbClr val="F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6" name="Freeform 224"/>
            <p:cNvSpPr>
              <a:spLocks/>
            </p:cNvSpPr>
            <p:nvPr/>
          </p:nvSpPr>
          <p:spPr bwMode="auto">
            <a:xfrm>
              <a:off x="5240338" y="900113"/>
              <a:ext cx="603250" cy="760413"/>
            </a:xfrm>
            <a:custGeom>
              <a:avLst/>
              <a:gdLst>
                <a:gd name="T0" fmla="*/ 2147483647 w 758"/>
                <a:gd name="T1" fmla="*/ 2147483647 h 958"/>
                <a:gd name="T2" fmla="*/ 2147483647 w 758"/>
                <a:gd name="T3" fmla="*/ 2147483647 h 958"/>
                <a:gd name="T4" fmla="*/ 2147483647 w 758"/>
                <a:gd name="T5" fmla="*/ 2147483647 h 958"/>
                <a:gd name="T6" fmla="*/ 2147483647 w 758"/>
                <a:gd name="T7" fmla="*/ 2147483647 h 958"/>
                <a:gd name="T8" fmla="*/ 2147483647 w 758"/>
                <a:gd name="T9" fmla="*/ 2147483647 h 958"/>
                <a:gd name="T10" fmla="*/ 2147483647 w 758"/>
                <a:gd name="T11" fmla="*/ 2147483647 h 958"/>
                <a:gd name="T12" fmla="*/ 2147483647 w 758"/>
                <a:gd name="T13" fmla="*/ 2147483647 h 958"/>
                <a:gd name="T14" fmla="*/ 2147483647 w 758"/>
                <a:gd name="T15" fmla="*/ 2147483647 h 958"/>
                <a:gd name="T16" fmla="*/ 2147483647 w 758"/>
                <a:gd name="T17" fmla="*/ 2147483647 h 958"/>
                <a:gd name="T18" fmla="*/ 2147483647 w 758"/>
                <a:gd name="T19" fmla="*/ 2147483647 h 958"/>
                <a:gd name="T20" fmla="*/ 2147483647 w 758"/>
                <a:gd name="T21" fmla="*/ 2147483647 h 958"/>
                <a:gd name="T22" fmla="*/ 2147483647 w 758"/>
                <a:gd name="T23" fmla="*/ 2147483647 h 958"/>
                <a:gd name="T24" fmla="*/ 2147483647 w 758"/>
                <a:gd name="T25" fmla="*/ 2147483647 h 958"/>
                <a:gd name="T26" fmla="*/ 2147483647 w 758"/>
                <a:gd name="T27" fmla="*/ 2147483647 h 958"/>
                <a:gd name="T28" fmla="*/ 2147483647 w 758"/>
                <a:gd name="T29" fmla="*/ 2147483647 h 958"/>
                <a:gd name="T30" fmla="*/ 2147483647 w 758"/>
                <a:gd name="T31" fmla="*/ 2147483647 h 958"/>
                <a:gd name="T32" fmla="*/ 2147483647 w 758"/>
                <a:gd name="T33" fmla="*/ 2147483647 h 958"/>
                <a:gd name="T34" fmla="*/ 2147483647 w 758"/>
                <a:gd name="T35" fmla="*/ 2147483647 h 958"/>
                <a:gd name="T36" fmla="*/ 2147483647 w 758"/>
                <a:gd name="T37" fmla="*/ 2147483647 h 958"/>
                <a:gd name="T38" fmla="*/ 2147483647 w 758"/>
                <a:gd name="T39" fmla="*/ 2147483647 h 958"/>
                <a:gd name="T40" fmla="*/ 2147483647 w 758"/>
                <a:gd name="T41" fmla="*/ 2147483647 h 958"/>
                <a:gd name="T42" fmla="*/ 2147483647 w 758"/>
                <a:gd name="T43" fmla="*/ 2147483647 h 958"/>
                <a:gd name="T44" fmla="*/ 2147483647 w 758"/>
                <a:gd name="T45" fmla="*/ 2147483647 h 958"/>
                <a:gd name="T46" fmla="*/ 2147483647 w 758"/>
                <a:gd name="T47" fmla="*/ 2147483647 h 958"/>
                <a:gd name="T48" fmla="*/ 2147483647 w 758"/>
                <a:gd name="T49" fmla="*/ 2147483647 h 958"/>
                <a:gd name="T50" fmla="*/ 2147483647 w 758"/>
                <a:gd name="T51" fmla="*/ 2147483647 h 958"/>
                <a:gd name="T52" fmla="*/ 2147483647 w 758"/>
                <a:gd name="T53" fmla="*/ 2147483647 h 958"/>
                <a:gd name="T54" fmla="*/ 2147483647 w 758"/>
                <a:gd name="T55" fmla="*/ 2147483647 h 958"/>
                <a:gd name="T56" fmla="*/ 2147483647 w 758"/>
                <a:gd name="T57" fmla="*/ 2147483647 h 958"/>
                <a:gd name="T58" fmla="*/ 2147483647 w 758"/>
                <a:gd name="T59" fmla="*/ 2147483647 h 958"/>
                <a:gd name="T60" fmla="*/ 2147483647 w 758"/>
                <a:gd name="T61" fmla="*/ 2147483647 h 958"/>
                <a:gd name="T62" fmla="*/ 2147483647 w 758"/>
                <a:gd name="T63" fmla="*/ 2147483647 h 958"/>
                <a:gd name="T64" fmla="*/ 2147483647 w 758"/>
                <a:gd name="T65" fmla="*/ 2147483647 h 958"/>
                <a:gd name="T66" fmla="*/ 2147483647 w 758"/>
                <a:gd name="T67" fmla="*/ 2147483647 h 958"/>
                <a:gd name="T68" fmla="*/ 2147483647 w 758"/>
                <a:gd name="T69" fmla="*/ 2147483647 h 958"/>
                <a:gd name="T70" fmla="*/ 2147483647 w 758"/>
                <a:gd name="T71" fmla="*/ 2147483647 h 958"/>
                <a:gd name="T72" fmla="*/ 2147483647 w 758"/>
                <a:gd name="T73" fmla="*/ 2147483647 h 958"/>
                <a:gd name="T74" fmla="*/ 2147483647 w 758"/>
                <a:gd name="T75" fmla="*/ 2147483647 h 958"/>
                <a:gd name="T76" fmla="*/ 2147483647 w 758"/>
                <a:gd name="T77" fmla="*/ 2147483647 h 958"/>
                <a:gd name="T78" fmla="*/ 2147483647 w 758"/>
                <a:gd name="T79" fmla="*/ 2147483647 h 958"/>
                <a:gd name="T80" fmla="*/ 2147483647 w 758"/>
                <a:gd name="T81" fmla="*/ 2147483647 h 958"/>
                <a:gd name="T82" fmla="*/ 2147483647 w 758"/>
                <a:gd name="T83" fmla="*/ 2147483647 h 958"/>
                <a:gd name="T84" fmla="*/ 2147483647 w 758"/>
                <a:gd name="T85" fmla="*/ 2147483647 h 958"/>
                <a:gd name="T86" fmla="*/ 2147483647 w 758"/>
                <a:gd name="T87" fmla="*/ 2147483647 h 958"/>
                <a:gd name="T88" fmla="*/ 2147483647 w 758"/>
                <a:gd name="T89" fmla="*/ 2147483647 h 958"/>
                <a:gd name="T90" fmla="*/ 2147483647 w 758"/>
                <a:gd name="T91" fmla="*/ 2147483647 h 958"/>
                <a:gd name="T92" fmla="*/ 2147483647 w 758"/>
                <a:gd name="T93" fmla="*/ 2147483647 h 958"/>
                <a:gd name="T94" fmla="*/ 2147483647 w 758"/>
                <a:gd name="T95" fmla="*/ 2147483647 h 958"/>
                <a:gd name="T96" fmla="*/ 0 w 758"/>
                <a:gd name="T97" fmla="*/ 2147483647 h 958"/>
                <a:gd name="T98" fmla="*/ 2147483647 w 758"/>
                <a:gd name="T99" fmla="*/ 2147483647 h 958"/>
                <a:gd name="T100" fmla="*/ 2147483647 w 758"/>
                <a:gd name="T101" fmla="*/ 2147483647 h 958"/>
                <a:gd name="T102" fmla="*/ 2147483647 w 758"/>
                <a:gd name="T103" fmla="*/ 2147483647 h 958"/>
                <a:gd name="T104" fmla="*/ 2147483647 w 758"/>
                <a:gd name="T105" fmla="*/ 2147483647 h 958"/>
                <a:gd name="T106" fmla="*/ 2147483647 w 758"/>
                <a:gd name="T107" fmla="*/ 2147483647 h 958"/>
                <a:gd name="T108" fmla="*/ 2147483647 w 758"/>
                <a:gd name="T109" fmla="*/ 0 h 958"/>
                <a:gd name="T110" fmla="*/ 2147483647 w 758"/>
                <a:gd name="T111" fmla="*/ 2147483647 h 958"/>
                <a:gd name="T112" fmla="*/ 2147483647 w 758"/>
                <a:gd name="T113" fmla="*/ 2147483647 h 9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58"/>
                <a:gd name="T172" fmla="*/ 0 h 958"/>
                <a:gd name="T173" fmla="*/ 758 w 758"/>
                <a:gd name="T174" fmla="*/ 958 h 9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58" h="958">
                  <a:moveTo>
                    <a:pt x="611" y="111"/>
                  </a:moveTo>
                  <a:lnTo>
                    <a:pt x="653" y="165"/>
                  </a:lnTo>
                  <a:lnTo>
                    <a:pt x="677" y="215"/>
                  </a:lnTo>
                  <a:lnTo>
                    <a:pt x="684" y="262"/>
                  </a:lnTo>
                  <a:lnTo>
                    <a:pt x="682" y="307"/>
                  </a:lnTo>
                  <a:lnTo>
                    <a:pt x="673" y="345"/>
                  </a:lnTo>
                  <a:lnTo>
                    <a:pt x="665" y="386"/>
                  </a:lnTo>
                  <a:lnTo>
                    <a:pt x="661" y="425"/>
                  </a:lnTo>
                  <a:lnTo>
                    <a:pt x="669" y="466"/>
                  </a:lnTo>
                  <a:lnTo>
                    <a:pt x="675" y="483"/>
                  </a:lnTo>
                  <a:lnTo>
                    <a:pt x="688" y="506"/>
                  </a:lnTo>
                  <a:lnTo>
                    <a:pt x="704" y="530"/>
                  </a:lnTo>
                  <a:lnTo>
                    <a:pt x="723" y="555"/>
                  </a:lnTo>
                  <a:lnTo>
                    <a:pt x="739" y="578"/>
                  </a:lnTo>
                  <a:lnTo>
                    <a:pt x="752" y="601"/>
                  </a:lnTo>
                  <a:lnTo>
                    <a:pt x="758" y="623"/>
                  </a:lnTo>
                  <a:lnTo>
                    <a:pt x="758" y="644"/>
                  </a:lnTo>
                  <a:lnTo>
                    <a:pt x="746" y="658"/>
                  </a:lnTo>
                  <a:lnTo>
                    <a:pt x="733" y="671"/>
                  </a:lnTo>
                  <a:lnTo>
                    <a:pt x="713" y="683"/>
                  </a:lnTo>
                  <a:lnTo>
                    <a:pt x="696" y="694"/>
                  </a:lnTo>
                  <a:lnTo>
                    <a:pt x="677" y="700"/>
                  </a:lnTo>
                  <a:lnTo>
                    <a:pt x="661" y="706"/>
                  </a:lnTo>
                  <a:lnTo>
                    <a:pt x="651" y="710"/>
                  </a:lnTo>
                  <a:lnTo>
                    <a:pt x="648" y="712"/>
                  </a:lnTo>
                  <a:lnTo>
                    <a:pt x="646" y="714"/>
                  </a:lnTo>
                  <a:lnTo>
                    <a:pt x="646" y="724"/>
                  </a:lnTo>
                  <a:lnTo>
                    <a:pt x="644" y="735"/>
                  </a:lnTo>
                  <a:lnTo>
                    <a:pt x="642" y="755"/>
                  </a:lnTo>
                  <a:lnTo>
                    <a:pt x="636" y="772"/>
                  </a:lnTo>
                  <a:lnTo>
                    <a:pt x="632" y="793"/>
                  </a:lnTo>
                  <a:lnTo>
                    <a:pt x="624" y="813"/>
                  </a:lnTo>
                  <a:lnTo>
                    <a:pt x="616" y="832"/>
                  </a:lnTo>
                  <a:lnTo>
                    <a:pt x="601" y="850"/>
                  </a:lnTo>
                  <a:lnTo>
                    <a:pt x="585" y="871"/>
                  </a:lnTo>
                  <a:lnTo>
                    <a:pt x="562" y="892"/>
                  </a:lnTo>
                  <a:lnTo>
                    <a:pt x="539" y="914"/>
                  </a:lnTo>
                  <a:lnTo>
                    <a:pt x="510" y="929"/>
                  </a:lnTo>
                  <a:lnTo>
                    <a:pt x="479" y="945"/>
                  </a:lnTo>
                  <a:lnTo>
                    <a:pt x="444" y="954"/>
                  </a:lnTo>
                  <a:lnTo>
                    <a:pt x="409" y="958"/>
                  </a:lnTo>
                  <a:lnTo>
                    <a:pt x="360" y="950"/>
                  </a:lnTo>
                  <a:lnTo>
                    <a:pt x="302" y="935"/>
                  </a:lnTo>
                  <a:lnTo>
                    <a:pt x="238" y="910"/>
                  </a:lnTo>
                  <a:lnTo>
                    <a:pt x="174" y="873"/>
                  </a:lnTo>
                  <a:lnTo>
                    <a:pt x="112" y="820"/>
                  </a:lnTo>
                  <a:lnTo>
                    <a:pt x="60" y="756"/>
                  </a:lnTo>
                  <a:lnTo>
                    <a:pt x="19" y="677"/>
                  </a:lnTo>
                  <a:lnTo>
                    <a:pt x="0" y="584"/>
                  </a:lnTo>
                  <a:lnTo>
                    <a:pt x="4" y="464"/>
                  </a:lnTo>
                  <a:lnTo>
                    <a:pt x="29" y="338"/>
                  </a:lnTo>
                  <a:lnTo>
                    <a:pt x="73" y="214"/>
                  </a:lnTo>
                  <a:lnTo>
                    <a:pt x="141" y="109"/>
                  </a:lnTo>
                  <a:lnTo>
                    <a:pt x="227" y="33"/>
                  </a:lnTo>
                  <a:lnTo>
                    <a:pt x="335" y="0"/>
                  </a:lnTo>
                  <a:lnTo>
                    <a:pt x="461" y="20"/>
                  </a:lnTo>
                  <a:lnTo>
                    <a:pt x="611" y="111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7" name="Freeform 225"/>
            <p:cNvSpPr>
              <a:spLocks/>
            </p:cNvSpPr>
            <p:nvPr/>
          </p:nvSpPr>
          <p:spPr bwMode="auto">
            <a:xfrm>
              <a:off x="5740400" y="1400176"/>
              <a:ext cx="111125" cy="74613"/>
            </a:xfrm>
            <a:custGeom>
              <a:avLst/>
              <a:gdLst>
                <a:gd name="T0" fmla="*/ 2147483647 w 142"/>
                <a:gd name="T1" fmla="*/ 2147483647 h 94"/>
                <a:gd name="T2" fmla="*/ 2147483647 w 142"/>
                <a:gd name="T3" fmla="*/ 2147483647 h 94"/>
                <a:gd name="T4" fmla="*/ 2147483647 w 142"/>
                <a:gd name="T5" fmla="*/ 2147483647 h 94"/>
                <a:gd name="T6" fmla="*/ 2147483647 w 142"/>
                <a:gd name="T7" fmla="*/ 2147483647 h 94"/>
                <a:gd name="T8" fmla="*/ 2147483647 w 142"/>
                <a:gd name="T9" fmla="*/ 2147483647 h 94"/>
                <a:gd name="T10" fmla="*/ 2147483647 w 142"/>
                <a:gd name="T11" fmla="*/ 2147483647 h 94"/>
                <a:gd name="T12" fmla="*/ 2147483647 w 142"/>
                <a:gd name="T13" fmla="*/ 0 h 94"/>
                <a:gd name="T14" fmla="*/ 2147483647 w 142"/>
                <a:gd name="T15" fmla="*/ 0 h 94"/>
                <a:gd name="T16" fmla="*/ 2147483647 w 142"/>
                <a:gd name="T17" fmla="*/ 2147483647 h 94"/>
                <a:gd name="T18" fmla="*/ 2147483647 w 142"/>
                <a:gd name="T19" fmla="*/ 2147483647 h 94"/>
                <a:gd name="T20" fmla="*/ 2147483647 w 142"/>
                <a:gd name="T21" fmla="*/ 2147483647 h 94"/>
                <a:gd name="T22" fmla="*/ 0 w 142"/>
                <a:gd name="T23" fmla="*/ 2147483647 h 94"/>
                <a:gd name="T24" fmla="*/ 2147483647 w 142"/>
                <a:gd name="T25" fmla="*/ 2147483647 h 94"/>
                <a:gd name="T26" fmla="*/ 2147483647 w 142"/>
                <a:gd name="T27" fmla="*/ 2147483647 h 94"/>
                <a:gd name="T28" fmla="*/ 2147483647 w 142"/>
                <a:gd name="T29" fmla="*/ 2147483647 h 94"/>
                <a:gd name="T30" fmla="*/ 2147483647 w 142"/>
                <a:gd name="T31" fmla="*/ 2147483647 h 94"/>
                <a:gd name="T32" fmla="*/ 2147483647 w 142"/>
                <a:gd name="T33" fmla="*/ 2147483647 h 94"/>
                <a:gd name="T34" fmla="*/ 2147483647 w 142"/>
                <a:gd name="T35" fmla="*/ 2147483647 h 94"/>
                <a:gd name="T36" fmla="*/ 2147483647 w 142"/>
                <a:gd name="T37" fmla="*/ 2147483647 h 94"/>
                <a:gd name="T38" fmla="*/ 2147483647 w 142"/>
                <a:gd name="T39" fmla="*/ 2147483647 h 94"/>
                <a:gd name="T40" fmla="*/ 2147483647 w 142"/>
                <a:gd name="T41" fmla="*/ 2147483647 h 94"/>
                <a:gd name="T42" fmla="*/ 2147483647 w 142"/>
                <a:gd name="T43" fmla="*/ 2147483647 h 94"/>
                <a:gd name="T44" fmla="*/ 2147483647 w 142"/>
                <a:gd name="T45" fmla="*/ 2147483647 h 94"/>
                <a:gd name="T46" fmla="*/ 2147483647 w 142"/>
                <a:gd name="T47" fmla="*/ 2147483647 h 94"/>
                <a:gd name="T48" fmla="*/ 2147483647 w 142"/>
                <a:gd name="T49" fmla="*/ 2147483647 h 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2"/>
                <a:gd name="T76" fmla="*/ 0 h 94"/>
                <a:gd name="T77" fmla="*/ 142 w 142"/>
                <a:gd name="T78" fmla="*/ 94 h 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2" h="94">
                  <a:moveTo>
                    <a:pt x="142" y="47"/>
                  </a:moveTo>
                  <a:lnTo>
                    <a:pt x="136" y="43"/>
                  </a:lnTo>
                  <a:lnTo>
                    <a:pt x="126" y="35"/>
                  </a:lnTo>
                  <a:lnTo>
                    <a:pt x="111" y="24"/>
                  </a:lnTo>
                  <a:lnTo>
                    <a:pt x="95" y="14"/>
                  </a:lnTo>
                  <a:lnTo>
                    <a:pt x="74" y="4"/>
                  </a:lnTo>
                  <a:lnTo>
                    <a:pt x="54" y="0"/>
                  </a:lnTo>
                  <a:lnTo>
                    <a:pt x="35" y="0"/>
                  </a:lnTo>
                  <a:lnTo>
                    <a:pt x="20" y="14"/>
                  </a:lnTo>
                  <a:lnTo>
                    <a:pt x="8" y="28"/>
                  </a:lnTo>
                  <a:lnTo>
                    <a:pt x="2" y="41"/>
                  </a:lnTo>
                  <a:lnTo>
                    <a:pt x="0" y="53"/>
                  </a:lnTo>
                  <a:lnTo>
                    <a:pt x="6" y="66"/>
                  </a:lnTo>
                  <a:lnTo>
                    <a:pt x="12" y="76"/>
                  </a:lnTo>
                  <a:lnTo>
                    <a:pt x="21" y="84"/>
                  </a:lnTo>
                  <a:lnTo>
                    <a:pt x="31" y="90"/>
                  </a:lnTo>
                  <a:lnTo>
                    <a:pt x="43" y="94"/>
                  </a:lnTo>
                  <a:lnTo>
                    <a:pt x="52" y="92"/>
                  </a:lnTo>
                  <a:lnTo>
                    <a:pt x="68" y="88"/>
                  </a:lnTo>
                  <a:lnTo>
                    <a:pt x="82" y="82"/>
                  </a:lnTo>
                  <a:lnTo>
                    <a:pt x="99" y="76"/>
                  </a:lnTo>
                  <a:lnTo>
                    <a:pt x="113" y="66"/>
                  </a:lnTo>
                  <a:lnTo>
                    <a:pt x="126" y="59"/>
                  </a:lnTo>
                  <a:lnTo>
                    <a:pt x="136" y="51"/>
                  </a:lnTo>
                  <a:lnTo>
                    <a:pt x="142" y="47"/>
                  </a:lnTo>
                  <a:close/>
                </a:path>
              </a:pathLst>
            </a:custGeom>
            <a:solidFill>
              <a:srgbClr val="F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8" name="Freeform 226"/>
            <p:cNvSpPr>
              <a:spLocks/>
            </p:cNvSpPr>
            <p:nvPr/>
          </p:nvSpPr>
          <p:spPr bwMode="auto">
            <a:xfrm>
              <a:off x="5527675" y="1084263"/>
              <a:ext cx="228600" cy="206375"/>
            </a:xfrm>
            <a:custGeom>
              <a:avLst/>
              <a:gdLst>
                <a:gd name="T0" fmla="*/ 2147483647 w 289"/>
                <a:gd name="T1" fmla="*/ 2147483647 h 260"/>
                <a:gd name="T2" fmla="*/ 2147483647 w 289"/>
                <a:gd name="T3" fmla="*/ 2147483647 h 260"/>
                <a:gd name="T4" fmla="*/ 2147483647 w 289"/>
                <a:gd name="T5" fmla="*/ 2147483647 h 260"/>
                <a:gd name="T6" fmla="*/ 2147483647 w 289"/>
                <a:gd name="T7" fmla="*/ 2147483647 h 260"/>
                <a:gd name="T8" fmla="*/ 2147483647 w 289"/>
                <a:gd name="T9" fmla="*/ 2147483647 h 260"/>
                <a:gd name="T10" fmla="*/ 2147483647 w 289"/>
                <a:gd name="T11" fmla="*/ 2147483647 h 260"/>
                <a:gd name="T12" fmla="*/ 2147483647 w 289"/>
                <a:gd name="T13" fmla="*/ 2147483647 h 260"/>
                <a:gd name="T14" fmla="*/ 2147483647 w 289"/>
                <a:gd name="T15" fmla="*/ 2147483647 h 260"/>
                <a:gd name="T16" fmla="*/ 2147483647 w 289"/>
                <a:gd name="T17" fmla="*/ 2147483647 h 260"/>
                <a:gd name="T18" fmla="*/ 2147483647 w 289"/>
                <a:gd name="T19" fmla="*/ 2147483647 h 260"/>
                <a:gd name="T20" fmla="*/ 2147483647 w 289"/>
                <a:gd name="T21" fmla="*/ 2147483647 h 260"/>
                <a:gd name="T22" fmla="*/ 2147483647 w 289"/>
                <a:gd name="T23" fmla="*/ 2147483647 h 260"/>
                <a:gd name="T24" fmla="*/ 2147483647 w 289"/>
                <a:gd name="T25" fmla="*/ 2147483647 h 260"/>
                <a:gd name="T26" fmla="*/ 2147483647 w 289"/>
                <a:gd name="T27" fmla="*/ 2147483647 h 260"/>
                <a:gd name="T28" fmla="*/ 2147483647 w 289"/>
                <a:gd name="T29" fmla="*/ 0 h 260"/>
                <a:gd name="T30" fmla="*/ 2147483647 w 289"/>
                <a:gd name="T31" fmla="*/ 0 h 260"/>
                <a:gd name="T32" fmla="*/ 2147483647 w 289"/>
                <a:gd name="T33" fmla="*/ 2147483647 h 260"/>
                <a:gd name="T34" fmla="*/ 2147483647 w 289"/>
                <a:gd name="T35" fmla="*/ 2147483647 h 260"/>
                <a:gd name="T36" fmla="*/ 2147483647 w 289"/>
                <a:gd name="T37" fmla="*/ 2147483647 h 260"/>
                <a:gd name="T38" fmla="*/ 2147483647 w 289"/>
                <a:gd name="T39" fmla="*/ 2147483647 h 260"/>
                <a:gd name="T40" fmla="*/ 2147483647 w 289"/>
                <a:gd name="T41" fmla="*/ 2147483647 h 260"/>
                <a:gd name="T42" fmla="*/ 2147483647 w 289"/>
                <a:gd name="T43" fmla="*/ 2147483647 h 260"/>
                <a:gd name="T44" fmla="*/ 2147483647 w 289"/>
                <a:gd name="T45" fmla="*/ 2147483647 h 260"/>
                <a:gd name="T46" fmla="*/ 2147483647 w 289"/>
                <a:gd name="T47" fmla="*/ 2147483647 h 260"/>
                <a:gd name="T48" fmla="*/ 2147483647 w 289"/>
                <a:gd name="T49" fmla="*/ 2147483647 h 260"/>
                <a:gd name="T50" fmla="*/ 2147483647 w 289"/>
                <a:gd name="T51" fmla="*/ 2147483647 h 260"/>
                <a:gd name="T52" fmla="*/ 0 w 289"/>
                <a:gd name="T53" fmla="*/ 2147483647 h 260"/>
                <a:gd name="T54" fmla="*/ 0 w 289"/>
                <a:gd name="T55" fmla="*/ 2147483647 h 260"/>
                <a:gd name="T56" fmla="*/ 2147483647 w 289"/>
                <a:gd name="T57" fmla="*/ 2147483647 h 260"/>
                <a:gd name="T58" fmla="*/ 2147483647 w 289"/>
                <a:gd name="T59" fmla="*/ 2147483647 h 260"/>
                <a:gd name="T60" fmla="*/ 2147483647 w 289"/>
                <a:gd name="T61" fmla="*/ 2147483647 h 260"/>
                <a:gd name="T62" fmla="*/ 2147483647 w 289"/>
                <a:gd name="T63" fmla="*/ 2147483647 h 260"/>
                <a:gd name="T64" fmla="*/ 2147483647 w 289"/>
                <a:gd name="T65" fmla="*/ 2147483647 h 260"/>
                <a:gd name="T66" fmla="*/ 2147483647 w 289"/>
                <a:gd name="T67" fmla="*/ 2147483647 h 260"/>
                <a:gd name="T68" fmla="*/ 2147483647 w 289"/>
                <a:gd name="T69" fmla="*/ 2147483647 h 260"/>
                <a:gd name="T70" fmla="*/ 2147483647 w 289"/>
                <a:gd name="T71" fmla="*/ 2147483647 h 260"/>
                <a:gd name="T72" fmla="*/ 2147483647 w 289"/>
                <a:gd name="T73" fmla="*/ 2147483647 h 260"/>
                <a:gd name="T74" fmla="*/ 2147483647 w 289"/>
                <a:gd name="T75" fmla="*/ 2147483647 h 260"/>
                <a:gd name="T76" fmla="*/ 2147483647 w 289"/>
                <a:gd name="T77" fmla="*/ 2147483647 h 260"/>
                <a:gd name="T78" fmla="*/ 2147483647 w 289"/>
                <a:gd name="T79" fmla="*/ 2147483647 h 260"/>
                <a:gd name="T80" fmla="*/ 2147483647 w 289"/>
                <a:gd name="T81" fmla="*/ 2147483647 h 2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9"/>
                <a:gd name="T124" fmla="*/ 0 h 260"/>
                <a:gd name="T125" fmla="*/ 289 w 289"/>
                <a:gd name="T126" fmla="*/ 260 h 2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9" h="260">
                  <a:moveTo>
                    <a:pt x="268" y="196"/>
                  </a:moveTo>
                  <a:lnTo>
                    <a:pt x="268" y="190"/>
                  </a:lnTo>
                  <a:lnTo>
                    <a:pt x="270" y="178"/>
                  </a:lnTo>
                  <a:lnTo>
                    <a:pt x="274" y="161"/>
                  </a:lnTo>
                  <a:lnTo>
                    <a:pt x="280" y="141"/>
                  </a:lnTo>
                  <a:lnTo>
                    <a:pt x="284" y="118"/>
                  </a:lnTo>
                  <a:lnTo>
                    <a:pt x="288" y="99"/>
                  </a:lnTo>
                  <a:lnTo>
                    <a:pt x="288" y="79"/>
                  </a:lnTo>
                  <a:lnTo>
                    <a:pt x="289" y="68"/>
                  </a:lnTo>
                  <a:lnTo>
                    <a:pt x="284" y="54"/>
                  </a:lnTo>
                  <a:lnTo>
                    <a:pt x="278" y="41"/>
                  </a:lnTo>
                  <a:lnTo>
                    <a:pt x="268" y="27"/>
                  </a:lnTo>
                  <a:lnTo>
                    <a:pt x="258" y="15"/>
                  </a:lnTo>
                  <a:lnTo>
                    <a:pt x="245" y="4"/>
                  </a:lnTo>
                  <a:lnTo>
                    <a:pt x="229" y="0"/>
                  </a:lnTo>
                  <a:lnTo>
                    <a:pt x="210" y="0"/>
                  </a:lnTo>
                  <a:lnTo>
                    <a:pt x="189" y="10"/>
                  </a:lnTo>
                  <a:lnTo>
                    <a:pt x="161" y="23"/>
                  </a:lnTo>
                  <a:lnTo>
                    <a:pt x="134" y="44"/>
                  </a:lnTo>
                  <a:lnTo>
                    <a:pt x="107" y="68"/>
                  </a:lnTo>
                  <a:lnTo>
                    <a:pt x="80" y="95"/>
                  </a:lnTo>
                  <a:lnTo>
                    <a:pt x="53" y="120"/>
                  </a:lnTo>
                  <a:lnTo>
                    <a:pt x="32" y="145"/>
                  </a:lnTo>
                  <a:lnTo>
                    <a:pt x="16" y="167"/>
                  </a:lnTo>
                  <a:lnTo>
                    <a:pt x="8" y="184"/>
                  </a:lnTo>
                  <a:lnTo>
                    <a:pt x="2" y="196"/>
                  </a:lnTo>
                  <a:lnTo>
                    <a:pt x="0" y="209"/>
                  </a:lnTo>
                  <a:lnTo>
                    <a:pt x="0" y="221"/>
                  </a:lnTo>
                  <a:lnTo>
                    <a:pt x="4" y="233"/>
                  </a:lnTo>
                  <a:lnTo>
                    <a:pt x="8" y="242"/>
                  </a:lnTo>
                  <a:lnTo>
                    <a:pt x="18" y="250"/>
                  </a:lnTo>
                  <a:lnTo>
                    <a:pt x="30" y="256"/>
                  </a:lnTo>
                  <a:lnTo>
                    <a:pt x="49" y="260"/>
                  </a:lnTo>
                  <a:lnTo>
                    <a:pt x="70" y="258"/>
                  </a:lnTo>
                  <a:lnTo>
                    <a:pt x="101" y="254"/>
                  </a:lnTo>
                  <a:lnTo>
                    <a:pt x="134" y="248"/>
                  </a:lnTo>
                  <a:lnTo>
                    <a:pt x="171" y="242"/>
                  </a:lnTo>
                  <a:lnTo>
                    <a:pt x="204" y="231"/>
                  </a:lnTo>
                  <a:lnTo>
                    <a:pt x="233" y="221"/>
                  </a:lnTo>
                  <a:lnTo>
                    <a:pt x="255" y="207"/>
                  </a:lnTo>
                  <a:lnTo>
                    <a:pt x="268" y="196"/>
                  </a:ln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69" name="Freeform 227"/>
            <p:cNvSpPr>
              <a:spLocks/>
            </p:cNvSpPr>
            <p:nvPr/>
          </p:nvSpPr>
          <p:spPr bwMode="auto">
            <a:xfrm>
              <a:off x="5530850" y="1066801"/>
              <a:ext cx="228600" cy="166688"/>
            </a:xfrm>
            <a:custGeom>
              <a:avLst/>
              <a:gdLst>
                <a:gd name="T0" fmla="*/ 2147483647 w 289"/>
                <a:gd name="T1" fmla="*/ 2147483647 h 211"/>
                <a:gd name="T2" fmla="*/ 2147483647 w 289"/>
                <a:gd name="T3" fmla="*/ 2147483647 h 211"/>
                <a:gd name="T4" fmla="*/ 2147483647 w 289"/>
                <a:gd name="T5" fmla="*/ 2147483647 h 211"/>
                <a:gd name="T6" fmla="*/ 2147483647 w 289"/>
                <a:gd name="T7" fmla="*/ 2147483647 h 211"/>
                <a:gd name="T8" fmla="*/ 2147483647 w 289"/>
                <a:gd name="T9" fmla="*/ 2147483647 h 211"/>
                <a:gd name="T10" fmla="*/ 2147483647 w 289"/>
                <a:gd name="T11" fmla="*/ 2147483647 h 211"/>
                <a:gd name="T12" fmla="*/ 2147483647 w 289"/>
                <a:gd name="T13" fmla="*/ 2147483647 h 211"/>
                <a:gd name="T14" fmla="*/ 2147483647 w 289"/>
                <a:gd name="T15" fmla="*/ 2147483647 h 211"/>
                <a:gd name="T16" fmla="*/ 2147483647 w 289"/>
                <a:gd name="T17" fmla="*/ 0 h 211"/>
                <a:gd name="T18" fmla="*/ 2147483647 w 289"/>
                <a:gd name="T19" fmla="*/ 2147483647 h 211"/>
                <a:gd name="T20" fmla="*/ 2147483647 w 289"/>
                <a:gd name="T21" fmla="*/ 2147483647 h 211"/>
                <a:gd name="T22" fmla="*/ 2147483647 w 289"/>
                <a:gd name="T23" fmla="*/ 2147483647 h 211"/>
                <a:gd name="T24" fmla="*/ 2147483647 w 289"/>
                <a:gd name="T25" fmla="*/ 2147483647 h 211"/>
                <a:gd name="T26" fmla="*/ 2147483647 w 289"/>
                <a:gd name="T27" fmla="*/ 2147483647 h 211"/>
                <a:gd name="T28" fmla="*/ 2147483647 w 289"/>
                <a:gd name="T29" fmla="*/ 2147483647 h 211"/>
                <a:gd name="T30" fmla="*/ 0 w 289"/>
                <a:gd name="T31" fmla="*/ 2147483647 h 211"/>
                <a:gd name="T32" fmla="*/ 2147483647 w 289"/>
                <a:gd name="T33" fmla="*/ 2147483647 h 211"/>
                <a:gd name="T34" fmla="*/ 2147483647 w 289"/>
                <a:gd name="T35" fmla="*/ 2147483647 h 211"/>
                <a:gd name="T36" fmla="*/ 2147483647 w 289"/>
                <a:gd name="T37" fmla="*/ 2147483647 h 211"/>
                <a:gd name="T38" fmla="*/ 2147483647 w 289"/>
                <a:gd name="T39" fmla="*/ 2147483647 h 211"/>
                <a:gd name="T40" fmla="*/ 2147483647 w 289"/>
                <a:gd name="T41" fmla="*/ 2147483647 h 211"/>
                <a:gd name="T42" fmla="*/ 2147483647 w 289"/>
                <a:gd name="T43" fmla="*/ 2147483647 h 211"/>
                <a:gd name="T44" fmla="*/ 2147483647 w 289"/>
                <a:gd name="T45" fmla="*/ 2147483647 h 211"/>
                <a:gd name="T46" fmla="*/ 2147483647 w 289"/>
                <a:gd name="T47" fmla="*/ 2147483647 h 211"/>
                <a:gd name="T48" fmla="*/ 2147483647 w 289"/>
                <a:gd name="T49" fmla="*/ 2147483647 h 211"/>
                <a:gd name="T50" fmla="*/ 2147483647 w 289"/>
                <a:gd name="T51" fmla="*/ 2147483647 h 211"/>
                <a:gd name="T52" fmla="*/ 2147483647 w 289"/>
                <a:gd name="T53" fmla="*/ 2147483647 h 211"/>
                <a:gd name="T54" fmla="*/ 2147483647 w 289"/>
                <a:gd name="T55" fmla="*/ 2147483647 h 211"/>
                <a:gd name="T56" fmla="*/ 2147483647 w 289"/>
                <a:gd name="T57" fmla="*/ 2147483647 h 211"/>
                <a:gd name="T58" fmla="*/ 2147483647 w 289"/>
                <a:gd name="T59" fmla="*/ 2147483647 h 211"/>
                <a:gd name="T60" fmla="*/ 2147483647 w 289"/>
                <a:gd name="T61" fmla="*/ 2147483647 h 211"/>
                <a:gd name="T62" fmla="*/ 2147483647 w 289"/>
                <a:gd name="T63" fmla="*/ 2147483647 h 211"/>
                <a:gd name="T64" fmla="*/ 2147483647 w 289"/>
                <a:gd name="T65" fmla="*/ 2147483647 h 211"/>
                <a:gd name="T66" fmla="*/ 2147483647 w 289"/>
                <a:gd name="T67" fmla="*/ 2147483647 h 211"/>
                <a:gd name="T68" fmla="*/ 2147483647 w 289"/>
                <a:gd name="T69" fmla="*/ 2147483647 h 211"/>
                <a:gd name="T70" fmla="*/ 2147483647 w 289"/>
                <a:gd name="T71" fmla="*/ 2147483647 h 211"/>
                <a:gd name="T72" fmla="*/ 2147483647 w 289"/>
                <a:gd name="T73" fmla="*/ 2147483647 h 211"/>
                <a:gd name="T74" fmla="*/ 2147483647 w 289"/>
                <a:gd name="T75" fmla="*/ 2147483647 h 211"/>
                <a:gd name="T76" fmla="*/ 2147483647 w 289"/>
                <a:gd name="T77" fmla="*/ 2147483647 h 2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9"/>
                <a:gd name="T118" fmla="*/ 0 h 211"/>
                <a:gd name="T119" fmla="*/ 289 w 289"/>
                <a:gd name="T120" fmla="*/ 211 h 2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9" h="211">
                  <a:moveTo>
                    <a:pt x="289" y="71"/>
                  </a:moveTo>
                  <a:lnTo>
                    <a:pt x="287" y="67"/>
                  </a:lnTo>
                  <a:lnTo>
                    <a:pt x="285" y="58"/>
                  </a:lnTo>
                  <a:lnTo>
                    <a:pt x="278" y="46"/>
                  </a:lnTo>
                  <a:lnTo>
                    <a:pt x="272" y="35"/>
                  </a:lnTo>
                  <a:lnTo>
                    <a:pt x="258" y="21"/>
                  </a:lnTo>
                  <a:lnTo>
                    <a:pt x="243" y="9"/>
                  </a:lnTo>
                  <a:lnTo>
                    <a:pt x="221" y="2"/>
                  </a:lnTo>
                  <a:lnTo>
                    <a:pt x="198" y="0"/>
                  </a:lnTo>
                  <a:lnTo>
                    <a:pt x="165" y="9"/>
                  </a:lnTo>
                  <a:lnTo>
                    <a:pt x="130" y="35"/>
                  </a:lnTo>
                  <a:lnTo>
                    <a:pt x="92" y="69"/>
                  </a:lnTo>
                  <a:lnTo>
                    <a:pt x="57" y="112"/>
                  </a:lnTo>
                  <a:lnTo>
                    <a:pt x="26" y="151"/>
                  </a:lnTo>
                  <a:lnTo>
                    <a:pt x="6" y="184"/>
                  </a:lnTo>
                  <a:lnTo>
                    <a:pt x="0" y="205"/>
                  </a:lnTo>
                  <a:lnTo>
                    <a:pt x="12" y="211"/>
                  </a:lnTo>
                  <a:lnTo>
                    <a:pt x="33" y="197"/>
                  </a:lnTo>
                  <a:lnTo>
                    <a:pt x="60" y="174"/>
                  </a:lnTo>
                  <a:lnTo>
                    <a:pt x="90" y="143"/>
                  </a:lnTo>
                  <a:lnTo>
                    <a:pt x="121" y="112"/>
                  </a:lnTo>
                  <a:lnTo>
                    <a:pt x="148" y="81"/>
                  </a:lnTo>
                  <a:lnTo>
                    <a:pt x="173" y="60"/>
                  </a:lnTo>
                  <a:lnTo>
                    <a:pt x="190" y="44"/>
                  </a:lnTo>
                  <a:lnTo>
                    <a:pt x="204" y="48"/>
                  </a:lnTo>
                  <a:lnTo>
                    <a:pt x="210" y="58"/>
                  </a:lnTo>
                  <a:lnTo>
                    <a:pt x="216" y="73"/>
                  </a:lnTo>
                  <a:lnTo>
                    <a:pt x="218" y="89"/>
                  </a:lnTo>
                  <a:lnTo>
                    <a:pt x="221" y="106"/>
                  </a:lnTo>
                  <a:lnTo>
                    <a:pt x="225" y="118"/>
                  </a:lnTo>
                  <a:lnTo>
                    <a:pt x="231" y="130"/>
                  </a:lnTo>
                  <a:lnTo>
                    <a:pt x="239" y="135"/>
                  </a:lnTo>
                  <a:lnTo>
                    <a:pt x="252" y="135"/>
                  </a:lnTo>
                  <a:lnTo>
                    <a:pt x="262" y="128"/>
                  </a:lnTo>
                  <a:lnTo>
                    <a:pt x="274" y="120"/>
                  </a:lnTo>
                  <a:lnTo>
                    <a:pt x="280" y="112"/>
                  </a:lnTo>
                  <a:lnTo>
                    <a:pt x="285" y="104"/>
                  </a:lnTo>
                  <a:lnTo>
                    <a:pt x="289" y="87"/>
                  </a:lnTo>
                  <a:lnTo>
                    <a:pt x="289" y="7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0" name="Freeform 228"/>
            <p:cNvSpPr>
              <a:spLocks/>
            </p:cNvSpPr>
            <p:nvPr/>
          </p:nvSpPr>
          <p:spPr bwMode="auto">
            <a:xfrm>
              <a:off x="5584825" y="1192213"/>
              <a:ext cx="131763" cy="96838"/>
            </a:xfrm>
            <a:custGeom>
              <a:avLst/>
              <a:gdLst>
                <a:gd name="T0" fmla="*/ 2147483647 w 167"/>
                <a:gd name="T1" fmla="*/ 2147483647 h 122"/>
                <a:gd name="T2" fmla="*/ 2147483647 w 167"/>
                <a:gd name="T3" fmla="*/ 2147483647 h 122"/>
                <a:gd name="T4" fmla="*/ 2147483647 w 167"/>
                <a:gd name="T5" fmla="*/ 2147483647 h 122"/>
                <a:gd name="T6" fmla="*/ 2147483647 w 167"/>
                <a:gd name="T7" fmla="*/ 2147483647 h 122"/>
                <a:gd name="T8" fmla="*/ 2147483647 w 167"/>
                <a:gd name="T9" fmla="*/ 2147483647 h 122"/>
                <a:gd name="T10" fmla="*/ 2147483647 w 167"/>
                <a:gd name="T11" fmla="*/ 2147483647 h 122"/>
                <a:gd name="T12" fmla="*/ 2147483647 w 167"/>
                <a:gd name="T13" fmla="*/ 2147483647 h 122"/>
                <a:gd name="T14" fmla="*/ 2147483647 w 167"/>
                <a:gd name="T15" fmla="*/ 2147483647 h 122"/>
                <a:gd name="T16" fmla="*/ 2147483647 w 167"/>
                <a:gd name="T17" fmla="*/ 2147483647 h 122"/>
                <a:gd name="T18" fmla="*/ 2147483647 w 167"/>
                <a:gd name="T19" fmla="*/ 2147483647 h 122"/>
                <a:gd name="T20" fmla="*/ 2147483647 w 167"/>
                <a:gd name="T21" fmla="*/ 2147483647 h 122"/>
                <a:gd name="T22" fmla="*/ 2147483647 w 167"/>
                <a:gd name="T23" fmla="*/ 0 h 122"/>
                <a:gd name="T24" fmla="*/ 2147483647 w 167"/>
                <a:gd name="T25" fmla="*/ 2147483647 h 122"/>
                <a:gd name="T26" fmla="*/ 2147483647 w 167"/>
                <a:gd name="T27" fmla="*/ 2147483647 h 122"/>
                <a:gd name="T28" fmla="*/ 2147483647 w 167"/>
                <a:gd name="T29" fmla="*/ 2147483647 h 122"/>
                <a:gd name="T30" fmla="*/ 2147483647 w 167"/>
                <a:gd name="T31" fmla="*/ 2147483647 h 122"/>
                <a:gd name="T32" fmla="*/ 2147483647 w 167"/>
                <a:gd name="T33" fmla="*/ 2147483647 h 122"/>
                <a:gd name="T34" fmla="*/ 2147483647 w 167"/>
                <a:gd name="T35" fmla="*/ 2147483647 h 122"/>
                <a:gd name="T36" fmla="*/ 2147483647 w 167"/>
                <a:gd name="T37" fmla="*/ 2147483647 h 122"/>
                <a:gd name="T38" fmla="*/ 2147483647 w 167"/>
                <a:gd name="T39" fmla="*/ 2147483647 h 122"/>
                <a:gd name="T40" fmla="*/ 2147483647 w 167"/>
                <a:gd name="T41" fmla="*/ 2147483647 h 122"/>
                <a:gd name="T42" fmla="*/ 2147483647 w 167"/>
                <a:gd name="T43" fmla="*/ 2147483647 h 122"/>
                <a:gd name="T44" fmla="*/ 2147483647 w 167"/>
                <a:gd name="T45" fmla="*/ 2147483647 h 122"/>
                <a:gd name="T46" fmla="*/ 2147483647 w 167"/>
                <a:gd name="T47" fmla="*/ 2147483647 h 122"/>
                <a:gd name="T48" fmla="*/ 2147483647 w 167"/>
                <a:gd name="T49" fmla="*/ 2147483647 h 122"/>
                <a:gd name="T50" fmla="*/ 2147483647 w 167"/>
                <a:gd name="T51" fmla="*/ 2147483647 h 122"/>
                <a:gd name="T52" fmla="*/ 2147483647 w 167"/>
                <a:gd name="T53" fmla="*/ 2147483647 h 122"/>
                <a:gd name="T54" fmla="*/ 0 w 167"/>
                <a:gd name="T55" fmla="*/ 2147483647 h 122"/>
                <a:gd name="T56" fmla="*/ 2147483647 w 167"/>
                <a:gd name="T57" fmla="*/ 2147483647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7"/>
                <a:gd name="T88" fmla="*/ 0 h 122"/>
                <a:gd name="T89" fmla="*/ 167 w 167"/>
                <a:gd name="T90" fmla="*/ 122 h 1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7" h="122">
                  <a:moveTo>
                    <a:pt x="8" y="91"/>
                  </a:moveTo>
                  <a:lnTo>
                    <a:pt x="8" y="83"/>
                  </a:lnTo>
                  <a:lnTo>
                    <a:pt x="18" y="66"/>
                  </a:lnTo>
                  <a:lnTo>
                    <a:pt x="24" y="54"/>
                  </a:lnTo>
                  <a:lnTo>
                    <a:pt x="35" y="44"/>
                  </a:lnTo>
                  <a:lnTo>
                    <a:pt x="49" y="33"/>
                  </a:lnTo>
                  <a:lnTo>
                    <a:pt x="70" y="27"/>
                  </a:lnTo>
                  <a:lnTo>
                    <a:pt x="88" y="19"/>
                  </a:lnTo>
                  <a:lnTo>
                    <a:pt x="103" y="11"/>
                  </a:lnTo>
                  <a:lnTo>
                    <a:pt x="115" y="5"/>
                  </a:lnTo>
                  <a:lnTo>
                    <a:pt x="126" y="4"/>
                  </a:lnTo>
                  <a:lnTo>
                    <a:pt x="140" y="0"/>
                  </a:lnTo>
                  <a:lnTo>
                    <a:pt x="155" y="9"/>
                  </a:lnTo>
                  <a:lnTo>
                    <a:pt x="159" y="17"/>
                  </a:lnTo>
                  <a:lnTo>
                    <a:pt x="163" y="29"/>
                  </a:lnTo>
                  <a:lnTo>
                    <a:pt x="165" y="44"/>
                  </a:lnTo>
                  <a:lnTo>
                    <a:pt x="167" y="62"/>
                  </a:lnTo>
                  <a:lnTo>
                    <a:pt x="165" y="75"/>
                  </a:lnTo>
                  <a:lnTo>
                    <a:pt x="165" y="87"/>
                  </a:lnTo>
                  <a:lnTo>
                    <a:pt x="159" y="97"/>
                  </a:lnTo>
                  <a:lnTo>
                    <a:pt x="155" y="102"/>
                  </a:lnTo>
                  <a:lnTo>
                    <a:pt x="140" y="104"/>
                  </a:lnTo>
                  <a:lnTo>
                    <a:pt x="117" y="110"/>
                  </a:lnTo>
                  <a:lnTo>
                    <a:pt x="88" y="116"/>
                  </a:lnTo>
                  <a:lnTo>
                    <a:pt x="58" y="122"/>
                  </a:lnTo>
                  <a:lnTo>
                    <a:pt x="31" y="122"/>
                  </a:lnTo>
                  <a:lnTo>
                    <a:pt x="10" y="118"/>
                  </a:lnTo>
                  <a:lnTo>
                    <a:pt x="0" y="108"/>
                  </a:lnTo>
                  <a:lnTo>
                    <a:pt x="8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1" name="Freeform 229"/>
            <p:cNvSpPr>
              <a:spLocks/>
            </p:cNvSpPr>
            <p:nvPr/>
          </p:nvSpPr>
          <p:spPr bwMode="auto">
            <a:xfrm>
              <a:off x="5638800" y="1198563"/>
              <a:ext cx="96838" cy="79375"/>
            </a:xfrm>
            <a:custGeom>
              <a:avLst/>
              <a:gdLst>
                <a:gd name="T0" fmla="*/ 2147483647 w 122"/>
                <a:gd name="T1" fmla="*/ 0 h 99"/>
                <a:gd name="T2" fmla="*/ 2147483647 w 122"/>
                <a:gd name="T3" fmla="*/ 0 h 99"/>
                <a:gd name="T4" fmla="*/ 2147483647 w 122"/>
                <a:gd name="T5" fmla="*/ 2147483647 h 99"/>
                <a:gd name="T6" fmla="*/ 2147483647 w 122"/>
                <a:gd name="T7" fmla="*/ 2147483647 h 99"/>
                <a:gd name="T8" fmla="*/ 2147483647 w 122"/>
                <a:gd name="T9" fmla="*/ 2147483647 h 99"/>
                <a:gd name="T10" fmla="*/ 2147483647 w 122"/>
                <a:gd name="T11" fmla="*/ 2147483647 h 99"/>
                <a:gd name="T12" fmla="*/ 2147483647 w 122"/>
                <a:gd name="T13" fmla="*/ 2147483647 h 99"/>
                <a:gd name="T14" fmla="*/ 2147483647 w 122"/>
                <a:gd name="T15" fmla="*/ 2147483647 h 99"/>
                <a:gd name="T16" fmla="*/ 2147483647 w 122"/>
                <a:gd name="T17" fmla="*/ 2147483647 h 99"/>
                <a:gd name="T18" fmla="*/ 2147483647 w 122"/>
                <a:gd name="T19" fmla="*/ 2147483647 h 99"/>
                <a:gd name="T20" fmla="*/ 2147483647 w 122"/>
                <a:gd name="T21" fmla="*/ 2147483647 h 99"/>
                <a:gd name="T22" fmla="*/ 2147483647 w 122"/>
                <a:gd name="T23" fmla="*/ 2147483647 h 99"/>
                <a:gd name="T24" fmla="*/ 2147483647 w 122"/>
                <a:gd name="T25" fmla="*/ 2147483647 h 99"/>
                <a:gd name="T26" fmla="*/ 2147483647 w 122"/>
                <a:gd name="T27" fmla="*/ 2147483647 h 99"/>
                <a:gd name="T28" fmla="*/ 2147483647 w 122"/>
                <a:gd name="T29" fmla="*/ 2147483647 h 99"/>
                <a:gd name="T30" fmla="*/ 2147483647 w 122"/>
                <a:gd name="T31" fmla="*/ 2147483647 h 99"/>
                <a:gd name="T32" fmla="*/ 2147483647 w 122"/>
                <a:gd name="T33" fmla="*/ 2147483647 h 99"/>
                <a:gd name="T34" fmla="*/ 2147483647 w 122"/>
                <a:gd name="T35" fmla="*/ 2147483647 h 99"/>
                <a:gd name="T36" fmla="*/ 2147483647 w 122"/>
                <a:gd name="T37" fmla="*/ 2147483647 h 99"/>
                <a:gd name="T38" fmla="*/ 2147483647 w 122"/>
                <a:gd name="T39" fmla="*/ 2147483647 h 99"/>
                <a:gd name="T40" fmla="*/ 0 w 122"/>
                <a:gd name="T41" fmla="*/ 2147483647 h 99"/>
                <a:gd name="T42" fmla="*/ 0 w 122"/>
                <a:gd name="T43" fmla="*/ 2147483647 h 99"/>
                <a:gd name="T44" fmla="*/ 2147483647 w 122"/>
                <a:gd name="T45" fmla="*/ 2147483647 h 99"/>
                <a:gd name="T46" fmla="*/ 2147483647 w 122"/>
                <a:gd name="T47" fmla="*/ 2147483647 h 99"/>
                <a:gd name="T48" fmla="*/ 2147483647 w 122"/>
                <a:gd name="T49" fmla="*/ 2147483647 h 99"/>
                <a:gd name="T50" fmla="*/ 2147483647 w 122"/>
                <a:gd name="T51" fmla="*/ 2147483647 h 99"/>
                <a:gd name="T52" fmla="*/ 2147483647 w 122"/>
                <a:gd name="T53" fmla="*/ 2147483647 h 99"/>
                <a:gd name="T54" fmla="*/ 2147483647 w 122"/>
                <a:gd name="T55" fmla="*/ 0 h 99"/>
                <a:gd name="T56" fmla="*/ 2147483647 w 122"/>
                <a:gd name="T57" fmla="*/ 0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2"/>
                <a:gd name="T88" fmla="*/ 0 h 99"/>
                <a:gd name="T89" fmla="*/ 122 w 122"/>
                <a:gd name="T90" fmla="*/ 99 h 9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2" h="99">
                  <a:moveTo>
                    <a:pt x="62" y="0"/>
                  </a:moveTo>
                  <a:lnTo>
                    <a:pt x="72" y="0"/>
                  </a:lnTo>
                  <a:lnTo>
                    <a:pt x="84" y="2"/>
                  </a:lnTo>
                  <a:lnTo>
                    <a:pt x="93" y="6"/>
                  </a:lnTo>
                  <a:lnTo>
                    <a:pt x="103" y="14"/>
                  </a:lnTo>
                  <a:lnTo>
                    <a:pt x="109" y="20"/>
                  </a:lnTo>
                  <a:lnTo>
                    <a:pt x="116" y="29"/>
                  </a:lnTo>
                  <a:lnTo>
                    <a:pt x="120" y="39"/>
                  </a:lnTo>
                  <a:lnTo>
                    <a:pt x="122" y="51"/>
                  </a:lnTo>
                  <a:lnTo>
                    <a:pt x="116" y="68"/>
                  </a:lnTo>
                  <a:lnTo>
                    <a:pt x="103" y="84"/>
                  </a:lnTo>
                  <a:lnTo>
                    <a:pt x="93" y="88"/>
                  </a:lnTo>
                  <a:lnTo>
                    <a:pt x="84" y="93"/>
                  </a:lnTo>
                  <a:lnTo>
                    <a:pt x="72" y="97"/>
                  </a:lnTo>
                  <a:lnTo>
                    <a:pt x="62" y="99"/>
                  </a:lnTo>
                  <a:lnTo>
                    <a:pt x="49" y="97"/>
                  </a:lnTo>
                  <a:lnTo>
                    <a:pt x="37" y="93"/>
                  </a:lnTo>
                  <a:lnTo>
                    <a:pt x="25" y="88"/>
                  </a:lnTo>
                  <a:lnTo>
                    <a:pt x="18" y="84"/>
                  </a:lnTo>
                  <a:lnTo>
                    <a:pt x="4" y="68"/>
                  </a:lnTo>
                  <a:lnTo>
                    <a:pt x="0" y="51"/>
                  </a:lnTo>
                  <a:lnTo>
                    <a:pt x="0" y="39"/>
                  </a:lnTo>
                  <a:lnTo>
                    <a:pt x="4" y="29"/>
                  </a:lnTo>
                  <a:lnTo>
                    <a:pt x="8" y="20"/>
                  </a:lnTo>
                  <a:lnTo>
                    <a:pt x="18" y="14"/>
                  </a:lnTo>
                  <a:lnTo>
                    <a:pt x="25" y="6"/>
                  </a:lnTo>
                  <a:lnTo>
                    <a:pt x="37" y="2"/>
                  </a:lnTo>
                  <a:lnTo>
                    <a:pt x="49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4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2" name="Freeform 230"/>
            <p:cNvSpPr>
              <a:spLocks/>
            </p:cNvSpPr>
            <p:nvPr/>
          </p:nvSpPr>
          <p:spPr bwMode="auto">
            <a:xfrm>
              <a:off x="5649913" y="1200151"/>
              <a:ext cx="85725" cy="68263"/>
            </a:xfrm>
            <a:custGeom>
              <a:avLst/>
              <a:gdLst>
                <a:gd name="T0" fmla="*/ 2147483647 w 106"/>
                <a:gd name="T1" fmla="*/ 0 h 86"/>
                <a:gd name="T2" fmla="*/ 2147483647 w 106"/>
                <a:gd name="T3" fmla="*/ 0 h 86"/>
                <a:gd name="T4" fmla="*/ 2147483647 w 106"/>
                <a:gd name="T5" fmla="*/ 2147483647 h 86"/>
                <a:gd name="T6" fmla="*/ 2147483647 w 106"/>
                <a:gd name="T7" fmla="*/ 2147483647 h 86"/>
                <a:gd name="T8" fmla="*/ 2147483647 w 106"/>
                <a:gd name="T9" fmla="*/ 2147483647 h 86"/>
                <a:gd name="T10" fmla="*/ 2147483647 w 106"/>
                <a:gd name="T11" fmla="*/ 2147483647 h 86"/>
                <a:gd name="T12" fmla="*/ 2147483647 w 106"/>
                <a:gd name="T13" fmla="*/ 2147483647 h 86"/>
                <a:gd name="T14" fmla="*/ 2147483647 w 106"/>
                <a:gd name="T15" fmla="*/ 2147483647 h 86"/>
                <a:gd name="T16" fmla="*/ 2147483647 w 106"/>
                <a:gd name="T17" fmla="*/ 2147483647 h 86"/>
                <a:gd name="T18" fmla="*/ 2147483647 w 106"/>
                <a:gd name="T19" fmla="*/ 2147483647 h 86"/>
                <a:gd name="T20" fmla="*/ 2147483647 w 106"/>
                <a:gd name="T21" fmla="*/ 2147483647 h 86"/>
                <a:gd name="T22" fmla="*/ 2147483647 w 106"/>
                <a:gd name="T23" fmla="*/ 2147483647 h 86"/>
                <a:gd name="T24" fmla="*/ 2147483647 w 106"/>
                <a:gd name="T25" fmla="*/ 2147483647 h 86"/>
                <a:gd name="T26" fmla="*/ 2147483647 w 106"/>
                <a:gd name="T27" fmla="*/ 2147483647 h 86"/>
                <a:gd name="T28" fmla="*/ 2147483647 w 106"/>
                <a:gd name="T29" fmla="*/ 2147483647 h 86"/>
                <a:gd name="T30" fmla="*/ 2147483647 w 106"/>
                <a:gd name="T31" fmla="*/ 2147483647 h 86"/>
                <a:gd name="T32" fmla="*/ 2147483647 w 106"/>
                <a:gd name="T33" fmla="*/ 2147483647 h 86"/>
                <a:gd name="T34" fmla="*/ 2147483647 w 106"/>
                <a:gd name="T35" fmla="*/ 2147483647 h 86"/>
                <a:gd name="T36" fmla="*/ 0 w 106"/>
                <a:gd name="T37" fmla="*/ 2147483647 h 86"/>
                <a:gd name="T38" fmla="*/ 2147483647 w 106"/>
                <a:gd name="T39" fmla="*/ 2147483647 h 86"/>
                <a:gd name="T40" fmla="*/ 2147483647 w 106"/>
                <a:gd name="T41" fmla="*/ 2147483647 h 86"/>
                <a:gd name="T42" fmla="*/ 2147483647 w 106"/>
                <a:gd name="T43" fmla="*/ 2147483647 h 86"/>
                <a:gd name="T44" fmla="*/ 2147483647 w 106"/>
                <a:gd name="T45" fmla="*/ 2147483647 h 86"/>
                <a:gd name="T46" fmla="*/ 2147483647 w 106"/>
                <a:gd name="T47" fmla="*/ 0 h 86"/>
                <a:gd name="T48" fmla="*/ 2147483647 w 106"/>
                <a:gd name="T49" fmla="*/ 0 h 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6"/>
                <a:gd name="T76" fmla="*/ 0 h 86"/>
                <a:gd name="T77" fmla="*/ 106 w 106"/>
                <a:gd name="T78" fmla="*/ 86 h 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6" h="86">
                  <a:moveTo>
                    <a:pt x="52" y="0"/>
                  </a:moveTo>
                  <a:lnTo>
                    <a:pt x="62" y="0"/>
                  </a:lnTo>
                  <a:lnTo>
                    <a:pt x="73" y="2"/>
                  </a:lnTo>
                  <a:lnTo>
                    <a:pt x="81" y="6"/>
                  </a:lnTo>
                  <a:lnTo>
                    <a:pt x="91" y="12"/>
                  </a:lnTo>
                  <a:lnTo>
                    <a:pt x="100" y="24"/>
                  </a:lnTo>
                  <a:lnTo>
                    <a:pt x="106" y="43"/>
                  </a:lnTo>
                  <a:lnTo>
                    <a:pt x="100" y="59"/>
                  </a:lnTo>
                  <a:lnTo>
                    <a:pt x="91" y="72"/>
                  </a:lnTo>
                  <a:lnTo>
                    <a:pt x="81" y="76"/>
                  </a:lnTo>
                  <a:lnTo>
                    <a:pt x="73" y="82"/>
                  </a:lnTo>
                  <a:lnTo>
                    <a:pt x="62" y="84"/>
                  </a:lnTo>
                  <a:lnTo>
                    <a:pt x="52" y="86"/>
                  </a:lnTo>
                  <a:lnTo>
                    <a:pt x="40" y="84"/>
                  </a:lnTo>
                  <a:lnTo>
                    <a:pt x="29" y="82"/>
                  </a:lnTo>
                  <a:lnTo>
                    <a:pt x="19" y="76"/>
                  </a:lnTo>
                  <a:lnTo>
                    <a:pt x="13" y="72"/>
                  </a:lnTo>
                  <a:lnTo>
                    <a:pt x="4" y="59"/>
                  </a:lnTo>
                  <a:lnTo>
                    <a:pt x="0" y="43"/>
                  </a:lnTo>
                  <a:lnTo>
                    <a:pt x="4" y="24"/>
                  </a:lnTo>
                  <a:lnTo>
                    <a:pt x="13" y="12"/>
                  </a:lnTo>
                  <a:lnTo>
                    <a:pt x="19" y="6"/>
                  </a:lnTo>
                  <a:lnTo>
                    <a:pt x="29" y="2"/>
                  </a:lnTo>
                  <a:lnTo>
                    <a:pt x="4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75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3" name="Freeform 231"/>
            <p:cNvSpPr>
              <a:spLocks/>
            </p:cNvSpPr>
            <p:nvPr/>
          </p:nvSpPr>
          <p:spPr bwMode="auto">
            <a:xfrm>
              <a:off x="5661025" y="1203326"/>
              <a:ext cx="73025" cy="57150"/>
            </a:xfrm>
            <a:custGeom>
              <a:avLst/>
              <a:gdLst>
                <a:gd name="T0" fmla="*/ 2147483647 w 91"/>
                <a:gd name="T1" fmla="*/ 0 h 72"/>
                <a:gd name="T2" fmla="*/ 2147483647 w 91"/>
                <a:gd name="T3" fmla="*/ 0 h 72"/>
                <a:gd name="T4" fmla="*/ 2147483647 w 91"/>
                <a:gd name="T5" fmla="*/ 2147483647 h 72"/>
                <a:gd name="T6" fmla="*/ 2147483647 w 91"/>
                <a:gd name="T7" fmla="*/ 2147483647 h 72"/>
                <a:gd name="T8" fmla="*/ 2147483647 w 91"/>
                <a:gd name="T9" fmla="*/ 2147483647 h 72"/>
                <a:gd name="T10" fmla="*/ 2147483647 w 91"/>
                <a:gd name="T11" fmla="*/ 2147483647 h 72"/>
                <a:gd name="T12" fmla="*/ 2147483647 w 91"/>
                <a:gd name="T13" fmla="*/ 2147483647 h 72"/>
                <a:gd name="T14" fmla="*/ 2147483647 w 91"/>
                <a:gd name="T15" fmla="*/ 2147483647 h 72"/>
                <a:gd name="T16" fmla="*/ 2147483647 w 91"/>
                <a:gd name="T17" fmla="*/ 2147483647 h 72"/>
                <a:gd name="T18" fmla="*/ 2147483647 w 91"/>
                <a:gd name="T19" fmla="*/ 2147483647 h 72"/>
                <a:gd name="T20" fmla="*/ 2147483647 w 91"/>
                <a:gd name="T21" fmla="*/ 2147483647 h 72"/>
                <a:gd name="T22" fmla="*/ 2147483647 w 91"/>
                <a:gd name="T23" fmla="*/ 2147483647 h 72"/>
                <a:gd name="T24" fmla="*/ 0 w 91"/>
                <a:gd name="T25" fmla="*/ 2147483647 h 72"/>
                <a:gd name="T26" fmla="*/ 2147483647 w 91"/>
                <a:gd name="T27" fmla="*/ 2147483647 h 72"/>
                <a:gd name="T28" fmla="*/ 2147483647 w 91"/>
                <a:gd name="T29" fmla="*/ 2147483647 h 72"/>
                <a:gd name="T30" fmla="*/ 2147483647 w 91"/>
                <a:gd name="T31" fmla="*/ 0 h 72"/>
                <a:gd name="T32" fmla="*/ 2147483647 w 91"/>
                <a:gd name="T33" fmla="*/ 0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72"/>
                <a:gd name="T53" fmla="*/ 91 w 91"/>
                <a:gd name="T54" fmla="*/ 72 h 7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72">
                  <a:moveTo>
                    <a:pt x="47" y="0"/>
                  </a:moveTo>
                  <a:lnTo>
                    <a:pt x="62" y="0"/>
                  </a:lnTo>
                  <a:lnTo>
                    <a:pt x="78" y="8"/>
                  </a:lnTo>
                  <a:lnTo>
                    <a:pt x="87" y="20"/>
                  </a:lnTo>
                  <a:lnTo>
                    <a:pt x="91" y="35"/>
                  </a:lnTo>
                  <a:lnTo>
                    <a:pt x="87" y="47"/>
                  </a:lnTo>
                  <a:lnTo>
                    <a:pt x="78" y="60"/>
                  </a:lnTo>
                  <a:lnTo>
                    <a:pt x="62" y="68"/>
                  </a:lnTo>
                  <a:lnTo>
                    <a:pt x="47" y="72"/>
                  </a:lnTo>
                  <a:lnTo>
                    <a:pt x="27" y="68"/>
                  </a:lnTo>
                  <a:lnTo>
                    <a:pt x="14" y="60"/>
                  </a:lnTo>
                  <a:lnTo>
                    <a:pt x="2" y="47"/>
                  </a:lnTo>
                  <a:lnTo>
                    <a:pt x="0" y="35"/>
                  </a:lnTo>
                  <a:lnTo>
                    <a:pt x="2" y="20"/>
                  </a:lnTo>
                  <a:lnTo>
                    <a:pt x="14" y="8"/>
                  </a:lnTo>
                  <a:lnTo>
                    <a:pt x="2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4" name="Freeform 232"/>
            <p:cNvSpPr>
              <a:spLocks/>
            </p:cNvSpPr>
            <p:nvPr/>
          </p:nvSpPr>
          <p:spPr bwMode="auto">
            <a:xfrm>
              <a:off x="5673725" y="1204913"/>
              <a:ext cx="57150" cy="46038"/>
            </a:xfrm>
            <a:custGeom>
              <a:avLst/>
              <a:gdLst>
                <a:gd name="T0" fmla="*/ 2147483647 w 71"/>
                <a:gd name="T1" fmla="*/ 0 h 58"/>
                <a:gd name="T2" fmla="*/ 2147483647 w 71"/>
                <a:gd name="T3" fmla="*/ 0 h 58"/>
                <a:gd name="T4" fmla="*/ 2147483647 w 71"/>
                <a:gd name="T5" fmla="*/ 2147483647 h 58"/>
                <a:gd name="T6" fmla="*/ 2147483647 w 71"/>
                <a:gd name="T7" fmla="*/ 2147483647 h 58"/>
                <a:gd name="T8" fmla="*/ 2147483647 w 71"/>
                <a:gd name="T9" fmla="*/ 2147483647 h 58"/>
                <a:gd name="T10" fmla="*/ 2147483647 w 71"/>
                <a:gd name="T11" fmla="*/ 2147483647 h 58"/>
                <a:gd name="T12" fmla="*/ 2147483647 w 71"/>
                <a:gd name="T13" fmla="*/ 2147483647 h 58"/>
                <a:gd name="T14" fmla="*/ 2147483647 w 71"/>
                <a:gd name="T15" fmla="*/ 2147483647 h 58"/>
                <a:gd name="T16" fmla="*/ 2147483647 w 71"/>
                <a:gd name="T17" fmla="*/ 2147483647 h 58"/>
                <a:gd name="T18" fmla="*/ 2147483647 w 71"/>
                <a:gd name="T19" fmla="*/ 2147483647 h 58"/>
                <a:gd name="T20" fmla="*/ 2147483647 w 71"/>
                <a:gd name="T21" fmla="*/ 2147483647 h 58"/>
                <a:gd name="T22" fmla="*/ 2147483647 w 71"/>
                <a:gd name="T23" fmla="*/ 2147483647 h 58"/>
                <a:gd name="T24" fmla="*/ 0 w 71"/>
                <a:gd name="T25" fmla="*/ 2147483647 h 58"/>
                <a:gd name="T26" fmla="*/ 2147483647 w 71"/>
                <a:gd name="T27" fmla="*/ 2147483647 h 58"/>
                <a:gd name="T28" fmla="*/ 2147483647 w 71"/>
                <a:gd name="T29" fmla="*/ 2147483647 h 58"/>
                <a:gd name="T30" fmla="*/ 2147483647 w 71"/>
                <a:gd name="T31" fmla="*/ 0 h 58"/>
                <a:gd name="T32" fmla="*/ 2147483647 w 71"/>
                <a:gd name="T33" fmla="*/ 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1"/>
                <a:gd name="T52" fmla="*/ 0 h 58"/>
                <a:gd name="T53" fmla="*/ 71 w 71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1" h="58">
                  <a:moveTo>
                    <a:pt x="37" y="0"/>
                  </a:moveTo>
                  <a:lnTo>
                    <a:pt x="48" y="0"/>
                  </a:lnTo>
                  <a:lnTo>
                    <a:pt x="60" y="8"/>
                  </a:lnTo>
                  <a:lnTo>
                    <a:pt x="68" y="18"/>
                  </a:lnTo>
                  <a:lnTo>
                    <a:pt x="71" y="31"/>
                  </a:lnTo>
                  <a:lnTo>
                    <a:pt x="68" y="39"/>
                  </a:lnTo>
                  <a:lnTo>
                    <a:pt x="60" y="49"/>
                  </a:lnTo>
                  <a:lnTo>
                    <a:pt x="48" y="54"/>
                  </a:lnTo>
                  <a:lnTo>
                    <a:pt x="37" y="58"/>
                  </a:lnTo>
                  <a:lnTo>
                    <a:pt x="19" y="54"/>
                  </a:lnTo>
                  <a:lnTo>
                    <a:pt x="9" y="49"/>
                  </a:lnTo>
                  <a:lnTo>
                    <a:pt x="2" y="39"/>
                  </a:lnTo>
                  <a:lnTo>
                    <a:pt x="0" y="31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9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5" name="Freeform 233"/>
            <p:cNvSpPr>
              <a:spLocks/>
            </p:cNvSpPr>
            <p:nvPr/>
          </p:nvSpPr>
          <p:spPr bwMode="auto">
            <a:xfrm>
              <a:off x="5686425" y="1208088"/>
              <a:ext cx="42863" cy="34925"/>
            </a:xfrm>
            <a:custGeom>
              <a:avLst/>
              <a:gdLst>
                <a:gd name="T0" fmla="*/ 2147483647 w 55"/>
                <a:gd name="T1" fmla="*/ 0 h 45"/>
                <a:gd name="T2" fmla="*/ 2147483647 w 55"/>
                <a:gd name="T3" fmla="*/ 2147483647 h 45"/>
                <a:gd name="T4" fmla="*/ 2147483647 w 55"/>
                <a:gd name="T5" fmla="*/ 2147483647 h 45"/>
                <a:gd name="T6" fmla="*/ 2147483647 w 55"/>
                <a:gd name="T7" fmla="*/ 2147483647 h 45"/>
                <a:gd name="T8" fmla="*/ 2147483647 w 55"/>
                <a:gd name="T9" fmla="*/ 2147483647 h 45"/>
                <a:gd name="T10" fmla="*/ 2147483647 w 55"/>
                <a:gd name="T11" fmla="*/ 2147483647 h 45"/>
                <a:gd name="T12" fmla="*/ 2147483647 w 55"/>
                <a:gd name="T13" fmla="*/ 2147483647 h 45"/>
                <a:gd name="T14" fmla="*/ 0 w 55"/>
                <a:gd name="T15" fmla="*/ 2147483647 h 45"/>
                <a:gd name="T16" fmla="*/ 0 w 55"/>
                <a:gd name="T17" fmla="*/ 2147483647 h 45"/>
                <a:gd name="T18" fmla="*/ 0 w 55"/>
                <a:gd name="T19" fmla="*/ 2147483647 h 45"/>
                <a:gd name="T20" fmla="*/ 2147483647 w 55"/>
                <a:gd name="T21" fmla="*/ 2147483647 h 45"/>
                <a:gd name="T22" fmla="*/ 2147483647 w 55"/>
                <a:gd name="T23" fmla="*/ 0 h 45"/>
                <a:gd name="T24" fmla="*/ 2147483647 w 55"/>
                <a:gd name="T25" fmla="*/ 0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"/>
                <a:gd name="T40" fmla="*/ 0 h 45"/>
                <a:gd name="T41" fmla="*/ 55 w 55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" h="45">
                  <a:moveTo>
                    <a:pt x="27" y="0"/>
                  </a:moveTo>
                  <a:lnTo>
                    <a:pt x="45" y="4"/>
                  </a:lnTo>
                  <a:lnTo>
                    <a:pt x="55" y="21"/>
                  </a:lnTo>
                  <a:lnTo>
                    <a:pt x="45" y="37"/>
                  </a:lnTo>
                  <a:lnTo>
                    <a:pt x="27" y="45"/>
                  </a:lnTo>
                  <a:lnTo>
                    <a:pt x="16" y="41"/>
                  </a:lnTo>
                  <a:lnTo>
                    <a:pt x="8" y="37"/>
                  </a:lnTo>
                  <a:lnTo>
                    <a:pt x="0" y="29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6" name="Freeform 234"/>
            <p:cNvSpPr>
              <a:spLocks/>
            </p:cNvSpPr>
            <p:nvPr/>
          </p:nvSpPr>
          <p:spPr bwMode="auto">
            <a:xfrm>
              <a:off x="5686425" y="1208088"/>
              <a:ext cx="42863" cy="34925"/>
            </a:xfrm>
            <a:custGeom>
              <a:avLst/>
              <a:gdLst>
                <a:gd name="T0" fmla="*/ 2147483647 w 55"/>
                <a:gd name="T1" fmla="*/ 0 h 45"/>
                <a:gd name="T2" fmla="*/ 2147483647 w 55"/>
                <a:gd name="T3" fmla="*/ 2147483647 h 45"/>
                <a:gd name="T4" fmla="*/ 2147483647 w 55"/>
                <a:gd name="T5" fmla="*/ 2147483647 h 45"/>
                <a:gd name="T6" fmla="*/ 2147483647 w 55"/>
                <a:gd name="T7" fmla="*/ 2147483647 h 45"/>
                <a:gd name="T8" fmla="*/ 2147483647 w 55"/>
                <a:gd name="T9" fmla="*/ 2147483647 h 45"/>
                <a:gd name="T10" fmla="*/ 2147483647 w 55"/>
                <a:gd name="T11" fmla="*/ 2147483647 h 45"/>
                <a:gd name="T12" fmla="*/ 2147483647 w 55"/>
                <a:gd name="T13" fmla="*/ 2147483647 h 45"/>
                <a:gd name="T14" fmla="*/ 0 w 55"/>
                <a:gd name="T15" fmla="*/ 2147483647 h 45"/>
                <a:gd name="T16" fmla="*/ 0 w 55"/>
                <a:gd name="T17" fmla="*/ 2147483647 h 45"/>
                <a:gd name="T18" fmla="*/ 0 w 55"/>
                <a:gd name="T19" fmla="*/ 2147483647 h 45"/>
                <a:gd name="T20" fmla="*/ 2147483647 w 55"/>
                <a:gd name="T21" fmla="*/ 2147483647 h 45"/>
                <a:gd name="T22" fmla="*/ 2147483647 w 55"/>
                <a:gd name="T23" fmla="*/ 0 h 45"/>
                <a:gd name="T24" fmla="*/ 2147483647 w 55"/>
                <a:gd name="T25" fmla="*/ 0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"/>
                <a:gd name="T40" fmla="*/ 0 h 45"/>
                <a:gd name="T41" fmla="*/ 55 w 55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" h="45">
                  <a:moveTo>
                    <a:pt x="27" y="0"/>
                  </a:moveTo>
                  <a:lnTo>
                    <a:pt x="45" y="4"/>
                  </a:lnTo>
                  <a:lnTo>
                    <a:pt x="55" y="21"/>
                  </a:lnTo>
                  <a:lnTo>
                    <a:pt x="45" y="37"/>
                  </a:lnTo>
                  <a:lnTo>
                    <a:pt x="27" y="45"/>
                  </a:lnTo>
                  <a:lnTo>
                    <a:pt x="16" y="41"/>
                  </a:lnTo>
                  <a:lnTo>
                    <a:pt x="8" y="37"/>
                  </a:lnTo>
                  <a:lnTo>
                    <a:pt x="0" y="29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6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7" name="Freeform 235"/>
            <p:cNvSpPr>
              <a:spLocks/>
            </p:cNvSpPr>
            <p:nvPr/>
          </p:nvSpPr>
          <p:spPr bwMode="auto">
            <a:xfrm>
              <a:off x="5702300" y="1209676"/>
              <a:ext cx="23813" cy="17463"/>
            </a:xfrm>
            <a:custGeom>
              <a:avLst/>
              <a:gdLst>
                <a:gd name="T0" fmla="*/ 2147483647 w 29"/>
                <a:gd name="T1" fmla="*/ 0 h 21"/>
                <a:gd name="T2" fmla="*/ 2147483647 w 29"/>
                <a:gd name="T3" fmla="*/ 2147483647 h 21"/>
                <a:gd name="T4" fmla="*/ 2147483647 w 29"/>
                <a:gd name="T5" fmla="*/ 2147483647 h 21"/>
                <a:gd name="T6" fmla="*/ 2147483647 w 29"/>
                <a:gd name="T7" fmla="*/ 2147483647 h 21"/>
                <a:gd name="T8" fmla="*/ 2147483647 w 29"/>
                <a:gd name="T9" fmla="*/ 2147483647 h 21"/>
                <a:gd name="T10" fmla="*/ 2147483647 w 29"/>
                <a:gd name="T11" fmla="*/ 2147483647 h 21"/>
                <a:gd name="T12" fmla="*/ 0 w 29"/>
                <a:gd name="T13" fmla="*/ 2147483647 h 21"/>
                <a:gd name="T14" fmla="*/ 2147483647 w 29"/>
                <a:gd name="T15" fmla="*/ 2147483647 h 21"/>
                <a:gd name="T16" fmla="*/ 2147483647 w 2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1"/>
                <a:gd name="T29" fmla="*/ 29 w 29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1">
                  <a:moveTo>
                    <a:pt x="13" y="0"/>
                  </a:moveTo>
                  <a:lnTo>
                    <a:pt x="23" y="2"/>
                  </a:lnTo>
                  <a:lnTo>
                    <a:pt x="29" y="14"/>
                  </a:lnTo>
                  <a:lnTo>
                    <a:pt x="23" y="19"/>
                  </a:lnTo>
                  <a:lnTo>
                    <a:pt x="13" y="21"/>
                  </a:lnTo>
                  <a:lnTo>
                    <a:pt x="3" y="19"/>
                  </a:lnTo>
                  <a:lnTo>
                    <a:pt x="0" y="14"/>
                  </a:lnTo>
                  <a:lnTo>
                    <a:pt x="3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8" name="Freeform 236"/>
            <p:cNvSpPr>
              <a:spLocks/>
            </p:cNvSpPr>
            <p:nvPr/>
          </p:nvSpPr>
          <p:spPr bwMode="auto">
            <a:xfrm>
              <a:off x="5559425" y="1150938"/>
              <a:ext cx="209550" cy="152400"/>
            </a:xfrm>
            <a:custGeom>
              <a:avLst/>
              <a:gdLst>
                <a:gd name="T0" fmla="*/ 2147483647 w 264"/>
                <a:gd name="T1" fmla="*/ 2147483647 h 192"/>
                <a:gd name="T2" fmla="*/ 2147483647 w 264"/>
                <a:gd name="T3" fmla="*/ 2147483647 h 192"/>
                <a:gd name="T4" fmla="*/ 2147483647 w 264"/>
                <a:gd name="T5" fmla="*/ 2147483647 h 192"/>
                <a:gd name="T6" fmla="*/ 2147483647 w 264"/>
                <a:gd name="T7" fmla="*/ 2147483647 h 192"/>
                <a:gd name="T8" fmla="*/ 2147483647 w 264"/>
                <a:gd name="T9" fmla="*/ 2147483647 h 192"/>
                <a:gd name="T10" fmla="*/ 2147483647 w 264"/>
                <a:gd name="T11" fmla="*/ 2147483647 h 192"/>
                <a:gd name="T12" fmla="*/ 2147483647 w 264"/>
                <a:gd name="T13" fmla="*/ 2147483647 h 192"/>
                <a:gd name="T14" fmla="*/ 2147483647 w 264"/>
                <a:gd name="T15" fmla="*/ 2147483647 h 192"/>
                <a:gd name="T16" fmla="*/ 2147483647 w 264"/>
                <a:gd name="T17" fmla="*/ 2147483647 h 192"/>
                <a:gd name="T18" fmla="*/ 2147483647 w 264"/>
                <a:gd name="T19" fmla="*/ 2147483647 h 192"/>
                <a:gd name="T20" fmla="*/ 2147483647 w 264"/>
                <a:gd name="T21" fmla="*/ 2147483647 h 192"/>
                <a:gd name="T22" fmla="*/ 2147483647 w 264"/>
                <a:gd name="T23" fmla="*/ 2147483647 h 192"/>
                <a:gd name="T24" fmla="*/ 2147483647 w 264"/>
                <a:gd name="T25" fmla="*/ 2147483647 h 192"/>
                <a:gd name="T26" fmla="*/ 2147483647 w 264"/>
                <a:gd name="T27" fmla="*/ 2147483647 h 192"/>
                <a:gd name="T28" fmla="*/ 2147483647 w 264"/>
                <a:gd name="T29" fmla="*/ 2147483647 h 192"/>
                <a:gd name="T30" fmla="*/ 2147483647 w 264"/>
                <a:gd name="T31" fmla="*/ 0 h 192"/>
                <a:gd name="T32" fmla="*/ 2147483647 w 264"/>
                <a:gd name="T33" fmla="*/ 0 h 192"/>
                <a:gd name="T34" fmla="*/ 2147483647 w 264"/>
                <a:gd name="T35" fmla="*/ 2147483647 h 192"/>
                <a:gd name="T36" fmla="*/ 2147483647 w 264"/>
                <a:gd name="T37" fmla="*/ 2147483647 h 192"/>
                <a:gd name="T38" fmla="*/ 2147483647 w 264"/>
                <a:gd name="T39" fmla="*/ 2147483647 h 192"/>
                <a:gd name="T40" fmla="*/ 2147483647 w 264"/>
                <a:gd name="T41" fmla="*/ 2147483647 h 192"/>
                <a:gd name="T42" fmla="*/ 2147483647 w 264"/>
                <a:gd name="T43" fmla="*/ 2147483647 h 192"/>
                <a:gd name="T44" fmla="*/ 2147483647 w 264"/>
                <a:gd name="T45" fmla="*/ 2147483647 h 192"/>
                <a:gd name="T46" fmla="*/ 2147483647 w 264"/>
                <a:gd name="T47" fmla="*/ 2147483647 h 192"/>
                <a:gd name="T48" fmla="*/ 2147483647 w 264"/>
                <a:gd name="T49" fmla="*/ 2147483647 h 192"/>
                <a:gd name="T50" fmla="*/ 2147483647 w 264"/>
                <a:gd name="T51" fmla="*/ 2147483647 h 192"/>
                <a:gd name="T52" fmla="*/ 2147483647 w 264"/>
                <a:gd name="T53" fmla="*/ 2147483647 h 192"/>
                <a:gd name="T54" fmla="*/ 2147483647 w 264"/>
                <a:gd name="T55" fmla="*/ 2147483647 h 192"/>
                <a:gd name="T56" fmla="*/ 2147483647 w 264"/>
                <a:gd name="T57" fmla="*/ 2147483647 h 192"/>
                <a:gd name="T58" fmla="*/ 2147483647 w 264"/>
                <a:gd name="T59" fmla="*/ 2147483647 h 192"/>
                <a:gd name="T60" fmla="*/ 2147483647 w 264"/>
                <a:gd name="T61" fmla="*/ 2147483647 h 192"/>
                <a:gd name="T62" fmla="*/ 2147483647 w 264"/>
                <a:gd name="T63" fmla="*/ 2147483647 h 192"/>
                <a:gd name="T64" fmla="*/ 2147483647 w 264"/>
                <a:gd name="T65" fmla="*/ 2147483647 h 192"/>
                <a:gd name="T66" fmla="*/ 2147483647 w 264"/>
                <a:gd name="T67" fmla="*/ 2147483647 h 192"/>
                <a:gd name="T68" fmla="*/ 2147483647 w 264"/>
                <a:gd name="T69" fmla="*/ 2147483647 h 192"/>
                <a:gd name="T70" fmla="*/ 2147483647 w 264"/>
                <a:gd name="T71" fmla="*/ 2147483647 h 192"/>
                <a:gd name="T72" fmla="*/ 2147483647 w 264"/>
                <a:gd name="T73" fmla="*/ 2147483647 h 192"/>
                <a:gd name="T74" fmla="*/ 2147483647 w 264"/>
                <a:gd name="T75" fmla="*/ 2147483647 h 192"/>
                <a:gd name="T76" fmla="*/ 2147483647 w 264"/>
                <a:gd name="T77" fmla="*/ 2147483647 h 192"/>
                <a:gd name="T78" fmla="*/ 2147483647 w 264"/>
                <a:gd name="T79" fmla="*/ 2147483647 h 192"/>
                <a:gd name="T80" fmla="*/ 2147483647 w 264"/>
                <a:gd name="T81" fmla="*/ 2147483647 h 192"/>
                <a:gd name="T82" fmla="*/ 2147483647 w 264"/>
                <a:gd name="T83" fmla="*/ 2147483647 h 192"/>
                <a:gd name="T84" fmla="*/ 2147483647 w 264"/>
                <a:gd name="T85" fmla="*/ 2147483647 h 192"/>
                <a:gd name="T86" fmla="*/ 2147483647 w 264"/>
                <a:gd name="T87" fmla="*/ 2147483647 h 192"/>
                <a:gd name="T88" fmla="*/ 2147483647 w 264"/>
                <a:gd name="T89" fmla="*/ 2147483647 h 192"/>
                <a:gd name="T90" fmla="*/ 2147483647 w 264"/>
                <a:gd name="T91" fmla="*/ 2147483647 h 192"/>
                <a:gd name="T92" fmla="*/ 2147483647 w 264"/>
                <a:gd name="T93" fmla="*/ 2147483647 h 192"/>
                <a:gd name="T94" fmla="*/ 2147483647 w 264"/>
                <a:gd name="T95" fmla="*/ 2147483647 h 192"/>
                <a:gd name="T96" fmla="*/ 2147483647 w 264"/>
                <a:gd name="T97" fmla="*/ 2147483647 h 192"/>
                <a:gd name="T98" fmla="*/ 2147483647 w 264"/>
                <a:gd name="T99" fmla="*/ 2147483647 h 192"/>
                <a:gd name="T100" fmla="*/ 2147483647 w 264"/>
                <a:gd name="T101" fmla="*/ 2147483647 h 192"/>
                <a:gd name="T102" fmla="*/ 2147483647 w 264"/>
                <a:gd name="T103" fmla="*/ 2147483647 h 192"/>
                <a:gd name="T104" fmla="*/ 2147483647 w 264"/>
                <a:gd name="T105" fmla="*/ 2147483647 h 192"/>
                <a:gd name="T106" fmla="*/ 2147483647 w 264"/>
                <a:gd name="T107" fmla="*/ 2147483647 h 192"/>
                <a:gd name="T108" fmla="*/ 2147483647 w 264"/>
                <a:gd name="T109" fmla="*/ 2147483647 h 192"/>
                <a:gd name="T110" fmla="*/ 2147483647 w 264"/>
                <a:gd name="T111" fmla="*/ 2147483647 h 192"/>
                <a:gd name="T112" fmla="*/ 2147483647 w 264"/>
                <a:gd name="T113" fmla="*/ 2147483647 h 192"/>
                <a:gd name="T114" fmla="*/ 2147483647 w 264"/>
                <a:gd name="T115" fmla="*/ 2147483647 h 192"/>
                <a:gd name="T116" fmla="*/ 2147483647 w 264"/>
                <a:gd name="T117" fmla="*/ 2147483647 h 192"/>
                <a:gd name="T118" fmla="*/ 0 w 264"/>
                <a:gd name="T119" fmla="*/ 2147483647 h 192"/>
                <a:gd name="T120" fmla="*/ 2147483647 w 264"/>
                <a:gd name="T121" fmla="*/ 2147483647 h 19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64"/>
                <a:gd name="T184" fmla="*/ 0 h 192"/>
                <a:gd name="T185" fmla="*/ 264 w 264"/>
                <a:gd name="T186" fmla="*/ 192 h 19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64" h="192">
                  <a:moveTo>
                    <a:pt x="14" y="138"/>
                  </a:moveTo>
                  <a:lnTo>
                    <a:pt x="14" y="134"/>
                  </a:lnTo>
                  <a:lnTo>
                    <a:pt x="22" y="126"/>
                  </a:lnTo>
                  <a:lnTo>
                    <a:pt x="33" y="113"/>
                  </a:lnTo>
                  <a:lnTo>
                    <a:pt x="49" y="101"/>
                  </a:lnTo>
                  <a:lnTo>
                    <a:pt x="64" y="86"/>
                  </a:lnTo>
                  <a:lnTo>
                    <a:pt x="84" y="72"/>
                  </a:lnTo>
                  <a:lnTo>
                    <a:pt x="105" y="58"/>
                  </a:lnTo>
                  <a:lnTo>
                    <a:pt x="126" y="53"/>
                  </a:lnTo>
                  <a:lnTo>
                    <a:pt x="146" y="45"/>
                  </a:lnTo>
                  <a:lnTo>
                    <a:pt x="167" y="37"/>
                  </a:lnTo>
                  <a:lnTo>
                    <a:pt x="186" y="27"/>
                  </a:lnTo>
                  <a:lnTo>
                    <a:pt x="206" y="20"/>
                  </a:lnTo>
                  <a:lnTo>
                    <a:pt x="221" y="12"/>
                  </a:lnTo>
                  <a:lnTo>
                    <a:pt x="235" y="6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43" y="6"/>
                  </a:lnTo>
                  <a:lnTo>
                    <a:pt x="233" y="24"/>
                  </a:lnTo>
                  <a:lnTo>
                    <a:pt x="219" y="43"/>
                  </a:lnTo>
                  <a:lnTo>
                    <a:pt x="208" y="57"/>
                  </a:lnTo>
                  <a:lnTo>
                    <a:pt x="194" y="60"/>
                  </a:lnTo>
                  <a:lnTo>
                    <a:pt x="173" y="64"/>
                  </a:lnTo>
                  <a:lnTo>
                    <a:pt x="146" y="70"/>
                  </a:lnTo>
                  <a:lnTo>
                    <a:pt x="120" y="78"/>
                  </a:lnTo>
                  <a:lnTo>
                    <a:pt x="93" y="86"/>
                  </a:lnTo>
                  <a:lnTo>
                    <a:pt x="74" y="99"/>
                  </a:lnTo>
                  <a:lnTo>
                    <a:pt x="60" y="115"/>
                  </a:lnTo>
                  <a:lnTo>
                    <a:pt x="60" y="134"/>
                  </a:lnTo>
                  <a:lnTo>
                    <a:pt x="64" y="150"/>
                  </a:lnTo>
                  <a:lnTo>
                    <a:pt x="74" y="161"/>
                  </a:lnTo>
                  <a:lnTo>
                    <a:pt x="86" y="163"/>
                  </a:lnTo>
                  <a:lnTo>
                    <a:pt x="103" y="165"/>
                  </a:lnTo>
                  <a:lnTo>
                    <a:pt x="119" y="161"/>
                  </a:lnTo>
                  <a:lnTo>
                    <a:pt x="134" y="157"/>
                  </a:lnTo>
                  <a:lnTo>
                    <a:pt x="148" y="153"/>
                  </a:lnTo>
                  <a:lnTo>
                    <a:pt x="161" y="153"/>
                  </a:lnTo>
                  <a:lnTo>
                    <a:pt x="173" y="150"/>
                  </a:lnTo>
                  <a:lnTo>
                    <a:pt x="188" y="148"/>
                  </a:lnTo>
                  <a:lnTo>
                    <a:pt x="204" y="144"/>
                  </a:lnTo>
                  <a:lnTo>
                    <a:pt x="221" y="142"/>
                  </a:lnTo>
                  <a:lnTo>
                    <a:pt x="235" y="138"/>
                  </a:lnTo>
                  <a:lnTo>
                    <a:pt x="248" y="138"/>
                  </a:lnTo>
                  <a:lnTo>
                    <a:pt x="258" y="138"/>
                  </a:lnTo>
                  <a:lnTo>
                    <a:pt x="264" y="144"/>
                  </a:lnTo>
                  <a:lnTo>
                    <a:pt x="260" y="146"/>
                  </a:lnTo>
                  <a:lnTo>
                    <a:pt x="250" y="150"/>
                  </a:lnTo>
                  <a:lnTo>
                    <a:pt x="233" y="152"/>
                  </a:lnTo>
                  <a:lnTo>
                    <a:pt x="217" y="157"/>
                  </a:lnTo>
                  <a:lnTo>
                    <a:pt x="196" y="161"/>
                  </a:lnTo>
                  <a:lnTo>
                    <a:pt x="179" y="165"/>
                  </a:lnTo>
                  <a:lnTo>
                    <a:pt x="163" y="171"/>
                  </a:lnTo>
                  <a:lnTo>
                    <a:pt x="153" y="177"/>
                  </a:lnTo>
                  <a:lnTo>
                    <a:pt x="136" y="181"/>
                  </a:lnTo>
                  <a:lnTo>
                    <a:pt x="111" y="186"/>
                  </a:lnTo>
                  <a:lnTo>
                    <a:pt x="80" y="188"/>
                  </a:lnTo>
                  <a:lnTo>
                    <a:pt x="51" y="192"/>
                  </a:lnTo>
                  <a:lnTo>
                    <a:pt x="23" y="186"/>
                  </a:lnTo>
                  <a:lnTo>
                    <a:pt x="6" y="179"/>
                  </a:lnTo>
                  <a:lnTo>
                    <a:pt x="0" y="161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79" name="Freeform 237"/>
            <p:cNvSpPr>
              <a:spLocks/>
            </p:cNvSpPr>
            <p:nvPr/>
          </p:nvSpPr>
          <p:spPr bwMode="auto">
            <a:xfrm>
              <a:off x="5329238" y="1263651"/>
              <a:ext cx="333375" cy="349250"/>
            </a:xfrm>
            <a:custGeom>
              <a:avLst/>
              <a:gdLst>
                <a:gd name="T0" fmla="*/ 2147483647 w 421"/>
                <a:gd name="T1" fmla="*/ 2147483647 h 440"/>
                <a:gd name="T2" fmla="*/ 2147483647 w 421"/>
                <a:gd name="T3" fmla="*/ 2147483647 h 440"/>
                <a:gd name="T4" fmla="*/ 2147483647 w 421"/>
                <a:gd name="T5" fmla="*/ 2147483647 h 440"/>
                <a:gd name="T6" fmla="*/ 2147483647 w 421"/>
                <a:gd name="T7" fmla="*/ 2147483647 h 440"/>
                <a:gd name="T8" fmla="*/ 2147483647 w 421"/>
                <a:gd name="T9" fmla="*/ 2147483647 h 440"/>
                <a:gd name="T10" fmla="*/ 2147483647 w 421"/>
                <a:gd name="T11" fmla="*/ 2147483647 h 440"/>
                <a:gd name="T12" fmla="*/ 2147483647 w 421"/>
                <a:gd name="T13" fmla="*/ 2147483647 h 440"/>
                <a:gd name="T14" fmla="*/ 2147483647 w 421"/>
                <a:gd name="T15" fmla="*/ 0 h 440"/>
                <a:gd name="T16" fmla="*/ 2147483647 w 421"/>
                <a:gd name="T17" fmla="*/ 2147483647 h 440"/>
                <a:gd name="T18" fmla="*/ 2147483647 w 421"/>
                <a:gd name="T19" fmla="*/ 2147483647 h 440"/>
                <a:gd name="T20" fmla="*/ 2147483647 w 421"/>
                <a:gd name="T21" fmla="*/ 2147483647 h 440"/>
                <a:gd name="T22" fmla="*/ 2147483647 w 421"/>
                <a:gd name="T23" fmla="*/ 2147483647 h 440"/>
                <a:gd name="T24" fmla="*/ 0 w 421"/>
                <a:gd name="T25" fmla="*/ 2147483647 h 440"/>
                <a:gd name="T26" fmla="*/ 2147483647 w 421"/>
                <a:gd name="T27" fmla="*/ 2147483647 h 440"/>
                <a:gd name="T28" fmla="*/ 2147483647 w 421"/>
                <a:gd name="T29" fmla="*/ 2147483647 h 440"/>
                <a:gd name="T30" fmla="*/ 2147483647 w 421"/>
                <a:gd name="T31" fmla="*/ 2147483647 h 440"/>
                <a:gd name="T32" fmla="*/ 2147483647 w 421"/>
                <a:gd name="T33" fmla="*/ 2147483647 h 440"/>
                <a:gd name="T34" fmla="*/ 2147483647 w 421"/>
                <a:gd name="T35" fmla="*/ 2147483647 h 440"/>
                <a:gd name="T36" fmla="*/ 2147483647 w 421"/>
                <a:gd name="T37" fmla="*/ 2147483647 h 440"/>
                <a:gd name="T38" fmla="*/ 2147483647 w 421"/>
                <a:gd name="T39" fmla="*/ 2147483647 h 440"/>
                <a:gd name="T40" fmla="*/ 2147483647 w 421"/>
                <a:gd name="T41" fmla="*/ 2147483647 h 440"/>
                <a:gd name="T42" fmla="*/ 2147483647 w 421"/>
                <a:gd name="T43" fmla="*/ 2147483647 h 440"/>
                <a:gd name="T44" fmla="*/ 2147483647 w 421"/>
                <a:gd name="T45" fmla="*/ 2147483647 h 440"/>
                <a:gd name="T46" fmla="*/ 2147483647 w 421"/>
                <a:gd name="T47" fmla="*/ 2147483647 h 440"/>
                <a:gd name="T48" fmla="*/ 2147483647 w 421"/>
                <a:gd name="T49" fmla="*/ 2147483647 h 4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1"/>
                <a:gd name="T76" fmla="*/ 0 h 440"/>
                <a:gd name="T77" fmla="*/ 421 w 421"/>
                <a:gd name="T78" fmla="*/ 440 h 4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1" h="440">
                  <a:moveTo>
                    <a:pt x="392" y="138"/>
                  </a:moveTo>
                  <a:lnTo>
                    <a:pt x="382" y="128"/>
                  </a:lnTo>
                  <a:lnTo>
                    <a:pt x="361" y="106"/>
                  </a:lnTo>
                  <a:lnTo>
                    <a:pt x="328" y="75"/>
                  </a:lnTo>
                  <a:lnTo>
                    <a:pt x="287" y="46"/>
                  </a:lnTo>
                  <a:lnTo>
                    <a:pt x="241" y="19"/>
                  </a:lnTo>
                  <a:lnTo>
                    <a:pt x="192" y="2"/>
                  </a:lnTo>
                  <a:lnTo>
                    <a:pt x="142" y="0"/>
                  </a:lnTo>
                  <a:lnTo>
                    <a:pt x="97" y="19"/>
                  </a:lnTo>
                  <a:lnTo>
                    <a:pt x="57" y="60"/>
                  </a:lnTo>
                  <a:lnTo>
                    <a:pt x="27" y="116"/>
                  </a:lnTo>
                  <a:lnTo>
                    <a:pt x="8" y="180"/>
                  </a:lnTo>
                  <a:lnTo>
                    <a:pt x="0" y="250"/>
                  </a:lnTo>
                  <a:lnTo>
                    <a:pt x="2" y="314"/>
                  </a:lnTo>
                  <a:lnTo>
                    <a:pt x="16" y="374"/>
                  </a:lnTo>
                  <a:lnTo>
                    <a:pt x="39" y="415"/>
                  </a:lnTo>
                  <a:lnTo>
                    <a:pt x="74" y="440"/>
                  </a:lnTo>
                  <a:lnTo>
                    <a:pt x="121" y="440"/>
                  </a:lnTo>
                  <a:lnTo>
                    <a:pt x="185" y="426"/>
                  </a:lnTo>
                  <a:lnTo>
                    <a:pt x="254" y="399"/>
                  </a:lnTo>
                  <a:lnTo>
                    <a:pt x="322" y="362"/>
                  </a:lnTo>
                  <a:lnTo>
                    <a:pt x="378" y="314"/>
                  </a:lnTo>
                  <a:lnTo>
                    <a:pt x="415" y="260"/>
                  </a:lnTo>
                  <a:lnTo>
                    <a:pt x="421" y="200"/>
                  </a:lnTo>
                  <a:lnTo>
                    <a:pt x="392" y="138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0" name="Freeform 238"/>
            <p:cNvSpPr>
              <a:spLocks/>
            </p:cNvSpPr>
            <p:nvPr/>
          </p:nvSpPr>
          <p:spPr bwMode="auto">
            <a:xfrm>
              <a:off x="5351463" y="1282701"/>
              <a:ext cx="282575" cy="298450"/>
            </a:xfrm>
            <a:custGeom>
              <a:avLst/>
              <a:gdLst>
                <a:gd name="T0" fmla="*/ 2147483647 w 355"/>
                <a:gd name="T1" fmla="*/ 2147483647 h 376"/>
                <a:gd name="T2" fmla="*/ 2147483647 w 355"/>
                <a:gd name="T3" fmla="*/ 2147483647 h 376"/>
                <a:gd name="T4" fmla="*/ 2147483647 w 355"/>
                <a:gd name="T5" fmla="*/ 2147483647 h 376"/>
                <a:gd name="T6" fmla="*/ 2147483647 w 355"/>
                <a:gd name="T7" fmla="*/ 2147483647 h 376"/>
                <a:gd name="T8" fmla="*/ 2147483647 w 355"/>
                <a:gd name="T9" fmla="*/ 2147483647 h 376"/>
                <a:gd name="T10" fmla="*/ 2147483647 w 355"/>
                <a:gd name="T11" fmla="*/ 2147483647 h 376"/>
                <a:gd name="T12" fmla="*/ 2147483647 w 355"/>
                <a:gd name="T13" fmla="*/ 2147483647 h 376"/>
                <a:gd name="T14" fmla="*/ 2147483647 w 355"/>
                <a:gd name="T15" fmla="*/ 0 h 376"/>
                <a:gd name="T16" fmla="*/ 2147483647 w 355"/>
                <a:gd name="T17" fmla="*/ 2147483647 h 376"/>
                <a:gd name="T18" fmla="*/ 2147483647 w 355"/>
                <a:gd name="T19" fmla="*/ 2147483647 h 376"/>
                <a:gd name="T20" fmla="*/ 2147483647 w 355"/>
                <a:gd name="T21" fmla="*/ 2147483647 h 376"/>
                <a:gd name="T22" fmla="*/ 2147483647 w 355"/>
                <a:gd name="T23" fmla="*/ 2147483647 h 376"/>
                <a:gd name="T24" fmla="*/ 0 w 355"/>
                <a:gd name="T25" fmla="*/ 2147483647 h 376"/>
                <a:gd name="T26" fmla="*/ 0 w 355"/>
                <a:gd name="T27" fmla="*/ 2147483647 h 376"/>
                <a:gd name="T28" fmla="*/ 2147483647 w 355"/>
                <a:gd name="T29" fmla="*/ 2147483647 h 376"/>
                <a:gd name="T30" fmla="*/ 2147483647 w 355"/>
                <a:gd name="T31" fmla="*/ 2147483647 h 376"/>
                <a:gd name="T32" fmla="*/ 2147483647 w 355"/>
                <a:gd name="T33" fmla="*/ 2147483647 h 376"/>
                <a:gd name="T34" fmla="*/ 2147483647 w 355"/>
                <a:gd name="T35" fmla="*/ 2147483647 h 376"/>
                <a:gd name="T36" fmla="*/ 2147483647 w 355"/>
                <a:gd name="T37" fmla="*/ 2147483647 h 376"/>
                <a:gd name="T38" fmla="*/ 2147483647 w 355"/>
                <a:gd name="T39" fmla="*/ 2147483647 h 376"/>
                <a:gd name="T40" fmla="*/ 2147483647 w 355"/>
                <a:gd name="T41" fmla="*/ 2147483647 h 376"/>
                <a:gd name="T42" fmla="*/ 2147483647 w 355"/>
                <a:gd name="T43" fmla="*/ 2147483647 h 376"/>
                <a:gd name="T44" fmla="*/ 2147483647 w 355"/>
                <a:gd name="T45" fmla="*/ 2147483647 h 376"/>
                <a:gd name="T46" fmla="*/ 2147483647 w 355"/>
                <a:gd name="T47" fmla="*/ 2147483647 h 376"/>
                <a:gd name="T48" fmla="*/ 2147483647 w 355"/>
                <a:gd name="T49" fmla="*/ 2147483647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55"/>
                <a:gd name="T76" fmla="*/ 0 h 376"/>
                <a:gd name="T77" fmla="*/ 355 w 355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55" h="376">
                  <a:moveTo>
                    <a:pt x="330" y="116"/>
                  </a:moveTo>
                  <a:lnTo>
                    <a:pt x="322" y="109"/>
                  </a:lnTo>
                  <a:lnTo>
                    <a:pt x="303" y="89"/>
                  </a:lnTo>
                  <a:lnTo>
                    <a:pt x="276" y="64"/>
                  </a:lnTo>
                  <a:lnTo>
                    <a:pt x="243" y="41"/>
                  </a:lnTo>
                  <a:lnTo>
                    <a:pt x="202" y="16"/>
                  </a:lnTo>
                  <a:lnTo>
                    <a:pt x="161" y="2"/>
                  </a:lnTo>
                  <a:lnTo>
                    <a:pt x="119" y="0"/>
                  </a:lnTo>
                  <a:lnTo>
                    <a:pt x="82" y="18"/>
                  </a:lnTo>
                  <a:lnTo>
                    <a:pt x="47" y="51"/>
                  </a:lnTo>
                  <a:lnTo>
                    <a:pt x="24" y="99"/>
                  </a:lnTo>
                  <a:lnTo>
                    <a:pt x="6" y="153"/>
                  </a:lnTo>
                  <a:lnTo>
                    <a:pt x="0" y="213"/>
                  </a:lnTo>
                  <a:lnTo>
                    <a:pt x="0" y="268"/>
                  </a:lnTo>
                  <a:lnTo>
                    <a:pt x="14" y="318"/>
                  </a:lnTo>
                  <a:lnTo>
                    <a:pt x="31" y="355"/>
                  </a:lnTo>
                  <a:lnTo>
                    <a:pt x="62" y="376"/>
                  </a:lnTo>
                  <a:lnTo>
                    <a:pt x="103" y="376"/>
                  </a:lnTo>
                  <a:lnTo>
                    <a:pt x="156" y="365"/>
                  </a:lnTo>
                  <a:lnTo>
                    <a:pt x="214" y="341"/>
                  </a:lnTo>
                  <a:lnTo>
                    <a:pt x="274" y="308"/>
                  </a:lnTo>
                  <a:lnTo>
                    <a:pt x="320" y="268"/>
                  </a:lnTo>
                  <a:lnTo>
                    <a:pt x="349" y="221"/>
                  </a:lnTo>
                  <a:lnTo>
                    <a:pt x="355" y="169"/>
                  </a:lnTo>
                  <a:lnTo>
                    <a:pt x="330" y="116"/>
                  </a:lnTo>
                  <a:close/>
                </a:path>
              </a:pathLst>
            </a:custGeom>
            <a:solidFill>
              <a:srgbClr val="FFE8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1" name="Freeform 239"/>
            <p:cNvSpPr>
              <a:spLocks/>
            </p:cNvSpPr>
            <p:nvPr/>
          </p:nvSpPr>
          <p:spPr bwMode="auto">
            <a:xfrm>
              <a:off x="5375275" y="1300163"/>
              <a:ext cx="230188" cy="242888"/>
            </a:xfrm>
            <a:custGeom>
              <a:avLst/>
              <a:gdLst>
                <a:gd name="T0" fmla="*/ 2147483647 w 291"/>
                <a:gd name="T1" fmla="*/ 2147483647 h 307"/>
                <a:gd name="T2" fmla="*/ 2147483647 w 291"/>
                <a:gd name="T3" fmla="*/ 2147483647 h 307"/>
                <a:gd name="T4" fmla="*/ 2147483647 w 291"/>
                <a:gd name="T5" fmla="*/ 2147483647 h 307"/>
                <a:gd name="T6" fmla="*/ 2147483647 w 291"/>
                <a:gd name="T7" fmla="*/ 2147483647 h 307"/>
                <a:gd name="T8" fmla="*/ 2147483647 w 291"/>
                <a:gd name="T9" fmla="*/ 2147483647 h 307"/>
                <a:gd name="T10" fmla="*/ 2147483647 w 291"/>
                <a:gd name="T11" fmla="*/ 2147483647 h 307"/>
                <a:gd name="T12" fmla="*/ 2147483647 w 291"/>
                <a:gd name="T13" fmla="*/ 2147483647 h 307"/>
                <a:gd name="T14" fmla="*/ 2147483647 w 291"/>
                <a:gd name="T15" fmla="*/ 0 h 307"/>
                <a:gd name="T16" fmla="*/ 2147483647 w 291"/>
                <a:gd name="T17" fmla="*/ 2147483647 h 307"/>
                <a:gd name="T18" fmla="*/ 2147483647 w 291"/>
                <a:gd name="T19" fmla="*/ 2147483647 h 307"/>
                <a:gd name="T20" fmla="*/ 2147483647 w 291"/>
                <a:gd name="T21" fmla="*/ 2147483647 h 307"/>
                <a:gd name="T22" fmla="*/ 2147483647 w 291"/>
                <a:gd name="T23" fmla="*/ 2147483647 h 307"/>
                <a:gd name="T24" fmla="*/ 0 w 291"/>
                <a:gd name="T25" fmla="*/ 2147483647 h 307"/>
                <a:gd name="T26" fmla="*/ 0 w 291"/>
                <a:gd name="T27" fmla="*/ 2147483647 h 307"/>
                <a:gd name="T28" fmla="*/ 2147483647 w 291"/>
                <a:gd name="T29" fmla="*/ 2147483647 h 307"/>
                <a:gd name="T30" fmla="*/ 2147483647 w 291"/>
                <a:gd name="T31" fmla="*/ 2147483647 h 307"/>
                <a:gd name="T32" fmla="*/ 2147483647 w 291"/>
                <a:gd name="T33" fmla="*/ 2147483647 h 307"/>
                <a:gd name="T34" fmla="*/ 2147483647 w 291"/>
                <a:gd name="T35" fmla="*/ 2147483647 h 307"/>
                <a:gd name="T36" fmla="*/ 2147483647 w 291"/>
                <a:gd name="T37" fmla="*/ 2147483647 h 307"/>
                <a:gd name="T38" fmla="*/ 2147483647 w 291"/>
                <a:gd name="T39" fmla="*/ 2147483647 h 307"/>
                <a:gd name="T40" fmla="*/ 2147483647 w 291"/>
                <a:gd name="T41" fmla="*/ 2147483647 h 307"/>
                <a:gd name="T42" fmla="*/ 2147483647 w 291"/>
                <a:gd name="T43" fmla="*/ 2147483647 h 307"/>
                <a:gd name="T44" fmla="*/ 2147483647 w 291"/>
                <a:gd name="T45" fmla="*/ 2147483647 h 307"/>
                <a:gd name="T46" fmla="*/ 2147483647 w 291"/>
                <a:gd name="T47" fmla="*/ 2147483647 h 307"/>
                <a:gd name="T48" fmla="*/ 2147483647 w 291"/>
                <a:gd name="T49" fmla="*/ 2147483647 h 30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1"/>
                <a:gd name="T76" fmla="*/ 0 h 307"/>
                <a:gd name="T77" fmla="*/ 291 w 291"/>
                <a:gd name="T78" fmla="*/ 307 h 30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1" h="307">
                  <a:moveTo>
                    <a:pt x="272" y="97"/>
                  </a:moveTo>
                  <a:lnTo>
                    <a:pt x="266" y="90"/>
                  </a:lnTo>
                  <a:lnTo>
                    <a:pt x="251" y="76"/>
                  </a:lnTo>
                  <a:lnTo>
                    <a:pt x="227" y="55"/>
                  </a:lnTo>
                  <a:lnTo>
                    <a:pt x="198" y="35"/>
                  </a:lnTo>
                  <a:lnTo>
                    <a:pt x="165" y="16"/>
                  </a:lnTo>
                  <a:lnTo>
                    <a:pt x="132" y="4"/>
                  </a:lnTo>
                  <a:lnTo>
                    <a:pt x="97" y="0"/>
                  </a:lnTo>
                  <a:lnTo>
                    <a:pt x="66" y="16"/>
                  </a:lnTo>
                  <a:lnTo>
                    <a:pt x="37" y="43"/>
                  </a:lnTo>
                  <a:lnTo>
                    <a:pt x="18" y="82"/>
                  </a:lnTo>
                  <a:lnTo>
                    <a:pt x="4" y="126"/>
                  </a:lnTo>
                  <a:lnTo>
                    <a:pt x="0" y="177"/>
                  </a:lnTo>
                  <a:lnTo>
                    <a:pt x="0" y="221"/>
                  </a:lnTo>
                  <a:lnTo>
                    <a:pt x="12" y="260"/>
                  </a:lnTo>
                  <a:lnTo>
                    <a:pt x="28" y="289"/>
                  </a:lnTo>
                  <a:lnTo>
                    <a:pt x="53" y="307"/>
                  </a:lnTo>
                  <a:lnTo>
                    <a:pt x="84" y="307"/>
                  </a:lnTo>
                  <a:lnTo>
                    <a:pt x="128" y="299"/>
                  </a:lnTo>
                  <a:lnTo>
                    <a:pt x="177" y="280"/>
                  </a:lnTo>
                  <a:lnTo>
                    <a:pt x="224" y="254"/>
                  </a:lnTo>
                  <a:lnTo>
                    <a:pt x="260" y="220"/>
                  </a:lnTo>
                  <a:lnTo>
                    <a:pt x="286" y="183"/>
                  </a:lnTo>
                  <a:lnTo>
                    <a:pt x="291" y="140"/>
                  </a:lnTo>
                  <a:lnTo>
                    <a:pt x="272" y="97"/>
                  </a:lnTo>
                  <a:close/>
                </a:path>
              </a:pathLst>
            </a:custGeom>
            <a:solidFill>
              <a:srgbClr val="FFE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2" name="Freeform 240"/>
            <p:cNvSpPr>
              <a:spLocks/>
            </p:cNvSpPr>
            <p:nvPr/>
          </p:nvSpPr>
          <p:spPr bwMode="auto">
            <a:xfrm>
              <a:off x="5395913" y="1320801"/>
              <a:ext cx="180975" cy="190500"/>
            </a:xfrm>
            <a:custGeom>
              <a:avLst/>
              <a:gdLst>
                <a:gd name="T0" fmla="*/ 2147483647 w 227"/>
                <a:gd name="T1" fmla="*/ 2147483647 h 240"/>
                <a:gd name="T2" fmla="*/ 2147483647 w 227"/>
                <a:gd name="T3" fmla="*/ 2147483647 h 240"/>
                <a:gd name="T4" fmla="*/ 2147483647 w 227"/>
                <a:gd name="T5" fmla="*/ 2147483647 h 240"/>
                <a:gd name="T6" fmla="*/ 2147483647 w 227"/>
                <a:gd name="T7" fmla="*/ 2147483647 h 240"/>
                <a:gd name="T8" fmla="*/ 2147483647 w 227"/>
                <a:gd name="T9" fmla="*/ 2147483647 h 240"/>
                <a:gd name="T10" fmla="*/ 2147483647 w 227"/>
                <a:gd name="T11" fmla="*/ 2147483647 h 240"/>
                <a:gd name="T12" fmla="*/ 2147483647 w 227"/>
                <a:gd name="T13" fmla="*/ 0 h 240"/>
                <a:gd name="T14" fmla="*/ 2147483647 w 227"/>
                <a:gd name="T15" fmla="*/ 0 h 240"/>
                <a:gd name="T16" fmla="*/ 2147483647 w 227"/>
                <a:gd name="T17" fmla="*/ 2147483647 h 240"/>
                <a:gd name="T18" fmla="*/ 2147483647 w 227"/>
                <a:gd name="T19" fmla="*/ 2147483647 h 240"/>
                <a:gd name="T20" fmla="*/ 2147483647 w 227"/>
                <a:gd name="T21" fmla="*/ 2147483647 h 240"/>
                <a:gd name="T22" fmla="*/ 2147483647 w 227"/>
                <a:gd name="T23" fmla="*/ 2147483647 h 240"/>
                <a:gd name="T24" fmla="*/ 0 w 227"/>
                <a:gd name="T25" fmla="*/ 2147483647 h 240"/>
                <a:gd name="T26" fmla="*/ 0 w 227"/>
                <a:gd name="T27" fmla="*/ 2147483647 h 240"/>
                <a:gd name="T28" fmla="*/ 2147483647 w 227"/>
                <a:gd name="T29" fmla="*/ 2147483647 h 240"/>
                <a:gd name="T30" fmla="*/ 2147483647 w 227"/>
                <a:gd name="T31" fmla="*/ 2147483647 h 240"/>
                <a:gd name="T32" fmla="*/ 2147483647 w 227"/>
                <a:gd name="T33" fmla="*/ 2147483647 h 240"/>
                <a:gd name="T34" fmla="*/ 2147483647 w 227"/>
                <a:gd name="T35" fmla="*/ 2147483647 h 240"/>
                <a:gd name="T36" fmla="*/ 2147483647 w 227"/>
                <a:gd name="T37" fmla="*/ 2147483647 h 240"/>
                <a:gd name="T38" fmla="*/ 2147483647 w 227"/>
                <a:gd name="T39" fmla="*/ 2147483647 h 240"/>
                <a:gd name="T40" fmla="*/ 2147483647 w 227"/>
                <a:gd name="T41" fmla="*/ 2147483647 h 240"/>
                <a:gd name="T42" fmla="*/ 2147483647 w 227"/>
                <a:gd name="T43" fmla="*/ 2147483647 h 240"/>
                <a:gd name="T44" fmla="*/ 2147483647 w 227"/>
                <a:gd name="T45" fmla="*/ 2147483647 h 240"/>
                <a:gd name="T46" fmla="*/ 2147483647 w 227"/>
                <a:gd name="T47" fmla="*/ 2147483647 h 240"/>
                <a:gd name="T48" fmla="*/ 2147483647 w 227"/>
                <a:gd name="T49" fmla="*/ 2147483647 h 2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7"/>
                <a:gd name="T76" fmla="*/ 0 h 240"/>
                <a:gd name="T77" fmla="*/ 227 w 227"/>
                <a:gd name="T78" fmla="*/ 240 h 2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7" h="240">
                  <a:moveTo>
                    <a:pt x="213" y="73"/>
                  </a:moveTo>
                  <a:lnTo>
                    <a:pt x="207" y="67"/>
                  </a:lnTo>
                  <a:lnTo>
                    <a:pt x="196" y="56"/>
                  </a:lnTo>
                  <a:lnTo>
                    <a:pt x="178" y="40"/>
                  </a:lnTo>
                  <a:lnTo>
                    <a:pt x="157" y="25"/>
                  </a:lnTo>
                  <a:lnTo>
                    <a:pt x="130" y="9"/>
                  </a:lnTo>
                  <a:lnTo>
                    <a:pt x="102" y="0"/>
                  </a:lnTo>
                  <a:lnTo>
                    <a:pt x="75" y="0"/>
                  </a:lnTo>
                  <a:lnTo>
                    <a:pt x="50" y="11"/>
                  </a:lnTo>
                  <a:lnTo>
                    <a:pt x="29" y="31"/>
                  </a:lnTo>
                  <a:lnTo>
                    <a:pt x="13" y="62"/>
                  </a:lnTo>
                  <a:lnTo>
                    <a:pt x="4" y="97"/>
                  </a:lnTo>
                  <a:lnTo>
                    <a:pt x="0" y="135"/>
                  </a:lnTo>
                  <a:lnTo>
                    <a:pt x="0" y="170"/>
                  </a:lnTo>
                  <a:lnTo>
                    <a:pt x="7" y="203"/>
                  </a:lnTo>
                  <a:lnTo>
                    <a:pt x="19" y="226"/>
                  </a:lnTo>
                  <a:lnTo>
                    <a:pt x="38" y="240"/>
                  </a:lnTo>
                  <a:lnTo>
                    <a:pt x="64" y="238"/>
                  </a:lnTo>
                  <a:lnTo>
                    <a:pt x="100" y="232"/>
                  </a:lnTo>
                  <a:lnTo>
                    <a:pt x="137" y="217"/>
                  </a:lnTo>
                  <a:lnTo>
                    <a:pt x="174" y="195"/>
                  </a:lnTo>
                  <a:lnTo>
                    <a:pt x="203" y="168"/>
                  </a:lnTo>
                  <a:lnTo>
                    <a:pt x="225" y="139"/>
                  </a:lnTo>
                  <a:lnTo>
                    <a:pt x="227" y="106"/>
                  </a:lnTo>
                  <a:lnTo>
                    <a:pt x="213" y="73"/>
                  </a:lnTo>
                  <a:close/>
                </a:path>
              </a:pathLst>
            </a:custGeom>
            <a:solidFill>
              <a:srgbClr val="FFD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3" name="Freeform 241"/>
            <p:cNvSpPr>
              <a:spLocks/>
            </p:cNvSpPr>
            <p:nvPr/>
          </p:nvSpPr>
          <p:spPr bwMode="auto">
            <a:xfrm>
              <a:off x="5419725" y="1338263"/>
              <a:ext cx="130175" cy="139700"/>
            </a:xfrm>
            <a:custGeom>
              <a:avLst/>
              <a:gdLst>
                <a:gd name="T0" fmla="*/ 2147483647 w 165"/>
                <a:gd name="T1" fmla="*/ 2147483647 h 174"/>
                <a:gd name="T2" fmla="*/ 2147483647 w 165"/>
                <a:gd name="T3" fmla="*/ 2147483647 h 174"/>
                <a:gd name="T4" fmla="*/ 2147483647 w 165"/>
                <a:gd name="T5" fmla="*/ 2147483647 h 174"/>
                <a:gd name="T6" fmla="*/ 2147483647 w 165"/>
                <a:gd name="T7" fmla="*/ 2147483647 h 174"/>
                <a:gd name="T8" fmla="*/ 2147483647 w 165"/>
                <a:gd name="T9" fmla="*/ 2147483647 h 174"/>
                <a:gd name="T10" fmla="*/ 2147483647 w 165"/>
                <a:gd name="T11" fmla="*/ 2147483647 h 174"/>
                <a:gd name="T12" fmla="*/ 2147483647 w 165"/>
                <a:gd name="T13" fmla="*/ 2147483647 h 174"/>
                <a:gd name="T14" fmla="*/ 2147483647 w 165"/>
                <a:gd name="T15" fmla="*/ 0 h 174"/>
                <a:gd name="T16" fmla="*/ 2147483647 w 165"/>
                <a:gd name="T17" fmla="*/ 2147483647 h 174"/>
                <a:gd name="T18" fmla="*/ 2147483647 w 165"/>
                <a:gd name="T19" fmla="*/ 2147483647 h 174"/>
                <a:gd name="T20" fmla="*/ 2147483647 w 165"/>
                <a:gd name="T21" fmla="*/ 2147483647 h 174"/>
                <a:gd name="T22" fmla="*/ 2147483647 w 165"/>
                <a:gd name="T23" fmla="*/ 2147483647 h 174"/>
                <a:gd name="T24" fmla="*/ 0 w 165"/>
                <a:gd name="T25" fmla="*/ 2147483647 h 174"/>
                <a:gd name="T26" fmla="*/ 0 w 165"/>
                <a:gd name="T27" fmla="*/ 2147483647 h 174"/>
                <a:gd name="T28" fmla="*/ 2147483647 w 165"/>
                <a:gd name="T29" fmla="*/ 2147483647 h 174"/>
                <a:gd name="T30" fmla="*/ 2147483647 w 165"/>
                <a:gd name="T31" fmla="*/ 2147483647 h 174"/>
                <a:gd name="T32" fmla="*/ 2147483647 w 165"/>
                <a:gd name="T33" fmla="*/ 2147483647 h 174"/>
                <a:gd name="T34" fmla="*/ 2147483647 w 165"/>
                <a:gd name="T35" fmla="*/ 2147483647 h 174"/>
                <a:gd name="T36" fmla="*/ 2147483647 w 165"/>
                <a:gd name="T37" fmla="*/ 2147483647 h 174"/>
                <a:gd name="T38" fmla="*/ 2147483647 w 165"/>
                <a:gd name="T39" fmla="*/ 2147483647 h 174"/>
                <a:gd name="T40" fmla="*/ 2147483647 w 165"/>
                <a:gd name="T41" fmla="*/ 2147483647 h 174"/>
                <a:gd name="T42" fmla="*/ 2147483647 w 165"/>
                <a:gd name="T43" fmla="*/ 2147483647 h 174"/>
                <a:gd name="T44" fmla="*/ 2147483647 w 165"/>
                <a:gd name="T45" fmla="*/ 2147483647 h 174"/>
                <a:gd name="T46" fmla="*/ 2147483647 w 165"/>
                <a:gd name="T47" fmla="*/ 2147483647 h 174"/>
                <a:gd name="T48" fmla="*/ 2147483647 w 165"/>
                <a:gd name="T49" fmla="*/ 2147483647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5"/>
                <a:gd name="T76" fmla="*/ 0 h 174"/>
                <a:gd name="T77" fmla="*/ 165 w 165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5" h="174">
                  <a:moveTo>
                    <a:pt x="155" y="54"/>
                  </a:moveTo>
                  <a:lnTo>
                    <a:pt x="151" y="50"/>
                  </a:lnTo>
                  <a:lnTo>
                    <a:pt x="141" y="43"/>
                  </a:lnTo>
                  <a:lnTo>
                    <a:pt x="128" y="31"/>
                  </a:lnTo>
                  <a:lnTo>
                    <a:pt x="112" y="19"/>
                  </a:lnTo>
                  <a:lnTo>
                    <a:pt x="93" y="8"/>
                  </a:lnTo>
                  <a:lnTo>
                    <a:pt x="73" y="2"/>
                  </a:lnTo>
                  <a:lnTo>
                    <a:pt x="54" y="0"/>
                  </a:lnTo>
                  <a:lnTo>
                    <a:pt x="37" y="10"/>
                  </a:lnTo>
                  <a:lnTo>
                    <a:pt x="19" y="25"/>
                  </a:lnTo>
                  <a:lnTo>
                    <a:pt x="9" y="46"/>
                  </a:lnTo>
                  <a:lnTo>
                    <a:pt x="2" y="72"/>
                  </a:lnTo>
                  <a:lnTo>
                    <a:pt x="0" y="99"/>
                  </a:lnTo>
                  <a:lnTo>
                    <a:pt x="0" y="124"/>
                  </a:lnTo>
                  <a:lnTo>
                    <a:pt x="6" y="147"/>
                  </a:lnTo>
                  <a:lnTo>
                    <a:pt x="13" y="163"/>
                  </a:lnTo>
                  <a:lnTo>
                    <a:pt x="29" y="174"/>
                  </a:lnTo>
                  <a:lnTo>
                    <a:pt x="46" y="172"/>
                  </a:lnTo>
                  <a:lnTo>
                    <a:pt x="71" y="167"/>
                  </a:lnTo>
                  <a:lnTo>
                    <a:pt x="99" y="155"/>
                  </a:lnTo>
                  <a:lnTo>
                    <a:pt x="126" y="141"/>
                  </a:lnTo>
                  <a:lnTo>
                    <a:pt x="147" y="122"/>
                  </a:lnTo>
                  <a:lnTo>
                    <a:pt x="163" y="101"/>
                  </a:lnTo>
                  <a:lnTo>
                    <a:pt x="165" y="77"/>
                  </a:lnTo>
                  <a:lnTo>
                    <a:pt x="155" y="54"/>
                  </a:lnTo>
                  <a:close/>
                </a:path>
              </a:pathLst>
            </a:custGeom>
            <a:solidFill>
              <a:srgbClr val="FFD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4" name="Freeform 242"/>
            <p:cNvSpPr>
              <a:spLocks/>
            </p:cNvSpPr>
            <p:nvPr/>
          </p:nvSpPr>
          <p:spPr bwMode="auto">
            <a:xfrm>
              <a:off x="5440363" y="1358901"/>
              <a:ext cx="80963" cy="82550"/>
            </a:xfrm>
            <a:custGeom>
              <a:avLst/>
              <a:gdLst>
                <a:gd name="T0" fmla="*/ 2147483647 w 101"/>
                <a:gd name="T1" fmla="*/ 2147483647 h 105"/>
                <a:gd name="T2" fmla="*/ 2147483647 w 101"/>
                <a:gd name="T3" fmla="*/ 2147483647 h 105"/>
                <a:gd name="T4" fmla="*/ 2147483647 w 101"/>
                <a:gd name="T5" fmla="*/ 2147483647 h 105"/>
                <a:gd name="T6" fmla="*/ 2147483647 w 101"/>
                <a:gd name="T7" fmla="*/ 2147483647 h 105"/>
                <a:gd name="T8" fmla="*/ 2147483647 w 101"/>
                <a:gd name="T9" fmla="*/ 0 h 105"/>
                <a:gd name="T10" fmla="*/ 2147483647 w 101"/>
                <a:gd name="T11" fmla="*/ 0 h 105"/>
                <a:gd name="T12" fmla="*/ 2147483647 w 101"/>
                <a:gd name="T13" fmla="*/ 2147483647 h 105"/>
                <a:gd name="T14" fmla="*/ 2147483647 w 101"/>
                <a:gd name="T15" fmla="*/ 2147483647 h 105"/>
                <a:gd name="T16" fmla="*/ 2147483647 w 101"/>
                <a:gd name="T17" fmla="*/ 2147483647 h 105"/>
                <a:gd name="T18" fmla="*/ 0 w 101"/>
                <a:gd name="T19" fmla="*/ 2147483647 h 105"/>
                <a:gd name="T20" fmla="*/ 0 w 101"/>
                <a:gd name="T21" fmla="*/ 2147483647 h 105"/>
                <a:gd name="T22" fmla="*/ 0 w 101"/>
                <a:gd name="T23" fmla="*/ 2147483647 h 105"/>
                <a:gd name="T24" fmla="*/ 2147483647 w 101"/>
                <a:gd name="T25" fmla="*/ 2147483647 h 105"/>
                <a:gd name="T26" fmla="*/ 2147483647 w 101"/>
                <a:gd name="T27" fmla="*/ 2147483647 h 105"/>
                <a:gd name="T28" fmla="*/ 2147483647 w 101"/>
                <a:gd name="T29" fmla="*/ 2147483647 h 105"/>
                <a:gd name="T30" fmla="*/ 2147483647 w 101"/>
                <a:gd name="T31" fmla="*/ 2147483647 h 105"/>
                <a:gd name="T32" fmla="*/ 2147483647 w 101"/>
                <a:gd name="T33" fmla="*/ 2147483647 h 105"/>
                <a:gd name="T34" fmla="*/ 2147483647 w 101"/>
                <a:gd name="T35" fmla="*/ 2147483647 h 105"/>
                <a:gd name="T36" fmla="*/ 2147483647 w 101"/>
                <a:gd name="T37" fmla="*/ 2147483647 h 105"/>
                <a:gd name="T38" fmla="*/ 2147483647 w 101"/>
                <a:gd name="T39" fmla="*/ 2147483647 h 105"/>
                <a:gd name="T40" fmla="*/ 2147483647 w 101"/>
                <a:gd name="T41" fmla="*/ 2147483647 h 105"/>
                <a:gd name="T42" fmla="*/ 2147483647 w 101"/>
                <a:gd name="T43" fmla="*/ 2147483647 h 105"/>
                <a:gd name="T44" fmla="*/ 2147483647 w 101"/>
                <a:gd name="T45" fmla="*/ 2147483647 h 10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105"/>
                <a:gd name="T71" fmla="*/ 101 w 101"/>
                <a:gd name="T72" fmla="*/ 105 h 10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105">
                  <a:moveTo>
                    <a:pt x="95" y="33"/>
                  </a:moveTo>
                  <a:lnTo>
                    <a:pt x="87" y="23"/>
                  </a:lnTo>
                  <a:lnTo>
                    <a:pt x="70" y="10"/>
                  </a:lnTo>
                  <a:lnTo>
                    <a:pt x="58" y="4"/>
                  </a:lnTo>
                  <a:lnTo>
                    <a:pt x="46" y="0"/>
                  </a:lnTo>
                  <a:lnTo>
                    <a:pt x="35" y="0"/>
                  </a:lnTo>
                  <a:lnTo>
                    <a:pt x="25" y="6"/>
                  </a:lnTo>
                  <a:lnTo>
                    <a:pt x="13" y="14"/>
                  </a:lnTo>
                  <a:lnTo>
                    <a:pt x="6" y="27"/>
                  </a:lnTo>
                  <a:lnTo>
                    <a:pt x="0" y="43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4" y="87"/>
                  </a:lnTo>
                  <a:lnTo>
                    <a:pt x="10" y="99"/>
                  </a:lnTo>
                  <a:lnTo>
                    <a:pt x="19" y="105"/>
                  </a:lnTo>
                  <a:lnTo>
                    <a:pt x="29" y="105"/>
                  </a:lnTo>
                  <a:lnTo>
                    <a:pt x="44" y="101"/>
                  </a:lnTo>
                  <a:lnTo>
                    <a:pt x="60" y="95"/>
                  </a:lnTo>
                  <a:lnTo>
                    <a:pt x="77" y="85"/>
                  </a:lnTo>
                  <a:lnTo>
                    <a:pt x="91" y="72"/>
                  </a:lnTo>
                  <a:lnTo>
                    <a:pt x="101" y="60"/>
                  </a:lnTo>
                  <a:lnTo>
                    <a:pt x="101" y="47"/>
                  </a:lnTo>
                  <a:lnTo>
                    <a:pt x="95" y="33"/>
                  </a:lnTo>
                  <a:close/>
                </a:path>
              </a:pathLst>
            </a:custGeom>
            <a:solidFill>
              <a:srgbClr val="FFC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5" name="Freeform 243"/>
            <p:cNvSpPr>
              <a:spLocks/>
            </p:cNvSpPr>
            <p:nvPr/>
          </p:nvSpPr>
          <p:spPr bwMode="auto">
            <a:xfrm>
              <a:off x="5468938" y="1460501"/>
              <a:ext cx="292100" cy="177800"/>
            </a:xfrm>
            <a:custGeom>
              <a:avLst/>
              <a:gdLst>
                <a:gd name="T0" fmla="*/ 2147483647 w 368"/>
                <a:gd name="T1" fmla="*/ 2147483647 h 223"/>
                <a:gd name="T2" fmla="*/ 2147483647 w 368"/>
                <a:gd name="T3" fmla="*/ 2147483647 h 223"/>
                <a:gd name="T4" fmla="*/ 2147483647 w 368"/>
                <a:gd name="T5" fmla="*/ 2147483647 h 223"/>
                <a:gd name="T6" fmla="*/ 2147483647 w 368"/>
                <a:gd name="T7" fmla="*/ 2147483647 h 223"/>
                <a:gd name="T8" fmla="*/ 2147483647 w 368"/>
                <a:gd name="T9" fmla="*/ 2147483647 h 223"/>
                <a:gd name="T10" fmla="*/ 2147483647 w 368"/>
                <a:gd name="T11" fmla="*/ 2147483647 h 223"/>
                <a:gd name="T12" fmla="*/ 2147483647 w 368"/>
                <a:gd name="T13" fmla="*/ 2147483647 h 223"/>
                <a:gd name="T14" fmla="*/ 2147483647 w 368"/>
                <a:gd name="T15" fmla="*/ 2147483647 h 223"/>
                <a:gd name="T16" fmla="*/ 0 w 368"/>
                <a:gd name="T17" fmla="*/ 0 h 223"/>
                <a:gd name="T18" fmla="*/ 2147483647 w 368"/>
                <a:gd name="T19" fmla="*/ 2147483647 h 223"/>
                <a:gd name="T20" fmla="*/ 2147483647 w 368"/>
                <a:gd name="T21" fmla="*/ 2147483647 h 223"/>
                <a:gd name="T22" fmla="*/ 2147483647 w 368"/>
                <a:gd name="T23" fmla="*/ 2147483647 h 223"/>
                <a:gd name="T24" fmla="*/ 2147483647 w 368"/>
                <a:gd name="T25" fmla="*/ 2147483647 h 223"/>
                <a:gd name="T26" fmla="*/ 2147483647 w 368"/>
                <a:gd name="T27" fmla="*/ 2147483647 h 223"/>
                <a:gd name="T28" fmla="*/ 2147483647 w 368"/>
                <a:gd name="T29" fmla="*/ 2147483647 h 223"/>
                <a:gd name="T30" fmla="*/ 2147483647 w 368"/>
                <a:gd name="T31" fmla="*/ 2147483647 h 223"/>
                <a:gd name="T32" fmla="*/ 2147483647 w 368"/>
                <a:gd name="T33" fmla="*/ 2147483647 h 223"/>
                <a:gd name="T34" fmla="*/ 2147483647 w 368"/>
                <a:gd name="T35" fmla="*/ 2147483647 h 223"/>
                <a:gd name="T36" fmla="*/ 2147483647 w 368"/>
                <a:gd name="T37" fmla="*/ 2147483647 h 223"/>
                <a:gd name="T38" fmla="*/ 2147483647 w 368"/>
                <a:gd name="T39" fmla="*/ 2147483647 h 223"/>
                <a:gd name="T40" fmla="*/ 2147483647 w 368"/>
                <a:gd name="T41" fmla="*/ 2147483647 h 223"/>
                <a:gd name="T42" fmla="*/ 2147483647 w 368"/>
                <a:gd name="T43" fmla="*/ 2147483647 h 223"/>
                <a:gd name="T44" fmla="*/ 2147483647 w 368"/>
                <a:gd name="T45" fmla="*/ 2147483647 h 223"/>
                <a:gd name="T46" fmla="*/ 2147483647 w 368"/>
                <a:gd name="T47" fmla="*/ 2147483647 h 223"/>
                <a:gd name="T48" fmla="*/ 2147483647 w 368"/>
                <a:gd name="T49" fmla="*/ 2147483647 h 2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8"/>
                <a:gd name="T76" fmla="*/ 0 h 223"/>
                <a:gd name="T77" fmla="*/ 368 w 368"/>
                <a:gd name="T78" fmla="*/ 223 h 2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8" h="223">
                  <a:moveTo>
                    <a:pt x="362" y="120"/>
                  </a:moveTo>
                  <a:lnTo>
                    <a:pt x="306" y="124"/>
                  </a:lnTo>
                  <a:lnTo>
                    <a:pt x="258" y="122"/>
                  </a:lnTo>
                  <a:lnTo>
                    <a:pt x="213" y="114"/>
                  </a:lnTo>
                  <a:lnTo>
                    <a:pt x="172" y="101"/>
                  </a:lnTo>
                  <a:lnTo>
                    <a:pt x="130" y="80"/>
                  </a:lnTo>
                  <a:lnTo>
                    <a:pt x="89" y="56"/>
                  </a:lnTo>
                  <a:lnTo>
                    <a:pt x="46" y="29"/>
                  </a:lnTo>
                  <a:lnTo>
                    <a:pt x="0" y="0"/>
                  </a:lnTo>
                  <a:lnTo>
                    <a:pt x="8" y="8"/>
                  </a:lnTo>
                  <a:lnTo>
                    <a:pt x="35" y="35"/>
                  </a:lnTo>
                  <a:lnTo>
                    <a:pt x="72" y="70"/>
                  </a:lnTo>
                  <a:lnTo>
                    <a:pt x="118" y="111"/>
                  </a:lnTo>
                  <a:lnTo>
                    <a:pt x="165" y="151"/>
                  </a:lnTo>
                  <a:lnTo>
                    <a:pt x="211" y="186"/>
                  </a:lnTo>
                  <a:lnTo>
                    <a:pt x="252" y="211"/>
                  </a:lnTo>
                  <a:lnTo>
                    <a:pt x="285" y="223"/>
                  </a:lnTo>
                  <a:lnTo>
                    <a:pt x="300" y="215"/>
                  </a:lnTo>
                  <a:lnTo>
                    <a:pt x="318" y="204"/>
                  </a:lnTo>
                  <a:lnTo>
                    <a:pt x="333" y="186"/>
                  </a:lnTo>
                  <a:lnTo>
                    <a:pt x="351" y="167"/>
                  </a:lnTo>
                  <a:lnTo>
                    <a:pt x="361" y="147"/>
                  </a:lnTo>
                  <a:lnTo>
                    <a:pt x="368" y="132"/>
                  </a:lnTo>
                  <a:lnTo>
                    <a:pt x="368" y="120"/>
                  </a:lnTo>
                  <a:lnTo>
                    <a:pt x="362" y="120"/>
                  </a:lnTo>
                  <a:close/>
                </a:path>
              </a:pathLst>
            </a:custGeom>
            <a:solidFill>
              <a:srgbClr val="FF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6" name="Freeform 244"/>
            <p:cNvSpPr>
              <a:spLocks/>
            </p:cNvSpPr>
            <p:nvPr/>
          </p:nvSpPr>
          <p:spPr bwMode="auto">
            <a:xfrm>
              <a:off x="5076825" y="620713"/>
              <a:ext cx="892175" cy="765175"/>
            </a:xfrm>
            <a:custGeom>
              <a:avLst/>
              <a:gdLst>
                <a:gd name="T0" fmla="*/ 2147483647 w 1125"/>
                <a:gd name="T1" fmla="*/ 2147483647 h 964"/>
                <a:gd name="T2" fmla="*/ 2147483647 w 1125"/>
                <a:gd name="T3" fmla="*/ 2147483647 h 964"/>
                <a:gd name="T4" fmla="*/ 2147483647 w 1125"/>
                <a:gd name="T5" fmla="*/ 2147483647 h 964"/>
                <a:gd name="T6" fmla="*/ 2147483647 w 1125"/>
                <a:gd name="T7" fmla="*/ 2147483647 h 964"/>
                <a:gd name="T8" fmla="*/ 2147483647 w 1125"/>
                <a:gd name="T9" fmla="*/ 2147483647 h 964"/>
                <a:gd name="T10" fmla="*/ 2147483647 w 1125"/>
                <a:gd name="T11" fmla="*/ 2147483647 h 964"/>
                <a:gd name="T12" fmla="*/ 2147483647 w 1125"/>
                <a:gd name="T13" fmla="*/ 2147483647 h 964"/>
                <a:gd name="T14" fmla="*/ 2147483647 w 1125"/>
                <a:gd name="T15" fmla="*/ 2147483647 h 964"/>
                <a:gd name="T16" fmla="*/ 2147483647 w 1125"/>
                <a:gd name="T17" fmla="*/ 2147483647 h 964"/>
                <a:gd name="T18" fmla="*/ 2147483647 w 1125"/>
                <a:gd name="T19" fmla="*/ 2147483647 h 964"/>
                <a:gd name="T20" fmla="*/ 2147483647 w 1125"/>
                <a:gd name="T21" fmla="*/ 2147483647 h 964"/>
                <a:gd name="T22" fmla="*/ 2147483647 w 1125"/>
                <a:gd name="T23" fmla="*/ 2147483647 h 964"/>
                <a:gd name="T24" fmla="*/ 2147483647 w 1125"/>
                <a:gd name="T25" fmla="*/ 2147483647 h 964"/>
                <a:gd name="T26" fmla="*/ 2147483647 w 1125"/>
                <a:gd name="T27" fmla="*/ 2147483647 h 964"/>
                <a:gd name="T28" fmla="*/ 2147483647 w 1125"/>
                <a:gd name="T29" fmla="*/ 2147483647 h 964"/>
                <a:gd name="T30" fmla="*/ 2147483647 w 1125"/>
                <a:gd name="T31" fmla="*/ 2147483647 h 964"/>
                <a:gd name="T32" fmla="*/ 2147483647 w 1125"/>
                <a:gd name="T33" fmla="*/ 2147483647 h 964"/>
                <a:gd name="T34" fmla="*/ 2147483647 w 1125"/>
                <a:gd name="T35" fmla="*/ 2147483647 h 964"/>
                <a:gd name="T36" fmla="*/ 2147483647 w 1125"/>
                <a:gd name="T37" fmla="*/ 0 h 964"/>
                <a:gd name="T38" fmla="*/ 2147483647 w 1125"/>
                <a:gd name="T39" fmla="*/ 2147483647 h 964"/>
                <a:gd name="T40" fmla="*/ 2147483647 w 1125"/>
                <a:gd name="T41" fmla="*/ 2147483647 h 964"/>
                <a:gd name="T42" fmla="*/ 2147483647 w 1125"/>
                <a:gd name="T43" fmla="*/ 2147483647 h 964"/>
                <a:gd name="T44" fmla="*/ 2147483647 w 1125"/>
                <a:gd name="T45" fmla="*/ 2147483647 h 964"/>
                <a:gd name="T46" fmla="*/ 2147483647 w 1125"/>
                <a:gd name="T47" fmla="*/ 2147483647 h 964"/>
                <a:gd name="T48" fmla="*/ 2147483647 w 1125"/>
                <a:gd name="T49" fmla="*/ 2147483647 h 964"/>
                <a:gd name="T50" fmla="*/ 2147483647 w 1125"/>
                <a:gd name="T51" fmla="*/ 2147483647 h 964"/>
                <a:gd name="T52" fmla="*/ 2147483647 w 1125"/>
                <a:gd name="T53" fmla="*/ 2147483647 h 964"/>
                <a:gd name="T54" fmla="*/ 2147483647 w 1125"/>
                <a:gd name="T55" fmla="*/ 2147483647 h 964"/>
                <a:gd name="T56" fmla="*/ 2147483647 w 1125"/>
                <a:gd name="T57" fmla="*/ 2147483647 h 964"/>
                <a:gd name="T58" fmla="*/ 2147483647 w 1125"/>
                <a:gd name="T59" fmla="*/ 2147483647 h 964"/>
                <a:gd name="T60" fmla="*/ 2147483647 w 1125"/>
                <a:gd name="T61" fmla="*/ 2147483647 h 964"/>
                <a:gd name="T62" fmla="*/ 2147483647 w 1125"/>
                <a:gd name="T63" fmla="*/ 2147483647 h 964"/>
                <a:gd name="T64" fmla="*/ 2147483647 w 1125"/>
                <a:gd name="T65" fmla="*/ 2147483647 h 964"/>
                <a:gd name="T66" fmla="*/ 2147483647 w 1125"/>
                <a:gd name="T67" fmla="*/ 2147483647 h 964"/>
                <a:gd name="T68" fmla="*/ 2147483647 w 1125"/>
                <a:gd name="T69" fmla="*/ 2147483647 h 964"/>
                <a:gd name="T70" fmla="*/ 2147483647 w 1125"/>
                <a:gd name="T71" fmla="*/ 2147483647 h 964"/>
                <a:gd name="T72" fmla="*/ 2147483647 w 1125"/>
                <a:gd name="T73" fmla="*/ 2147483647 h 964"/>
                <a:gd name="T74" fmla="*/ 2147483647 w 1125"/>
                <a:gd name="T75" fmla="*/ 2147483647 h 964"/>
                <a:gd name="T76" fmla="*/ 2147483647 w 1125"/>
                <a:gd name="T77" fmla="*/ 2147483647 h 964"/>
                <a:gd name="T78" fmla="*/ 2147483647 w 1125"/>
                <a:gd name="T79" fmla="*/ 2147483647 h 964"/>
                <a:gd name="T80" fmla="*/ 2147483647 w 1125"/>
                <a:gd name="T81" fmla="*/ 2147483647 h 964"/>
                <a:gd name="T82" fmla="*/ 2147483647 w 1125"/>
                <a:gd name="T83" fmla="*/ 2147483647 h 964"/>
                <a:gd name="T84" fmla="*/ 2147483647 w 1125"/>
                <a:gd name="T85" fmla="*/ 2147483647 h 964"/>
                <a:gd name="T86" fmla="*/ 2147483647 w 1125"/>
                <a:gd name="T87" fmla="*/ 2147483647 h 964"/>
                <a:gd name="T88" fmla="*/ 2147483647 w 1125"/>
                <a:gd name="T89" fmla="*/ 2147483647 h 964"/>
                <a:gd name="T90" fmla="*/ 2147483647 w 1125"/>
                <a:gd name="T91" fmla="*/ 2147483647 h 964"/>
                <a:gd name="T92" fmla="*/ 2147483647 w 1125"/>
                <a:gd name="T93" fmla="*/ 2147483647 h 964"/>
                <a:gd name="T94" fmla="*/ 2147483647 w 1125"/>
                <a:gd name="T95" fmla="*/ 2147483647 h 964"/>
                <a:gd name="T96" fmla="*/ 2147483647 w 1125"/>
                <a:gd name="T97" fmla="*/ 2147483647 h 964"/>
                <a:gd name="T98" fmla="*/ 2147483647 w 1125"/>
                <a:gd name="T99" fmla="*/ 2147483647 h 964"/>
                <a:gd name="T100" fmla="*/ 2147483647 w 1125"/>
                <a:gd name="T101" fmla="*/ 2147483647 h 964"/>
                <a:gd name="T102" fmla="*/ 2147483647 w 1125"/>
                <a:gd name="T103" fmla="*/ 2147483647 h 964"/>
                <a:gd name="T104" fmla="*/ 2147483647 w 1125"/>
                <a:gd name="T105" fmla="*/ 2147483647 h 964"/>
                <a:gd name="T106" fmla="*/ 2147483647 w 1125"/>
                <a:gd name="T107" fmla="*/ 2147483647 h 964"/>
                <a:gd name="T108" fmla="*/ 2147483647 w 1125"/>
                <a:gd name="T109" fmla="*/ 2147483647 h 9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25"/>
                <a:gd name="T166" fmla="*/ 0 h 964"/>
                <a:gd name="T167" fmla="*/ 1125 w 1125"/>
                <a:gd name="T168" fmla="*/ 964 h 9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25" h="964">
                  <a:moveTo>
                    <a:pt x="786" y="522"/>
                  </a:moveTo>
                  <a:lnTo>
                    <a:pt x="786" y="514"/>
                  </a:lnTo>
                  <a:lnTo>
                    <a:pt x="788" y="499"/>
                  </a:lnTo>
                  <a:lnTo>
                    <a:pt x="793" y="477"/>
                  </a:lnTo>
                  <a:lnTo>
                    <a:pt x="807" y="456"/>
                  </a:lnTo>
                  <a:lnTo>
                    <a:pt x="824" y="435"/>
                  </a:lnTo>
                  <a:lnTo>
                    <a:pt x="850" y="421"/>
                  </a:lnTo>
                  <a:lnTo>
                    <a:pt x="885" y="417"/>
                  </a:lnTo>
                  <a:lnTo>
                    <a:pt x="931" y="427"/>
                  </a:lnTo>
                  <a:lnTo>
                    <a:pt x="968" y="448"/>
                  </a:lnTo>
                  <a:lnTo>
                    <a:pt x="987" y="481"/>
                  </a:lnTo>
                  <a:lnTo>
                    <a:pt x="989" y="516"/>
                  </a:lnTo>
                  <a:lnTo>
                    <a:pt x="984" y="555"/>
                  </a:lnTo>
                  <a:lnTo>
                    <a:pt x="968" y="588"/>
                  </a:lnTo>
                  <a:lnTo>
                    <a:pt x="954" y="617"/>
                  </a:lnTo>
                  <a:lnTo>
                    <a:pt x="943" y="636"/>
                  </a:lnTo>
                  <a:lnTo>
                    <a:pt x="939" y="644"/>
                  </a:lnTo>
                  <a:lnTo>
                    <a:pt x="945" y="634"/>
                  </a:lnTo>
                  <a:lnTo>
                    <a:pt x="964" y="611"/>
                  </a:lnTo>
                  <a:lnTo>
                    <a:pt x="989" y="578"/>
                  </a:lnTo>
                  <a:lnTo>
                    <a:pt x="1015" y="541"/>
                  </a:lnTo>
                  <a:lnTo>
                    <a:pt x="1032" y="499"/>
                  </a:lnTo>
                  <a:lnTo>
                    <a:pt x="1036" y="462"/>
                  </a:lnTo>
                  <a:lnTo>
                    <a:pt x="1020" y="431"/>
                  </a:lnTo>
                  <a:lnTo>
                    <a:pt x="982" y="413"/>
                  </a:lnTo>
                  <a:lnTo>
                    <a:pt x="933" y="396"/>
                  </a:lnTo>
                  <a:lnTo>
                    <a:pt x="906" y="375"/>
                  </a:lnTo>
                  <a:lnTo>
                    <a:pt x="896" y="353"/>
                  </a:lnTo>
                  <a:lnTo>
                    <a:pt x="902" y="332"/>
                  </a:lnTo>
                  <a:lnTo>
                    <a:pt x="916" y="314"/>
                  </a:lnTo>
                  <a:lnTo>
                    <a:pt x="943" y="303"/>
                  </a:lnTo>
                  <a:lnTo>
                    <a:pt x="974" y="299"/>
                  </a:lnTo>
                  <a:lnTo>
                    <a:pt x="1009" y="307"/>
                  </a:lnTo>
                  <a:lnTo>
                    <a:pt x="1040" y="318"/>
                  </a:lnTo>
                  <a:lnTo>
                    <a:pt x="1065" y="330"/>
                  </a:lnTo>
                  <a:lnTo>
                    <a:pt x="1084" y="342"/>
                  </a:lnTo>
                  <a:lnTo>
                    <a:pt x="1102" y="355"/>
                  </a:lnTo>
                  <a:lnTo>
                    <a:pt x="1112" y="363"/>
                  </a:lnTo>
                  <a:lnTo>
                    <a:pt x="1119" y="373"/>
                  </a:lnTo>
                  <a:lnTo>
                    <a:pt x="1123" y="376"/>
                  </a:lnTo>
                  <a:lnTo>
                    <a:pt x="1125" y="380"/>
                  </a:lnTo>
                  <a:lnTo>
                    <a:pt x="1119" y="371"/>
                  </a:lnTo>
                  <a:lnTo>
                    <a:pt x="1106" y="347"/>
                  </a:lnTo>
                  <a:lnTo>
                    <a:pt x="1082" y="314"/>
                  </a:lnTo>
                  <a:lnTo>
                    <a:pt x="1055" y="280"/>
                  </a:lnTo>
                  <a:lnTo>
                    <a:pt x="1018" y="247"/>
                  </a:lnTo>
                  <a:lnTo>
                    <a:pt x="978" y="221"/>
                  </a:lnTo>
                  <a:lnTo>
                    <a:pt x="933" y="210"/>
                  </a:lnTo>
                  <a:lnTo>
                    <a:pt x="885" y="219"/>
                  </a:lnTo>
                  <a:lnTo>
                    <a:pt x="836" y="221"/>
                  </a:lnTo>
                  <a:lnTo>
                    <a:pt x="797" y="200"/>
                  </a:lnTo>
                  <a:lnTo>
                    <a:pt x="768" y="163"/>
                  </a:lnTo>
                  <a:lnTo>
                    <a:pt x="745" y="119"/>
                  </a:lnTo>
                  <a:lnTo>
                    <a:pt x="728" y="70"/>
                  </a:lnTo>
                  <a:lnTo>
                    <a:pt x="716" y="29"/>
                  </a:lnTo>
                  <a:lnTo>
                    <a:pt x="710" y="4"/>
                  </a:lnTo>
                  <a:lnTo>
                    <a:pt x="710" y="0"/>
                  </a:lnTo>
                  <a:lnTo>
                    <a:pt x="702" y="186"/>
                  </a:lnTo>
                  <a:lnTo>
                    <a:pt x="696" y="179"/>
                  </a:lnTo>
                  <a:lnTo>
                    <a:pt x="681" y="163"/>
                  </a:lnTo>
                  <a:lnTo>
                    <a:pt x="656" y="140"/>
                  </a:lnTo>
                  <a:lnTo>
                    <a:pt x="627" y="117"/>
                  </a:lnTo>
                  <a:lnTo>
                    <a:pt x="588" y="93"/>
                  </a:lnTo>
                  <a:lnTo>
                    <a:pt x="547" y="80"/>
                  </a:lnTo>
                  <a:lnTo>
                    <a:pt x="503" y="74"/>
                  </a:lnTo>
                  <a:lnTo>
                    <a:pt x="458" y="86"/>
                  </a:lnTo>
                  <a:lnTo>
                    <a:pt x="435" y="103"/>
                  </a:lnTo>
                  <a:lnTo>
                    <a:pt x="450" y="120"/>
                  </a:lnTo>
                  <a:lnTo>
                    <a:pt x="493" y="138"/>
                  </a:lnTo>
                  <a:lnTo>
                    <a:pt x="547" y="157"/>
                  </a:lnTo>
                  <a:lnTo>
                    <a:pt x="600" y="173"/>
                  </a:lnTo>
                  <a:lnTo>
                    <a:pt x="640" y="190"/>
                  </a:lnTo>
                  <a:lnTo>
                    <a:pt x="654" y="206"/>
                  </a:lnTo>
                  <a:lnTo>
                    <a:pt x="627" y="223"/>
                  </a:lnTo>
                  <a:lnTo>
                    <a:pt x="565" y="231"/>
                  </a:lnTo>
                  <a:lnTo>
                    <a:pt x="499" y="233"/>
                  </a:lnTo>
                  <a:lnTo>
                    <a:pt x="431" y="229"/>
                  </a:lnTo>
                  <a:lnTo>
                    <a:pt x="367" y="223"/>
                  </a:lnTo>
                  <a:lnTo>
                    <a:pt x="307" y="216"/>
                  </a:lnTo>
                  <a:lnTo>
                    <a:pt x="260" y="212"/>
                  </a:lnTo>
                  <a:lnTo>
                    <a:pt x="227" y="212"/>
                  </a:lnTo>
                  <a:lnTo>
                    <a:pt x="217" y="219"/>
                  </a:lnTo>
                  <a:lnTo>
                    <a:pt x="223" y="229"/>
                  </a:lnTo>
                  <a:lnTo>
                    <a:pt x="243" y="243"/>
                  </a:lnTo>
                  <a:lnTo>
                    <a:pt x="266" y="254"/>
                  </a:lnTo>
                  <a:lnTo>
                    <a:pt x="297" y="266"/>
                  </a:lnTo>
                  <a:lnTo>
                    <a:pt x="324" y="272"/>
                  </a:lnTo>
                  <a:lnTo>
                    <a:pt x="347" y="276"/>
                  </a:lnTo>
                  <a:lnTo>
                    <a:pt x="359" y="274"/>
                  </a:lnTo>
                  <a:lnTo>
                    <a:pt x="359" y="266"/>
                  </a:lnTo>
                  <a:lnTo>
                    <a:pt x="332" y="266"/>
                  </a:lnTo>
                  <a:lnTo>
                    <a:pt x="283" y="291"/>
                  </a:lnTo>
                  <a:lnTo>
                    <a:pt x="219" y="332"/>
                  </a:lnTo>
                  <a:lnTo>
                    <a:pt x="152" y="382"/>
                  </a:lnTo>
                  <a:lnTo>
                    <a:pt x="86" y="431"/>
                  </a:lnTo>
                  <a:lnTo>
                    <a:pt x="31" y="473"/>
                  </a:lnTo>
                  <a:lnTo>
                    <a:pt x="0" y="501"/>
                  </a:lnTo>
                  <a:lnTo>
                    <a:pt x="0" y="506"/>
                  </a:lnTo>
                  <a:lnTo>
                    <a:pt x="25" y="491"/>
                  </a:lnTo>
                  <a:lnTo>
                    <a:pt x="62" y="473"/>
                  </a:lnTo>
                  <a:lnTo>
                    <a:pt x="107" y="452"/>
                  </a:lnTo>
                  <a:lnTo>
                    <a:pt x="155" y="435"/>
                  </a:lnTo>
                  <a:lnTo>
                    <a:pt x="196" y="419"/>
                  </a:lnTo>
                  <a:lnTo>
                    <a:pt x="229" y="415"/>
                  </a:lnTo>
                  <a:lnTo>
                    <a:pt x="249" y="419"/>
                  </a:lnTo>
                  <a:lnTo>
                    <a:pt x="247" y="440"/>
                  </a:lnTo>
                  <a:lnTo>
                    <a:pt x="66" y="758"/>
                  </a:lnTo>
                  <a:lnTo>
                    <a:pt x="185" y="629"/>
                  </a:lnTo>
                  <a:lnTo>
                    <a:pt x="130" y="964"/>
                  </a:lnTo>
                  <a:lnTo>
                    <a:pt x="221" y="770"/>
                  </a:lnTo>
                  <a:lnTo>
                    <a:pt x="289" y="883"/>
                  </a:lnTo>
                  <a:lnTo>
                    <a:pt x="361" y="594"/>
                  </a:lnTo>
                  <a:lnTo>
                    <a:pt x="361" y="598"/>
                  </a:lnTo>
                  <a:lnTo>
                    <a:pt x="363" y="611"/>
                  </a:lnTo>
                  <a:lnTo>
                    <a:pt x="367" y="627"/>
                  </a:lnTo>
                  <a:lnTo>
                    <a:pt x="373" y="648"/>
                  </a:lnTo>
                  <a:lnTo>
                    <a:pt x="376" y="663"/>
                  </a:lnTo>
                  <a:lnTo>
                    <a:pt x="380" y="679"/>
                  </a:lnTo>
                  <a:lnTo>
                    <a:pt x="384" y="683"/>
                  </a:lnTo>
                  <a:lnTo>
                    <a:pt x="386" y="681"/>
                  </a:lnTo>
                  <a:lnTo>
                    <a:pt x="390" y="656"/>
                  </a:lnTo>
                  <a:lnTo>
                    <a:pt x="404" y="613"/>
                  </a:lnTo>
                  <a:lnTo>
                    <a:pt x="423" y="563"/>
                  </a:lnTo>
                  <a:lnTo>
                    <a:pt x="446" y="512"/>
                  </a:lnTo>
                  <a:lnTo>
                    <a:pt x="470" y="464"/>
                  </a:lnTo>
                  <a:lnTo>
                    <a:pt x="495" y="435"/>
                  </a:lnTo>
                  <a:lnTo>
                    <a:pt x="514" y="427"/>
                  </a:lnTo>
                  <a:lnTo>
                    <a:pt x="530" y="452"/>
                  </a:lnTo>
                  <a:lnTo>
                    <a:pt x="536" y="491"/>
                  </a:lnTo>
                  <a:lnTo>
                    <a:pt x="541" y="528"/>
                  </a:lnTo>
                  <a:lnTo>
                    <a:pt x="543" y="559"/>
                  </a:lnTo>
                  <a:lnTo>
                    <a:pt x="547" y="588"/>
                  </a:lnTo>
                  <a:lnTo>
                    <a:pt x="547" y="609"/>
                  </a:lnTo>
                  <a:lnTo>
                    <a:pt x="549" y="625"/>
                  </a:lnTo>
                  <a:lnTo>
                    <a:pt x="551" y="630"/>
                  </a:lnTo>
                  <a:lnTo>
                    <a:pt x="557" y="632"/>
                  </a:lnTo>
                  <a:lnTo>
                    <a:pt x="563" y="617"/>
                  </a:lnTo>
                  <a:lnTo>
                    <a:pt x="572" y="588"/>
                  </a:lnTo>
                  <a:lnTo>
                    <a:pt x="584" y="551"/>
                  </a:lnTo>
                  <a:lnTo>
                    <a:pt x="596" y="510"/>
                  </a:lnTo>
                  <a:lnTo>
                    <a:pt x="607" y="471"/>
                  </a:lnTo>
                  <a:lnTo>
                    <a:pt x="619" y="444"/>
                  </a:lnTo>
                  <a:lnTo>
                    <a:pt x="629" y="431"/>
                  </a:lnTo>
                  <a:lnTo>
                    <a:pt x="636" y="442"/>
                  </a:lnTo>
                  <a:lnTo>
                    <a:pt x="638" y="460"/>
                  </a:lnTo>
                  <a:lnTo>
                    <a:pt x="642" y="477"/>
                  </a:lnTo>
                  <a:lnTo>
                    <a:pt x="644" y="489"/>
                  </a:lnTo>
                  <a:lnTo>
                    <a:pt x="646" y="501"/>
                  </a:lnTo>
                  <a:lnTo>
                    <a:pt x="646" y="510"/>
                  </a:lnTo>
                  <a:lnTo>
                    <a:pt x="648" y="514"/>
                  </a:lnTo>
                  <a:lnTo>
                    <a:pt x="648" y="506"/>
                  </a:lnTo>
                  <a:lnTo>
                    <a:pt x="654" y="487"/>
                  </a:lnTo>
                  <a:lnTo>
                    <a:pt x="662" y="460"/>
                  </a:lnTo>
                  <a:lnTo>
                    <a:pt x="673" y="435"/>
                  </a:lnTo>
                  <a:lnTo>
                    <a:pt x="683" y="407"/>
                  </a:lnTo>
                  <a:lnTo>
                    <a:pt x="693" y="390"/>
                  </a:lnTo>
                  <a:lnTo>
                    <a:pt x="702" y="382"/>
                  </a:lnTo>
                  <a:lnTo>
                    <a:pt x="710" y="392"/>
                  </a:lnTo>
                  <a:lnTo>
                    <a:pt x="716" y="407"/>
                  </a:lnTo>
                  <a:lnTo>
                    <a:pt x="728" y="429"/>
                  </a:lnTo>
                  <a:lnTo>
                    <a:pt x="739" y="450"/>
                  </a:lnTo>
                  <a:lnTo>
                    <a:pt x="753" y="473"/>
                  </a:lnTo>
                  <a:lnTo>
                    <a:pt x="762" y="491"/>
                  </a:lnTo>
                  <a:lnTo>
                    <a:pt x="774" y="506"/>
                  </a:lnTo>
                  <a:lnTo>
                    <a:pt x="782" y="516"/>
                  </a:lnTo>
                  <a:lnTo>
                    <a:pt x="786" y="522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7" name="Freeform 245"/>
            <p:cNvSpPr>
              <a:spLocks/>
            </p:cNvSpPr>
            <p:nvPr/>
          </p:nvSpPr>
          <p:spPr bwMode="auto">
            <a:xfrm>
              <a:off x="6777038" y="2419351"/>
              <a:ext cx="95250" cy="55563"/>
            </a:xfrm>
            <a:custGeom>
              <a:avLst/>
              <a:gdLst>
                <a:gd name="T0" fmla="*/ 2147483647 w 121"/>
                <a:gd name="T1" fmla="*/ 2147483647 h 70"/>
                <a:gd name="T2" fmla="*/ 2147483647 w 121"/>
                <a:gd name="T3" fmla="*/ 2147483647 h 70"/>
                <a:gd name="T4" fmla="*/ 2147483647 w 121"/>
                <a:gd name="T5" fmla="*/ 2147483647 h 70"/>
                <a:gd name="T6" fmla="*/ 2147483647 w 121"/>
                <a:gd name="T7" fmla="*/ 2147483647 h 70"/>
                <a:gd name="T8" fmla="*/ 2147483647 w 121"/>
                <a:gd name="T9" fmla="*/ 2147483647 h 70"/>
                <a:gd name="T10" fmla="*/ 2147483647 w 121"/>
                <a:gd name="T11" fmla="*/ 2147483647 h 70"/>
                <a:gd name="T12" fmla="*/ 2147483647 w 121"/>
                <a:gd name="T13" fmla="*/ 2147483647 h 70"/>
                <a:gd name="T14" fmla="*/ 2147483647 w 121"/>
                <a:gd name="T15" fmla="*/ 0 h 70"/>
                <a:gd name="T16" fmla="*/ 2147483647 w 121"/>
                <a:gd name="T17" fmla="*/ 2147483647 h 70"/>
                <a:gd name="T18" fmla="*/ 2147483647 w 121"/>
                <a:gd name="T19" fmla="*/ 2147483647 h 70"/>
                <a:gd name="T20" fmla="*/ 2147483647 w 121"/>
                <a:gd name="T21" fmla="*/ 2147483647 h 70"/>
                <a:gd name="T22" fmla="*/ 2147483647 w 121"/>
                <a:gd name="T23" fmla="*/ 2147483647 h 70"/>
                <a:gd name="T24" fmla="*/ 2147483647 w 121"/>
                <a:gd name="T25" fmla="*/ 2147483647 h 70"/>
                <a:gd name="T26" fmla="*/ 2147483647 w 121"/>
                <a:gd name="T27" fmla="*/ 2147483647 h 70"/>
                <a:gd name="T28" fmla="*/ 2147483647 w 121"/>
                <a:gd name="T29" fmla="*/ 2147483647 h 70"/>
                <a:gd name="T30" fmla="*/ 2147483647 w 121"/>
                <a:gd name="T31" fmla="*/ 2147483647 h 70"/>
                <a:gd name="T32" fmla="*/ 2147483647 w 121"/>
                <a:gd name="T33" fmla="*/ 2147483647 h 70"/>
                <a:gd name="T34" fmla="*/ 2147483647 w 121"/>
                <a:gd name="T35" fmla="*/ 2147483647 h 70"/>
                <a:gd name="T36" fmla="*/ 2147483647 w 121"/>
                <a:gd name="T37" fmla="*/ 2147483647 h 70"/>
                <a:gd name="T38" fmla="*/ 2147483647 w 121"/>
                <a:gd name="T39" fmla="*/ 2147483647 h 70"/>
                <a:gd name="T40" fmla="*/ 2147483647 w 121"/>
                <a:gd name="T41" fmla="*/ 2147483647 h 70"/>
                <a:gd name="T42" fmla="*/ 2147483647 w 121"/>
                <a:gd name="T43" fmla="*/ 2147483647 h 70"/>
                <a:gd name="T44" fmla="*/ 2147483647 w 121"/>
                <a:gd name="T45" fmla="*/ 2147483647 h 70"/>
                <a:gd name="T46" fmla="*/ 0 w 121"/>
                <a:gd name="T47" fmla="*/ 2147483647 h 70"/>
                <a:gd name="T48" fmla="*/ 2147483647 w 121"/>
                <a:gd name="T49" fmla="*/ 2147483647 h 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1"/>
                <a:gd name="T76" fmla="*/ 0 h 70"/>
                <a:gd name="T77" fmla="*/ 121 w 121"/>
                <a:gd name="T78" fmla="*/ 70 h 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1" h="70">
                  <a:moveTo>
                    <a:pt x="8" y="22"/>
                  </a:moveTo>
                  <a:lnTo>
                    <a:pt x="8" y="20"/>
                  </a:lnTo>
                  <a:lnTo>
                    <a:pt x="16" y="18"/>
                  </a:lnTo>
                  <a:lnTo>
                    <a:pt x="24" y="14"/>
                  </a:lnTo>
                  <a:lnTo>
                    <a:pt x="35" y="10"/>
                  </a:lnTo>
                  <a:lnTo>
                    <a:pt x="47" y="4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2"/>
                  </a:lnTo>
                  <a:lnTo>
                    <a:pt x="101" y="4"/>
                  </a:lnTo>
                  <a:lnTo>
                    <a:pt x="113" y="12"/>
                  </a:lnTo>
                  <a:lnTo>
                    <a:pt x="119" y="20"/>
                  </a:lnTo>
                  <a:lnTo>
                    <a:pt x="121" y="29"/>
                  </a:lnTo>
                  <a:lnTo>
                    <a:pt x="113" y="33"/>
                  </a:lnTo>
                  <a:lnTo>
                    <a:pt x="103" y="41"/>
                  </a:lnTo>
                  <a:lnTo>
                    <a:pt x="88" y="47"/>
                  </a:lnTo>
                  <a:lnTo>
                    <a:pt x="72" y="56"/>
                  </a:lnTo>
                  <a:lnTo>
                    <a:pt x="55" y="62"/>
                  </a:lnTo>
                  <a:lnTo>
                    <a:pt x="41" y="68"/>
                  </a:lnTo>
                  <a:lnTo>
                    <a:pt x="29" y="70"/>
                  </a:lnTo>
                  <a:lnTo>
                    <a:pt x="25" y="70"/>
                  </a:lnTo>
                  <a:lnTo>
                    <a:pt x="16" y="58"/>
                  </a:lnTo>
                  <a:lnTo>
                    <a:pt x="6" y="47"/>
                  </a:lnTo>
                  <a:lnTo>
                    <a:pt x="0" y="33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8" name="Freeform 246"/>
            <p:cNvSpPr>
              <a:spLocks/>
            </p:cNvSpPr>
            <p:nvPr/>
          </p:nvSpPr>
          <p:spPr bwMode="auto">
            <a:xfrm>
              <a:off x="6786563" y="2420938"/>
              <a:ext cx="77788" cy="47625"/>
            </a:xfrm>
            <a:custGeom>
              <a:avLst/>
              <a:gdLst>
                <a:gd name="T0" fmla="*/ 2147483647 w 99"/>
                <a:gd name="T1" fmla="*/ 2147483647 h 60"/>
                <a:gd name="T2" fmla="*/ 2147483647 w 99"/>
                <a:gd name="T3" fmla="*/ 2147483647 h 60"/>
                <a:gd name="T4" fmla="*/ 2147483647 w 99"/>
                <a:gd name="T5" fmla="*/ 2147483647 h 60"/>
                <a:gd name="T6" fmla="*/ 2147483647 w 99"/>
                <a:gd name="T7" fmla="*/ 2147483647 h 60"/>
                <a:gd name="T8" fmla="*/ 2147483647 w 99"/>
                <a:gd name="T9" fmla="*/ 2147483647 h 60"/>
                <a:gd name="T10" fmla="*/ 2147483647 w 99"/>
                <a:gd name="T11" fmla="*/ 0 h 60"/>
                <a:gd name="T12" fmla="*/ 2147483647 w 99"/>
                <a:gd name="T13" fmla="*/ 2147483647 h 60"/>
                <a:gd name="T14" fmla="*/ 2147483647 w 99"/>
                <a:gd name="T15" fmla="*/ 2147483647 h 60"/>
                <a:gd name="T16" fmla="*/ 2147483647 w 99"/>
                <a:gd name="T17" fmla="*/ 2147483647 h 60"/>
                <a:gd name="T18" fmla="*/ 2147483647 w 99"/>
                <a:gd name="T19" fmla="*/ 2147483647 h 60"/>
                <a:gd name="T20" fmla="*/ 2147483647 w 99"/>
                <a:gd name="T21" fmla="*/ 2147483647 h 60"/>
                <a:gd name="T22" fmla="*/ 2147483647 w 99"/>
                <a:gd name="T23" fmla="*/ 2147483647 h 60"/>
                <a:gd name="T24" fmla="*/ 2147483647 w 99"/>
                <a:gd name="T25" fmla="*/ 2147483647 h 60"/>
                <a:gd name="T26" fmla="*/ 2147483647 w 99"/>
                <a:gd name="T27" fmla="*/ 2147483647 h 60"/>
                <a:gd name="T28" fmla="*/ 2147483647 w 99"/>
                <a:gd name="T29" fmla="*/ 2147483647 h 60"/>
                <a:gd name="T30" fmla="*/ 2147483647 w 99"/>
                <a:gd name="T31" fmla="*/ 2147483647 h 60"/>
                <a:gd name="T32" fmla="*/ 2147483647 w 99"/>
                <a:gd name="T33" fmla="*/ 2147483647 h 60"/>
                <a:gd name="T34" fmla="*/ 2147483647 w 99"/>
                <a:gd name="T35" fmla="*/ 2147483647 h 60"/>
                <a:gd name="T36" fmla="*/ 2147483647 w 99"/>
                <a:gd name="T37" fmla="*/ 2147483647 h 60"/>
                <a:gd name="T38" fmla="*/ 2147483647 w 99"/>
                <a:gd name="T39" fmla="*/ 2147483647 h 60"/>
                <a:gd name="T40" fmla="*/ 2147483647 w 99"/>
                <a:gd name="T41" fmla="*/ 2147483647 h 60"/>
                <a:gd name="T42" fmla="*/ 0 w 99"/>
                <a:gd name="T43" fmla="*/ 2147483647 h 60"/>
                <a:gd name="T44" fmla="*/ 2147483647 w 99"/>
                <a:gd name="T45" fmla="*/ 2147483647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9"/>
                <a:gd name="T70" fmla="*/ 0 h 60"/>
                <a:gd name="T71" fmla="*/ 99 w 99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9" h="60">
                  <a:moveTo>
                    <a:pt x="8" y="23"/>
                  </a:moveTo>
                  <a:lnTo>
                    <a:pt x="13" y="20"/>
                  </a:lnTo>
                  <a:lnTo>
                    <a:pt x="29" y="12"/>
                  </a:lnTo>
                  <a:lnTo>
                    <a:pt x="37" y="6"/>
                  </a:lnTo>
                  <a:lnTo>
                    <a:pt x="48" y="4"/>
                  </a:lnTo>
                  <a:lnTo>
                    <a:pt x="58" y="0"/>
                  </a:lnTo>
                  <a:lnTo>
                    <a:pt x="68" y="2"/>
                  </a:lnTo>
                  <a:lnTo>
                    <a:pt x="79" y="6"/>
                  </a:lnTo>
                  <a:lnTo>
                    <a:pt x="91" y="12"/>
                  </a:lnTo>
                  <a:lnTo>
                    <a:pt x="97" y="18"/>
                  </a:lnTo>
                  <a:lnTo>
                    <a:pt x="99" y="27"/>
                  </a:lnTo>
                  <a:lnTo>
                    <a:pt x="93" y="29"/>
                  </a:lnTo>
                  <a:lnTo>
                    <a:pt x="85" y="35"/>
                  </a:lnTo>
                  <a:lnTo>
                    <a:pt x="72" y="41"/>
                  </a:lnTo>
                  <a:lnTo>
                    <a:pt x="60" y="49"/>
                  </a:lnTo>
                  <a:lnTo>
                    <a:pt x="46" y="52"/>
                  </a:lnTo>
                  <a:lnTo>
                    <a:pt x="35" y="58"/>
                  </a:lnTo>
                  <a:lnTo>
                    <a:pt x="25" y="60"/>
                  </a:lnTo>
                  <a:lnTo>
                    <a:pt x="21" y="60"/>
                  </a:lnTo>
                  <a:lnTo>
                    <a:pt x="12" y="51"/>
                  </a:lnTo>
                  <a:lnTo>
                    <a:pt x="4" y="41"/>
                  </a:lnTo>
                  <a:lnTo>
                    <a:pt x="0" y="31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89" name="Freeform 247"/>
            <p:cNvSpPr>
              <a:spLocks/>
            </p:cNvSpPr>
            <p:nvPr/>
          </p:nvSpPr>
          <p:spPr bwMode="auto">
            <a:xfrm>
              <a:off x="6796088" y="2427288"/>
              <a:ext cx="61913" cy="34925"/>
            </a:xfrm>
            <a:custGeom>
              <a:avLst/>
              <a:gdLst>
                <a:gd name="T0" fmla="*/ 2147483647 w 77"/>
                <a:gd name="T1" fmla="*/ 2147483647 h 44"/>
                <a:gd name="T2" fmla="*/ 2147483647 w 77"/>
                <a:gd name="T3" fmla="*/ 2147483647 h 44"/>
                <a:gd name="T4" fmla="*/ 2147483647 w 77"/>
                <a:gd name="T5" fmla="*/ 2147483647 h 44"/>
                <a:gd name="T6" fmla="*/ 2147483647 w 77"/>
                <a:gd name="T7" fmla="*/ 0 h 44"/>
                <a:gd name="T8" fmla="*/ 2147483647 w 77"/>
                <a:gd name="T9" fmla="*/ 0 h 44"/>
                <a:gd name="T10" fmla="*/ 2147483647 w 77"/>
                <a:gd name="T11" fmla="*/ 0 h 44"/>
                <a:gd name="T12" fmla="*/ 2147483647 w 77"/>
                <a:gd name="T13" fmla="*/ 2147483647 h 44"/>
                <a:gd name="T14" fmla="*/ 2147483647 w 77"/>
                <a:gd name="T15" fmla="*/ 2147483647 h 44"/>
                <a:gd name="T16" fmla="*/ 2147483647 w 77"/>
                <a:gd name="T17" fmla="*/ 2147483647 h 44"/>
                <a:gd name="T18" fmla="*/ 2147483647 w 77"/>
                <a:gd name="T19" fmla="*/ 2147483647 h 44"/>
                <a:gd name="T20" fmla="*/ 2147483647 w 77"/>
                <a:gd name="T21" fmla="*/ 2147483647 h 44"/>
                <a:gd name="T22" fmla="*/ 2147483647 w 77"/>
                <a:gd name="T23" fmla="*/ 2147483647 h 44"/>
                <a:gd name="T24" fmla="*/ 2147483647 w 77"/>
                <a:gd name="T25" fmla="*/ 2147483647 h 44"/>
                <a:gd name="T26" fmla="*/ 2147483647 w 77"/>
                <a:gd name="T27" fmla="*/ 2147483647 h 44"/>
                <a:gd name="T28" fmla="*/ 2147483647 w 77"/>
                <a:gd name="T29" fmla="*/ 2147483647 h 44"/>
                <a:gd name="T30" fmla="*/ 2147483647 w 77"/>
                <a:gd name="T31" fmla="*/ 2147483647 h 44"/>
                <a:gd name="T32" fmla="*/ 2147483647 w 77"/>
                <a:gd name="T33" fmla="*/ 2147483647 h 44"/>
                <a:gd name="T34" fmla="*/ 0 w 77"/>
                <a:gd name="T35" fmla="*/ 2147483647 h 44"/>
                <a:gd name="T36" fmla="*/ 2147483647 w 77"/>
                <a:gd name="T37" fmla="*/ 2147483647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7"/>
                <a:gd name="T58" fmla="*/ 0 h 44"/>
                <a:gd name="T59" fmla="*/ 77 w 77"/>
                <a:gd name="T60" fmla="*/ 44 h 4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7" h="44">
                  <a:moveTo>
                    <a:pt x="5" y="15"/>
                  </a:moveTo>
                  <a:lnTo>
                    <a:pt x="9" y="12"/>
                  </a:lnTo>
                  <a:lnTo>
                    <a:pt x="21" y="6"/>
                  </a:lnTo>
                  <a:lnTo>
                    <a:pt x="36" y="0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3" y="6"/>
                  </a:lnTo>
                  <a:lnTo>
                    <a:pt x="77" y="12"/>
                  </a:lnTo>
                  <a:lnTo>
                    <a:pt x="77" y="19"/>
                  </a:lnTo>
                  <a:lnTo>
                    <a:pt x="65" y="25"/>
                  </a:lnTo>
                  <a:lnTo>
                    <a:pt x="48" y="37"/>
                  </a:lnTo>
                  <a:lnTo>
                    <a:pt x="36" y="39"/>
                  </a:lnTo>
                  <a:lnTo>
                    <a:pt x="27" y="43"/>
                  </a:lnTo>
                  <a:lnTo>
                    <a:pt x="19" y="44"/>
                  </a:lnTo>
                  <a:lnTo>
                    <a:pt x="17" y="44"/>
                  </a:lnTo>
                  <a:lnTo>
                    <a:pt x="9" y="37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F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0" name="Freeform 248"/>
            <p:cNvSpPr>
              <a:spLocks/>
            </p:cNvSpPr>
            <p:nvPr/>
          </p:nvSpPr>
          <p:spPr bwMode="auto">
            <a:xfrm>
              <a:off x="6805613" y="2430463"/>
              <a:ext cx="46038" cy="25400"/>
            </a:xfrm>
            <a:custGeom>
              <a:avLst/>
              <a:gdLst>
                <a:gd name="T0" fmla="*/ 2147483647 w 58"/>
                <a:gd name="T1" fmla="*/ 2147483647 h 33"/>
                <a:gd name="T2" fmla="*/ 2147483647 w 58"/>
                <a:gd name="T3" fmla="*/ 2147483647 h 33"/>
                <a:gd name="T4" fmla="*/ 2147483647 w 58"/>
                <a:gd name="T5" fmla="*/ 2147483647 h 33"/>
                <a:gd name="T6" fmla="*/ 2147483647 w 58"/>
                <a:gd name="T7" fmla="*/ 0 h 33"/>
                <a:gd name="T8" fmla="*/ 2147483647 w 58"/>
                <a:gd name="T9" fmla="*/ 0 h 33"/>
                <a:gd name="T10" fmla="*/ 2147483647 w 58"/>
                <a:gd name="T11" fmla="*/ 0 h 33"/>
                <a:gd name="T12" fmla="*/ 2147483647 w 58"/>
                <a:gd name="T13" fmla="*/ 2147483647 h 33"/>
                <a:gd name="T14" fmla="*/ 2147483647 w 58"/>
                <a:gd name="T15" fmla="*/ 2147483647 h 33"/>
                <a:gd name="T16" fmla="*/ 2147483647 w 58"/>
                <a:gd name="T17" fmla="*/ 2147483647 h 33"/>
                <a:gd name="T18" fmla="*/ 2147483647 w 58"/>
                <a:gd name="T19" fmla="*/ 2147483647 h 33"/>
                <a:gd name="T20" fmla="*/ 2147483647 w 58"/>
                <a:gd name="T21" fmla="*/ 2147483647 h 33"/>
                <a:gd name="T22" fmla="*/ 2147483647 w 58"/>
                <a:gd name="T23" fmla="*/ 2147483647 h 33"/>
                <a:gd name="T24" fmla="*/ 2147483647 w 58"/>
                <a:gd name="T25" fmla="*/ 2147483647 h 33"/>
                <a:gd name="T26" fmla="*/ 2147483647 w 58"/>
                <a:gd name="T27" fmla="*/ 2147483647 h 33"/>
                <a:gd name="T28" fmla="*/ 2147483647 w 58"/>
                <a:gd name="T29" fmla="*/ 2147483647 h 33"/>
                <a:gd name="T30" fmla="*/ 0 w 58"/>
                <a:gd name="T31" fmla="*/ 2147483647 h 33"/>
                <a:gd name="T32" fmla="*/ 2147483647 w 58"/>
                <a:gd name="T33" fmla="*/ 2147483647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"/>
                <a:gd name="T52" fmla="*/ 0 h 33"/>
                <a:gd name="T53" fmla="*/ 58 w 58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" h="33">
                  <a:moveTo>
                    <a:pt x="4" y="11"/>
                  </a:moveTo>
                  <a:lnTo>
                    <a:pt x="6" y="8"/>
                  </a:lnTo>
                  <a:lnTo>
                    <a:pt x="16" y="6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47" y="0"/>
                  </a:lnTo>
                  <a:lnTo>
                    <a:pt x="54" y="4"/>
                  </a:lnTo>
                  <a:lnTo>
                    <a:pt x="56" y="9"/>
                  </a:lnTo>
                  <a:lnTo>
                    <a:pt x="58" y="15"/>
                  </a:lnTo>
                  <a:lnTo>
                    <a:pt x="49" y="19"/>
                  </a:lnTo>
                  <a:lnTo>
                    <a:pt x="35" y="27"/>
                  </a:lnTo>
                  <a:lnTo>
                    <a:pt x="20" y="33"/>
                  </a:lnTo>
                  <a:lnTo>
                    <a:pt x="12" y="33"/>
                  </a:lnTo>
                  <a:lnTo>
                    <a:pt x="6" y="27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1" name="Freeform 249"/>
            <p:cNvSpPr>
              <a:spLocks/>
            </p:cNvSpPr>
            <p:nvPr/>
          </p:nvSpPr>
          <p:spPr bwMode="auto">
            <a:xfrm>
              <a:off x="6808788" y="2443163"/>
              <a:ext cx="92075" cy="57150"/>
            </a:xfrm>
            <a:custGeom>
              <a:avLst/>
              <a:gdLst>
                <a:gd name="T0" fmla="*/ 2147483647 w 116"/>
                <a:gd name="T1" fmla="*/ 2147483647 h 74"/>
                <a:gd name="T2" fmla="*/ 2147483647 w 116"/>
                <a:gd name="T3" fmla="*/ 2147483647 h 74"/>
                <a:gd name="T4" fmla="*/ 2147483647 w 116"/>
                <a:gd name="T5" fmla="*/ 2147483647 h 74"/>
                <a:gd name="T6" fmla="*/ 2147483647 w 116"/>
                <a:gd name="T7" fmla="*/ 2147483647 h 74"/>
                <a:gd name="T8" fmla="*/ 2147483647 w 116"/>
                <a:gd name="T9" fmla="*/ 2147483647 h 74"/>
                <a:gd name="T10" fmla="*/ 2147483647 w 116"/>
                <a:gd name="T11" fmla="*/ 2147483647 h 74"/>
                <a:gd name="T12" fmla="*/ 2147483647 w 116"/>
                <a:gd name="T13" fmla="*/ 2147483647 h 74"/>
                <a:gd name="T14" fmla="*/ 2147483647 w 116"/>
                <a:gd name="T15" fmla="*/ 0 h 74"/>
                <a:gd name="T16" fmla="*/ 2147483647 w 116"/>
                <a:gd name="T17" fmla="*/ 2147483647 h 74"/>
                <a:gd name="T18" fmla="*/ 2147483647 w 116"/>
                <a:gd name="T19" fmla="*/ 2147483647 h 74"/>
                <a:gd name="T20" fmla="*/ 2147483647 w 116"/>
                <a:gd name="T21" fmla="*/ 2147483647 h 74"/>
                <a:gd name="T22" fmla="*/ 2147483647 w 116"/>
                <a:gd name="T23" fmla="*/ 2147483647 h 74"/>
                <a:gd name="T24" fmla="*/ 2147483647 w 116"/>
                <a:gd name="T25" fmla="*/ 2147483647 h 74"/>
                <a:gd name="T26" fmla="*/ 2147483647 w 116"/>
                <a:gd name="T27" fmla="*/ 2147483647 h 74"/>
                <a:gd name="T28" fmla="*/ 2147483647 w 116"/>
                <a:gd name="T29" fmla="*/ 2147483647 h 74"/>
                <a:gd name="T30" fmla="*/ 2147483647 w 116"/>
                <a:gd name="T31" fmla="*/ 2147483647 h 74"/>
                <a:gd name="T32" fmla="*/ 2147483647 w 116"/>
                <a:gd name="T33" fmla="*/ 2147483647 h 74"/>
                <a:gd name="T34" fmla="*/ 2147483647 w 116"/>
                <a:gd name="T35" fmla="*/ 2147483647 h 74"/>
                <a:gd name="T36" fmla="*/ 2147483647 w 116"/>
                <a:gd name="T37" fmla="*/ 2147483647 h 74"/>
                <a:gd name="T38" fmla="*/ 2147483647 w 116"/>
                <a:gd name="T39" fmla="*/ 2147483647 h 74"/>
                <a:gd name="T40" fmla="*/ 2147483647 w 116"/>
                <a:gd name="T41" fmla="*/ 2147483647 h 74"/>
                <a:gd name="T42" fmla="*/ 2147483647 w 116"/>
                <a:gd name="T43" fmla="*/ 2147483647 h 74"/>
                <a:gd name="T44" fmla="*/ 2147483647 w 116"/>
                <a:gd name="T45" fmla="*/ 2147483647 h 74"/>
                <a:gd name="T46" fmla="*/ 0 w 116"/>
                <a:gd name="T47" fmla="*/ 2147483647 h 74"/>
                <a:gd name="T48" fmla="*/ 2147483647 w 116"/>
                <a:gd name="T49" fmla="*/ 2147483647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6"/>
                <a:gd name="T76" fmla="*/ 0 h 74"/>
                <a:gd name="T77" fmla="*/ 116 w 116"/>
                <a:gd name="T78" fmla="*/ 74 h 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6" h="74">
                  <a:moveTo>
                    <a:pt x="8" y="25"/>
                  </a:moveTo>
                  <a:lnTo>
                    <a:pt x="8" y="24"/>
                  </a:lnTo>
                  <a:lnTo>
                    <a:pt x="16" y="20"/>
                  </a:lnTo>
                  <a:lnTo>
                    <a:pt x="23" y="16"/>
                  </a:lnTo>
                  <a:lnTo>
                    <a:pt x="35" y="12"/>
                  </a:lnTo>
                  <a:lnTo>
                    <a:pt x="47" y="6"/>
                  </a:lnTo>
                  <a:lnTo>
                    <a:pt x="58" y="4"/>
                  </a:lnTo>
                  <a:lnTo>
                    <a:pt x="70" y="0"/>
                  </a:lnTo>
                  <a:lnTo>
                    <a:pt x="83" y="2"/>
                  </a:lnTo>
                  <a:lnTo>
                    <a:pt x="99" y="6"/>
                  </a:lnTo>
                  <a:lnTo>
                    <a:pt x="111" y="14"/>
                  </a:lnTo>
                  <a:lnTo>
                    <a:pt x="116" y="22"/>
                  </a:lnTo>
                  <a:lnTo>
                    <a:pt x="116" y="33"/>
                  </a:lnTo>
                  <a:lnTo>
                    <a:pt x="111" y="37"/>
                  </a:lnTo>
                  <a:lnTo>
                    <a:pt x="101" y="45"/>
                  </a:lnTo>
                  <a:lnTo>
                    <a:pt x="87" y="51"/>
                  </a:lnTo>
                  <a:lnTo>
                    <a:pt x="74" y="60"/>
                  </a:lnTo>
                  <a:lnTo>
                    <a:pt x="56" y="66"/>
                  </a:lnTo>
                  <a:lnTo>
                    <a:pt x="43" y="72"/>
                  </a:lnTo>
                  <a:lnTo>
                    <a:pt x="31" y="74"/>
                  </a:lnTo>
                  <a:lnTo>
                    <a:pt x="27" y="74"/>
                  </a:lnTo>
                  <a:lnTo>
                    <a:pt x="16" y="62"/>
                  </a:lnTo>
                  <a:lnTo>
                    <a:pt x="6" y="51"/>
                  </a:lnTo>
                  <a:lnTo>
                    <a:pt x="0" y="37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2" name="Freeform 250"/>
            <p:cNvSpPr>
              <a:spLocks/>
            </p:cNvSpPr>
            <p:nvPr/>
          </p:nvSpPr>
          <p:spPr bwMode="auto">
            <a:xfrm>
              <a:off x="6816725" y="2447926"/>
              <a:ext cx="76200" cy="47625"/>
            </a:xfrm>
            <a:custGeom>
              <a:avLst/>
              <a:gdLst>
                <a:gd name="T0" fmla="*/ 2147483647 w 95"/>
                <a:gd name="T1" fmla="*/ 2147483647 h 60"/>
                <a:gd name="T2" fmla="*/ 2147483647 w 95"/>
                <a:gd name="T3" fmla="*/ 2147483647 h 60"/>
                <a:gd name="T4" fmla="*/ 2147483647 w 95"/>
                <a:gd name="T5" fmla="*/ 2147483647 h 60"/>
                <a:gd name="T6" fmla="*/ 2147483647 w 95"/>
                <a:gd name="T7" fmla="*/ 2147483647 h 60"/>
                <a:gd name="T8" fmla="*/ 2147483647 w 95"/>
                <a:gd name="T9" fmla="*/ 2147483647 h 60"/>
                <a:gd name="T10" fmla="*/ 2147483647 w 95"/>
                <a:gd name="T11" fmla="*/ 0 h 60"/>
                <a:gd name="T12" fmla="*/ 2147483647 w 95"/>
                <a:gd name="T13" fmla="*/ 2147483647 h 60"/>
                <a:gd name="T14" fmla="*/ 2147483647 w 95"/>
                <a:gd name="T15" fmla="*/ 2147483647 h 60"/>
                <a:gd name="T16" fmla="*/ 2147483647 w 95"/>
                <a:gd name="T17" fmla="*/ 2147483647 h 60"/>
                <a:gd name="T18" fmla="*/ 2147483647 w 95"/>
                <a:gd name="T19" fmla="*/ 2147483647 h 60"/>
                <a:gd name="T20" fmla="*/ 2147483647 w 95"/>
                <a:gd name="T21" fmla="*/ 2147483647 h 60"/>
                <a:gd name="T22" fmla="*/ 2147483647 w 95"/>
                <a:gd name="T23" fmla="*/ 2147483647 h 60"/>
                <a:gd name="T24" fmla="*/ 2147483647 w 95"/>
                <a:gd name="T25" fmla="*/ 2147483647 h 60"/>
                <a:gd name="T26" fmla="*/ 2147483647 w 95"/>
                <a:gd name="T27" fmla="*/ 2147483647 h 60"/>
                <a:gd name="T28" fmla="*/ 2147483647 w 95"/>
                <a:gd name="T29" fmla="*/ 2147483647 h 60"/>
                <a:gd name="T30" fmla="*/ 2147483647 w 95"/>
                <a:gd name="T31" fmla="*/ 2147483647 h 60"/>
                <a:gd name="T32" fmla="*/ 2147483647 w 95"/>
                <a:gd name="T33" fmla="*/ 2147483647 h 60"/>
                <a:gd name="T34" fmla="*/ 2147483647 w 95"/>
                <a:gd name="T35" fmla="*/ 2147483647 h 60"/>
                <a:gd name="T36" fmla="*/ 2147483647 w 95"/>
                <a:gd name="T37" fmla="*/ 2147483647 h 60"/>
                <a:gd name="T38" fmla="*/ 2147483647 w 95"/>
                <a:gd name="T39" fmla="*/ 2147483647 h 60"/>
                <a:gd name="T40" fmla="*/ 2147483647 w 95"/>
                <a:gd name="T41" fmla="*/ 2147483647 h 60"/>
                <a:gd name="T42" fmla="*/ 0 w 95"/>
                <a:gd name="T43" fmla="*/ 2147483647 h 60"/>
                <a:gd name="T44" fmla="*/ 2147483647 w 95"/>
                <a:gd name="T45" fmla="*/ 2147483647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5"/>
                <a:gd name="T70" fmla="*/ 0 h 60"/>
                <a:gd name="T71" fmla="*/ 95 w 95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5" h="60">
                  <a:moveTo>
                    <a:pt x="6" y="19"/>
                  </a:moveTo>
                  <a:lnTo>
                    <a:pt x="11" y="16"/>
                  </a:lnTo>
                  <a:lnTo>
                    <a:pt x="27" y="10"/>
                  </a:lnTo>
                  <a:lnTo>
                    <a:pt x="37" y="4"/>
                  </a:lnTo>
                  <a:lnTo>
                    <a:pt x="48" y="2"/>
                  </a:lnTo>
                  <a:lnTo>
                    <a:pt x="58" y="0"/>
                  </a:lnTo>
                  <a:lnTo>
                    <a:pt x="70" y="2"/>
                  </a:lnTo>
                  <a:lnTo>
                    <a:pt x="81" y="6"/>
                  </a:lnTo>
                  <a:lnTo>
                    <a:pt x="91" y="12"/>
                  </a:lnTo>
                  <a:lnTo>
                    <a:pt x="95" y="18"/>
                  </a:lnTo>
                  <a:lnTo>
                    <a:pt x="95" y="27"/>
                  </a:lnTo>
                  <a:lnTo>
                    <a:pt x="91" y="29"/>
                  </a:lnTo>
                  <a:lnTo>
                    <a:pt x="83" y="35"/>
                  </a:lnTo>
                  <a:lnTo>
                    <a:pt x="71" y="41"/>
                  </a:lnTo>
                  <a:lnTo>
                    <a:pt x="60" y="49"/>
                  </a:lnTo>
                  <a:lnTo>
                    <a:pt x="46" y="52"/>
                  </a:lnTo>
                  <a:lnTo>
                    <a:pt x="35" y="58"/>
                  </a:lnTo>
                  <a:lnTo>
                    <a:pt x="25" y="60"/>
                  </a:lnTo>
                  <a:lnTo>
                    <a:pt x="21" y="60"/>
                  </a:lnTo>
                  <a:lnTo>
                    <a:pt x="11" y="50"/>
                  </a:lnTo>
                  <a:lnTo>
                    <a:pt x="4" y="41"/>
                  </a:lnTo>
                  <a:lnTo>
                    <a:pt x="0" y="2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3" name="Freeform 251"/>
            <p:cNvSpPr>
              <a:spLocks/>
            </p:cNvSpPr>
            <p:nvPr/>
          </p:nvSpPr>
          <p:spPr bwMode="auto">
            <a:xfrm>
              <a:off x="6826250" y="2452688"/>
              <a:ext cx="61913" cy="34925"/>
            </a:xfrm>
            <a:custGeom>
              <a:avLst/>
              <a:gdLst>
                <a:gd name="T0" fmla="*/ 2147483647 w 78"/>
                <a:gd name="T1" fmla="*/ 2147483647 h 42"/>
                <a:gd name="T2" fmla="*/ 2147483647 w 78"/>
                <a:gd name="T3" fmla="*/ 2147483647 h 42"/>
                <a:gd name="T4" fmla="*/ 2147483647 w 78"/>
                <a:gd name="T5" fmla="*/ 2147483647 h 42"/>
                <a:gd name="T6" fmla="*/ 2147483647 w 78"/>
                <a:gd name="T7" fmla="*/ 0 h 42"/>
                <a:gd name="T8" fmla="*/ 2147483647 w 78"/>
                <a:gd name="T9" fmla="*/ 0 h 42"/>
                <a:gd name="T10" fmla="*/ 2147483647 w 78"/>
                <a:gd name="T11" fmla="*/ 0 h 42"/>
                <a:gd name="T12" fmla="*/ 2147483647 w 78"/>
                <a:gd name="T13" fmla="*/ 2147483647 h 42"/>
                <a:gd name="T14" fmla="*/ 2147483647 w 78"/>
                <a:gd name="T15" fmla="*/ 2147483647 h 42"/>
                <a:gd name="T16" fmla="*/ 2147483647 w 78"/>
                <a:gd name="T17" fmla="*/ 2147483647 h 42"/>
                <a:gd name="T18" fmla="*/ 2147483647 w 78"/>
                <a:gd name="T19" fmla="*/ 2147483647 h 42"/>
                <a:gd name="T20" fmla="*/ 2147483647 w 78"/>
                <a:gd name="T21" fmla="*/ 2147483647 h 42"/>
                <a:gd name="T22" fmla="*/ 2147483647 w 78"/>
                <a:gd name="T23" fmla="*/ 2147483647 h 42"/>
                <a:gd name="T24" fmla="*/ 2147483647 w 78"/>
                <a:gd name="T25" fmla="*/ 2147483647 h 42"/>
                <a:gd name="T26" fmla="*/ 2147483647 w 78"/>
                <a:gd name="T27" fmla="*/ 2147483647 h 42"/>
                <a:gd name="T28" fmla="*/ 2147483647 w 78"/>
                <a:gd name="T29" fmla="*/ 2147483647 h 42"/>
                <a:gd name="T30" fmla="*/ 2147483647 w 78"/>
                <a:gd name="T31" fmla="*/ 2147483647 h 42"/>
                <a:gd name="T32" fmla="*/ 2147483647 w 78"/>
                <a:gd name="T33" fmla="*/ 2147483647 h 42"/>
                <a:gd name="T34" fmla="*/ 2147483647 w 78"/>
                <a:gd name="T35" fmla="*/ 2147483647 h 42"/>
                <a:gd name="T36" fmla="*/ 2147483647 w 78"/>
                <a:gd name="T37" fmla="*/ 2147483647 h 42"/>
                <a:gd name="T38" fmla="*/ 0 w 78"/>
                <a:gd name="T39" fmla="*/ 2147483647 h 42"/>
                <a:gd name="T40" fmla="*/ 2147483647 w 78"/>
                <a:gd name="T41" fmla="*/ 2147483647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42"/>
                <a:gd name="T65" fmla="*/ 78 w 78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42">
                  <a:moveTo>
                    <a:pt x="6" y="11"/>
                  </a:moveTo>
                  <a:lnTo>
                    <a:pt x="10" y="8"/>
                  </a:lnTo>
                  <a:lnTo>
                    <a:pt x="24" y="4"/>
                  </a:lnTo>
                  <a:lnTo>
                    <a:pt x="39" y="0"/>
                  </a:lnTo>
                  <a:lnTo>
                    <a:pt x="55" y="0"/>
                  </a:lnTo>
                  <a:lnTo>
                    <a:pt x="64" y="0"/>
                  </a:lnTo>
                  <a:lnTo>
                    <a:pt x="72" y="6"/>
                  </a:lnTo>
                  <a:lnTo>
                    <a:pt x="76" y="11"/>
                  </a:lnTo>
                  <a:lnTo>
                    <a:pt x="78" y="19"/>
                  </a:lnTo>
                  <a:lnTo>
                    <a:pt x="72" y="19"/>
                  </a:lnTo>
                  <a:lnTo>
                    <a:pt x="66" y="25"/>
                  </a:lnTo>
                  <a:lnTo>
                    <a:pt x="57" y="31"/>
                  </a:lnTo>
                  <a:lnTo>
                    <a:pt x="47" y="37"/>
                  </a:lnTo>
                  <a:lnTo>
                    <a:pt x="35" y="39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6" y="42"/>
                  </a:lnTo>
                  <a:lnTo>
                    <a:pt x="8" y="35"/>
                  </a:lnTo>
                  <a:lnTo>
                    <a:pt x="4" y="29"/>
                  </a:lnTo>
                  <a:lnTo>
                    <a:pt x="0" y="19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F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4" name="Freeform 252"/>
            <p:cNvSpPr>
              <a:spLocks/>
            </p:cNvSpPr>
            <p:nvPr/>
          </p:nvSpPr>
          <p:spPr bwMode="auto">
            <a:xfrm>
              <a:off x="6837363" y="2454276"/>
              <a:ext cx="44450" cy="28575"/>
            </a:xfrm>
            <a:custGeom>
              <a:avLst/>
              <a:gdLst>
                <a:gd name="T0" fmla="*/ 2147483647 w 56"/>
                <a:gd name="T1" fmla="*/ 2147483647 h 35"/>
                <a:gd name="T2" fmla="*/ 2147483647 w 56"/>
                <a:gd name="T3" fmla="*/ 2147483647 h 35"/>
                <a:gd name="T4" fmla="*/ 2147483647 w 56"/>
                <a:gd name="T5" fmla="*/ 2147483647 h 35"/>
                <a:gd name="T6" fmla="*/ 2147483647 w 56"/>
                <a:gd name="T7" fmla="*/ 0 h 35"/>
                <a:gd name="T8" fmla="*/ 2147483647 w 56"/>
                <a:gd name="T9" fmla="*/ 2147483647 h 35"/>
                <a:gd name="T10" fmla="*/ 2147483647 w 56"/>
                <a:gd name="T11" fmla="*/ 2147483647 h 35"/>
                <a:gd name="T12" fmla="*/ 2147483647 w 56"/>
                <a:gd name="T13" fmla="*/ 2147483647 h 35"/>
                <a:gd name="T14" fmla="*/ 2147483647 w 56"/>
                <a:gd name="T15" fmla="*/ 2147483647 h 35"/>
                <a:gd name="T16" fmla="*/ 2147483647 w 56"/>
                <a:gd name="T17" fmla="*/ 2147483647 h 35"/>
                <a:gd name="T18" fmla="*/ 2147483647 w 56"/>
                <a:gd name="T19" fmla="*/ 2147483647 h 35"/>
                <a:gd name="T20" fmla="*/ 2147483647 w 56"/>
                <a:gd name="T21" fmla="*/ 2147483647 h 35"/>
                <a:gd name="T22" fmla="*/ 2147483647 w 56"/>
                <a:gd name="T23" fmla="*/ 2147483647 h 35"/>
                <a:gd name="T24" fmla="*/ 2147483647 w 56"/>
                <a:gd name="T25" fmla="*/ 2147483647 h 35"/>
                <a:gd name="T26" fmla="*/ 0 w 56"/>
                <a:gd name="T27" fmla="*/ 2147483647 h 35"/>
                <a:gd name="T28" fmla="*/ 2147483647 w 56"/>
                <a:gd name="T29" fmla="*/ 2147483647 h 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"/>
                <a:gd name="T46" fmla="*/ 0 h 35"/>
                <a:gd name="T47" fmla="*/ 56 w 56"/>
                <a:gd name="T48" fmla="*/ 35 h 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" h="35">
                  <a:moveTo>
                    <a:pt x="2" y="13"/>
                  </a:moveTo>
                  <a:lnTo>
                    <a:pt x="4" y="9"/>
                  </a:lnTo>
                  <a:lnTo>
                    <a:pt x="13" y="6"/>
                  </a:lnTo>
                  <a:lnTo>
                    <a:pt x="25" y="0"/>
                  </a:lnTo>
                  <a:lnTo>
                    <a:pt x="37" y="2"/>
                  </a:lnTo>
                  <a:lnTo>
                    <a:pt x="45" y="2"/>
                  </a:lnTo>
                  <a:lnTo>
                    <a:pt x="52" y="6"/>
                  </a:lnTo>
                  <a:lnTo>
                    <a:pt x="54" y="11"/>
                  </a:lnTo>
                  <a:lnTo>
                    <a:pt x="56" y="17"/>
                  </a:lnTo>
                  <a:lnTo>
                    <a:pt x="46" y="19"/>
                  </a:lnTo>
                  <a:lnTo>
                    <a:pt x="33" y="29"/>
                  </a:lnTo>
                  <a:lnTo>
                    <a:pt x="17" y="33"/>
                  </a:lnTo>
                  <a:lnTo>
                    <a:pt x="10" y="35"/>
                  </a:lnTo>
                  <a:lnTo>
                    <a:pt x="0" y="2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5" name="Freeform 253"/>
            <p:cNvSpPr>
              <a:spLocks/>
            </p:cNvSpPr>
            <p:nvPr/>
          </p:nvSpPr>
          <p:spPr bwMode="auto">
            <a:xfrm>
              <a:off x="6846888" y="2473326"/>
              <a:ext cx="93663" cy="57150"/>
            </a:xfrm>
            <a:custGeom>
              <a:avLst/>
              <a:gdLst>
                <a:gd name="T0" fmla="*/ 2147483647 w 118"/>
                <a:gd name="T1" fmla="*/ 2147483647 h 72"/>
                <a:gd name="T2" fmla="*/ 2147483647 w 118"/>
                <a:gd name="T3" fmla="*/ 2147483647 h 72"/>
                <a:gd name="T4" fmla="*/ 2147483647 w 118"/>
                <a:gd name="T5" fmla="*/ 2147483647 h 72"/>
                <a:gd name="T6" fmla="*/ 2147483647 w 118"/>
                <a:gd name="T7" fmla="*/ 2147483647 h 72"/>
                <a:gd name="T8" fmla="*/ 2147483647 w 118"/>
                <a:gd name="T9" fmla="*/ 2147483647 h 72"/>
                <a:gd name="T10" fmla="*/ 2147483647 w 118"/>
                <a:gd name="T11" fmla="*/ 2147483647 h 72"/>
                <a:gd name="T12" fmla="*/ 2147483647 w 118"/>
                <a:gd name="T13" fmla="*/ 2147483647 h 72"/>
                <a:gd name="T14" fmla="*/ 2147483647 w 118"/>
                <a:gd name="T15" fmla="*/ 0 h 72"/>
                <a:gd name="T16" fmla="*/ 2147483647 w 118"/>
                <a:gd name="T17" fmla="*/ 2147483647 h 72"/>
                <a:gd name="T18" fmla="*/ 2147483647 w 118"/>
                <a:gd name="T19" fmla="*/ 2147483647 h 72"/>
                <a:gd name="T20" fmla="*/ 2147483647 w 118"/>
                <a:gd name="T21" fmla="*/ 2147483647 h 72"/>
                <a:gd name="T22" fmla="*/ 2147483647 w 118"/>
                <a:gd name="T23" fmla="*/ 2147483647 h 72"/>
                <a:gd name="T24" fmla="*/ 2147483647 w 118"/>
                <a:gd name="T25" fmla="*/ 2147483647 h 72"/>
                <a:gd name="T26" fmla="*/ 2147483647 w 118"/>
                <a:gd name="T27" fmla="*/ 2147483647 h 72"/>
                <a:gd name="T28" fmla="*/ 2147483647 w 118"/>
                <a:gd name="T29" fmla="*/ 2147483647 h 72"/>
                <a:gd name="T30" fmla="*/ 2147483647 w 118"/>
                <a:gd name="T31" fmla="*/ 2147483647 h 72"/>
                <a:gd name="T32" fmla="*/ 2147483647 w 118"/>
                <a:gd name="T33" fmla="*/ 2147483647 h 72"/>
                <a:gd name="T34" fmla="*/ 2147483647 w 118"/>
                <a:gd name="T35" fmla="*/ 2147483647 h 72"/>
                <a:gd name="T36" fmla="*/ 2147483647 w 118"/>
                <a:gd name="T37" fmla="*/ 2147483647 h 72"/>
                <a:gd name="T38" fmla="*/ 2147483647 w 118"/>
                <a:gd name="T39" fmla="*/ 2147483647 h 72"/>
                <a:gd name="T40" fmla="*/ 2147483647 w 118"/>
                <a:gd name="T41" fmla="*/ 2147483647 h 72"/>
                <a:gd name="T42" fmla="*/ 2147483647 w 118"/>
                <a:gd name="T43" fmla="*/ 2147483647 h 72"/>
                <a:gd name="T44" fmla="*/ 2147483647 w 118"/>
                <a:gd name="T45" fmla="*/ 2147483647 h 72"/>
                <a:gd name="T46" fmla="*/ 0 w 118"/>
                <a:gd name="T47" fmla="*/ 2147483647 h 72"/>
                <a:gd name="T48" fmla="*/ 2147483647 w 118"/>
                <a:gd name="T49" fmla="*/ 2147483647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8"/>
                <a:gd name="T76" fmla="*/ 0 h 72"/>
                <a:gd name="T77" fmla="*/ 118 w 11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8" h="72">
                  <a:moveTo>
                    <a:pt x="7" y="27"/>
                  </a:moveTo>
                  <a:lnTo>
                    <a:pt x="7" y="25"/>
                  </a:lnTo>
                  <a:lnTo>
                    <a:pt x="15" y="21"/>
                  </a:lnTo>
                  <a:lnTo>
                    <a:pt x="23" y="17"/>
                  </a:lnTo>
                  <a:lnTo>
                    <a:pt x="34" y="14"/>
                  </a:lnTo>
                  <a:lnTo>
                    <a:pt x="46" y="8"/>
                  </a:lnTo>
                  <a:lnTo>
                    <a:pt x="58" y="4"/>
                  </a:lnTo>
                  <a:lnTo>
                    <a:pt x="69" y="0"/>
                  </a:lnTo>
                  <a:lnTo>
                    <a:pt x="83" y="2"/>
                  </a:lnTo>
                  <a:lnTo>
                    <a:pt x="100" y="6"/>
                  </a:lnTo>
                  <a:lnTo>
                    <a:pt x="112" y="14"/>
                  </a:lnTo>
                  <a:lnTo>
                    <a:pt x="118" y="23"/>
                  </a:lnTo>
                  <a:lnTo>
                    <a:pt x="118" y="33"/>
                  </a:lnTo>
                  <a:lnTo>
                    <a:pt x="112" y="37"/>
                  </a:lnTo>
                  <a:lnTo>
                    <a:pt x="102" y="43"/>
                  </a:lnTo>
                  <a:lnTo>
                    <a:pt x="87" y="49"/>
                  </a:lnTo>
                  <a:lnTo>
                    <a:pt x="73" y="58"/>
                  </a:lnTo>
                  <a:lnTo>
                    <a:pt x="56" y="64"/>
                  </a:lnTo>
                  <a:lnTo>
                    <a:pt x="42" y="70"/>
                  </a:lnTo>
                  <a:lnTo>
                    <a:pt x="31" y="72"/>
                  </a:lnTo>
                  <a:lnTo>
                    <a:pt x="25" y="72"/>
                  </a:lnTo>
                  <a:lnTo>
                    <a:pt x="15" y="60"/>
                  </a:lnTo>
                  <a:lnTo>
                    <a:pt x="5" y="49"/>
                  </a:lnTo>
                  <a:lnTo>
                    <a:pt x="0" y="37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6" name="Freeform 254"/>
            <p:cNvSpPr>
              <a:spLocks/>
            </p:cNvSpPr>
            <p:nvPr/>
          </p:nvSpPr>
          <p:spPr bwMode="auto">
            <a:xfrm>
              <a:off x="6858000" y="2478088"/>
              <a:ext cx="76200" cy="44450"/>
            </a:xfrm>
            <a:custGeom>
              <a:avLst/>
              <a:gdLst>
                <a:gd name="T0" fmla="*/ 2147483647 w 97"/>
                <a:gd name="T1" fmla="*/ 2147483647 h 56"/>
                <a:gd name="T2" fmla="*/ 2147483647 w 97"/>
                <a:gd name="T3" fmla="*/ 2147483647 h 56"/>
                <a:gd name="T4" fmla="*/ 2147483647 w 97"/>
                <a:gd name="T5" fmla="*/ 2147483647 h 56"/>
                <a:gd name="T6" fmla="*/ 2147483647 w 97"/>
                <a:gd name="T7" fmla="*/ 2147483647 h 56"/>
                <a:gd name="T8" fmla="*/ 2147483647 w 97"/>
                <a:gd name="T9" fmla="*/ 2147483647 h 56"/>
                <a:gd name="T10" fmla="*/ 2147483647 w 97"/>
                <a:gd name="T11" fmla="*/ 0 h 56"/>
                <a:gd name="T12" fmla="*/ 2147483647 w 97"/>
                <a:gd name="T13" fmla="*/ 0 h 56"/>
                <a:gd name="T14" fmla="*/ 2147483647 w 97"/>
                <a:gd name="T15" fmla="*/ 2147483647 h 56"/>
                <a:gd name="T16" fmla="*/ 2147483647 w 97"/>
                <a:gd name="T17" fmla="*/ 2147483647 h 56"/>
                <a:gd name="T18" fmla="*/ 2147483647 w 97"/>
                <a:gd name="T19" fmla="*/ 2147483647 h 56"/>
                <a:gd name="T20" fmla="*/ 2147483647 w 97"/>
                <a:gd name="T21" fmla="*/ 2147483647 h 56"/>
                <a:gd name="T22" fmla="*/ 2147483647 w 97"/>
                <a:gd name="T23" fmla="*/ 2147483647 h 56"/>
                <a:gd name="T24" fmla="*/ 2147483647 w 97"/>
                <a:gd name="T25" fmla="*/ 2147483647 h 56"/>
                <a:gd name="T26" fmla="*/ 2147483647 w 97"/>
                <a:gd name="T27" fmla="*/ 2147483647 h 56"/>
                <a:gd name="T28" fmla="*/ 2147483647 w 97"/>
                <a:gd name="T29" fmla="*/ 2147483647 h 56"/>
                <a:gd name="T30" fmla="*/ 2147483647 w 97"/>
                <a:gd name="T31" fmla="*/ 2147483647 h 56"/>
                <a:gd name="T32" fmla="*/ 2147483647 w 97"/>
                <a:gd name="T33" fmla="*/ 2147483647 h 56"/>
                <a:gd name="T34" fmla="*/ 2147483647 w 97"/>
                <a:gd name="T35" fmla="*/ 2147483647 h 56"/>
                <a:gd name="T36" fmla="*/ 2147483647 w 97"/>
                <a:gd name="T37" fmla="*/ 2147483647 h 56"/>
                <a:gd name="T38" fmla="*/ 2147483647 w 97"/>
                <a:gd name="T39" fmla="*/ 2147483647 h 56"/>
                <a:gd name="T40" fmla="*/ 2147483647 w 97"/>
                <a:gd name="T41" fmla="*/ 2147483647 h 56"/>
                <a:gd name="T42" fmla="*/ 0 w 97"/>
                <a:gd name="T43" fmla="*/ 2147483647 h 56"/>
                <a:gd name="T44" fmla="*/ 2147483647 w 97"/>
                <a:gd name="T45" fmla="*/ 2147483647 h 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7"/>
                <a:gd name="T70" fmla="*/ 0 h 56"/>
                <a:gd name="T71" fmla="*/ 97 w 97"/>
                <a:gd name="T72" fmla="*/ 56 h 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7" h="56">
                  <a:moveTo>
                    <a:pt x="6" y="21"/>
                  </a:moveTo>
                  <a:lnTo>
                    <a:pt x="12" y="17"/>
                  </a:lnTo>
                  <a:lnTo>
                    <a:pt x="27" y="10"/>
                  </a:lnTo>
                  <a:lnTo>
                    <a:pt x="35" y="4"/>
                  </a:lnTo>
                  <a:lnTo>
                    <a:pt x="47" y="2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80" y="2"/>
                  </a:lnTo>
                  <a:lnTo>
                    <a:pt x="91" y="10"/>
                  </a:lnTo>
                  <a:lnTo>
                    <a:pt x="95" y="17"/>
                  </a:lnTo>
                  <a:lnTo>
                    <a:pt x="97" y="27"/>
                  </a:lnTo>
                  <a:lnTo>
                    <a:pt x="91" y="29"/>
                  </a:lnTo>
                  <a:lnTo>
                    <a:pt x="84" y="33"/>
                  </a:lnTo>
                  <a:lnTo>
                    <a:pt x="70" y="39"/>
                  </a:lnTo>
                  <a:lnTo>
                    <a:pt x="58" y="46"/>
                  </a:lnTo>
                  <a:lnTo>
                    <a:pt x="45" y="50"/>
                  </a:lnTo>
                  <a:lnTo>
                    <a:pt x="33" y="56"/>
                  </a:lnTo>
                  <a:lnTo>
                    <a:pt x="23" y="56"/>
                  </a:lnTo>
                  <a:lnTo>
                    <a:pt x="21" y="56"/>
                  </a:lnTo>
                  <a:lnTo>
                    <a:pt x="12" y="48"/>
                  </a:lnTo>
                  <a:lnTo>
                    <a:pt x="4" y="41"/>
                  </a:lnTo>
                  <a:lnTo>
                    <a:pt x="0" y="29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7" name="Freeform 255"/>
            <p:cNvSpPr>
              <a:spLocks/>
            </p:cNvSpPr>
            <p:nvPr/>
          </p:nvSpPr>
          <p:spPr bwMode="auto">
            <a:xfrm>
              <a:off x="6864350" y="2482851"/>
              <a:ext cx="61913" cy="34925"/>
            </a:xfrm>
            <a:custGeom>
              <a:avLst/>
              <a:gdLst>
                <a:gd name="T0" fmla="*/ 2147483647 w 77"/>
                <a:gd name="T1" fmla="*/ 2147483647 h 44"/>
                <a:gd name="T2" fmla="*/ 2147483647 w 77"/>
                <a:gd name="T3" fmla="*/ 2147483647 h 44"/>
                <a:gd name="T4" fmla="*/ 2147483647 w 77"/>
                <a:gd name="T5" fmla="*/ 2147483647 h 44"/>
                <a:gd name="T6" fmla="*/ 2147483647 w 77"/>
                <a:gd name="T7" fmla="*/ 0 h 44"/>
                <a:gd name="T8" fmla="*/ 2147483647 w 77"/>
                <a:gd name="T9" fmla="*/ 0 h 44"/>
                <a:gd name="T10" fmla="*/ 2147483647 w 77"/>
                <a:gd name="T11" fmla="*/ 0 h 44"/>
                <a:gd name="T12" fmla="*/ 2147483647 w 77"/>
                <a:gd name="T13" fmla="*/ 2147483647 h 44"/>
                <a:gd name="T14" fmla="*/ 2147483647 w 77"/>
                <a:gd name="T15" fmla="*/ 2147483647 h 44"/>
                <a:gd name="T16" fmla="*/ 2147483647 w 77"/>
                <a:gd name="T17" fmla="*/ 2147483647 h 44"/>
                <a:gd name="T18" fmla="*/ 2147483647 w 77"/>
                <a:gd name="T19" fmla="*/ 2147483647 h 44"/>
                <a:gd name="T20" fmla="*/ 2147483647 w 77"/>
                <a:gd name="T21" fmla="*/ 2147483647 h 44"/>
                <a:gd name="T22" fmla="*/ 2147483647 w 77"/>
                <a:gd name="T23" fmla="*/ 2147483647 h 44"/>
                <a:gd name="T24" fmla="*/ 2147483647 w 77"/>
                <a:gd name="T25" fmla="*/ 2147483647 h 44"/>
                <a:gd name="T26" fmla="*/ 2147483647 w 77"/>
                <a:gd name="T27" fmla="*/ 2147483647 h 44"/>
                <a:gd name="T28" fmla="*/ 2147483647 w 77"/>
                <a:gd name="T29" fmla="*/ 2147483647 h 44"/>
                <a:gd name="T30" fmla="*/ 2147483647 w 77"/>
                <a:gd name="T31" fmla="*/ 2147483647 h 44"/>
                <a:gd name="T32" fmla="*/ 2147483647 w 77"/>
                <a:gd name="T33" fmla="*/ 2147483647 h 44"/>
                <a:gd name="T34" fmla="*/ 0 w 77"/>
                <a:gd name="T35" fmla="*/ 2147483647 h 44"/>
                <a:gd name="T36" fmla="*/ 2147483647 w 77"/>
                <a:gd name="T37" fmla="*/ 2147483647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7"/>
                <a:gd name="T58" fmla="*/ 0 h 44"/>
                <a:gd name="T59" fmla="*/ 77 w 77"/>
                <a:gd name="T60" fmla="*/ 44 h 4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7" h="44">
                  <a:moveTo>
                    <a:pt x="6" y="15"/>
                  </a:moveTo>
                  <a:lnTo>
                    <a:pt x="10" y="11"/>
                  </a:lnTo>
                  <a:lnTo>
                    <a:pt x="21" y="5"/>
                  </a:lnTo>
                  <a:lnTo>
                    <a:pt x="37" y="0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4" y="5"/>
                  </a:lnTo>
                  <a:lnTo>
                    <a:pt x="77" y="11"/>
                  </a:lnTo>
                  <a:lnTo>
                    <a:pt x="77" y="17"/>
                  </a:lnTo>
                  <a:lnTo>
                    <a:pt x="66" y="25"/>
                  </a:lnTo>
                  <a:lnTo>
                    <a:pt x="48" y="37"/>
                  </a:lnTo>
                  <a:lnTo>
                    <a:pt x="37" y="38"/>
                  </a:lnTo>
                  <a:lnTo>
                    <a:pt x="27" y="42"/>
                  </a:lnTo>
                  <a:lnTo>
                    <a:pt x="19" y="42"/>
                  </a:lnTo>
                  <a:lnTo>
                    <a:pt x="17" y="44"/>
                  </a:lnTo>
                  <a:lnTo>
                    <a:pt x="10" y="37"/>
                  </a:lnTo>
                  <a:lnTo>
                    <a:pt x="4" y="29"/>
                  </a:lnTo>
                  <a:lnTo>
                    <a:pt x="0" y="2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F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8" name="Freeform 256"/>
            <p:cNvSpPr>
              <a:spLocks/>
            </p:cNvSpPr>
            <p:nvPr/>
          </p:nvSpPr>
          <p:spPr bwMode="auto">
            <a:xfrm>
              <a:off x="6873875" y="2484438"/>
              <a:ext cx="46038" cy="28575"/>
            </a:xfrm>
            <a:custGeom>
              <a:avLst/>
              <a:gdLst>
                <a:gd name="T0" fmla="*/ 2147483647 w 59"/>
                <a:gd name="T1" fmla="*/ 2147483647 h 36"/>
                <a:gd name="T2" fmla="*/ 2147483647 w 59"/>
                <a:gd name="T3" fmla="*/ 2147483647 h 36"/>
                <a:gd name="T4" fmla="*/ 2147483647 w 59"/>
                <a:gd name="T5" fmla="*/ 2147483647 h 36"/>
                <a:gd name="T6" fmla="*/ 2147483647 w 59"/>
                <a:gd name="T7" fmla="*/ 0 h 36"/>
                <a:gd name="T8" fmla="*/ 2147483647 w 59"/>
                <a:gd name="T9" fmla="*/ 0 h 36"/>
                <a:gd name="T10" fmla="*/ 2147483647 w 59"/>
                <a:gd name="T11" fmla="*/ 2147483647 h 36"/>
                <a:gd name="T12" fmla="*/ 2147483647 w 59"/>
                <a:gd name="T13" fmla="*/ 2147483647 h 36"/>
                <a:gd name="T14" fmla="*/ 2147483647 w 59"/>
                <a:gd name="T15" fmla="*/ 2147483647 h 36"/>
                <a:gd name="T16" fmla="*/ 2147483647 w 59"/>
                <a:gd name="T17" fmla="*/ 2147483647 h 36"/>
                <a:gd name="T18" fmla="*/ 2147483647 w 59"/>
                <a:gd name="T19" fmla="*/ 2147483647 h 36"/>
                <a:gd name="T20" fmla="*/ 2147483647 w 59"/>
                <a:gd name="T21" fmla="*/ 2147483647 h 36"/>
                <a:gd name="T22" fmla="*/ 2147483647 w 59"/>
                <a:gd name="T23" fmla="*/ 2147483647 h 36"/>
                <a:gd name="T24" fmla="*/ 2147483647 w 59"/>
                <a:gd name="T25" fmla="*/ 2147483647 h 36"/>
                <a:gd name="T26" fmla="*/ 2147483647 w 59"/>
                <a:gd name="T27" fmla="*/ 2147483647 h 36"/>
                <a:gd name="T28" fmla="*/ 2147483647 w 59"/>
                <a:gd name="T29" fmla="*/ 2147483647 h 36"/>
                <a:gd name="T30" fmla="*/ 0 w 59"/>
                <a:gd name="T31" fmla="*/ 2147483647 h 36"/>
                <a:gd name="T32" fmla="*/ 2147483647 w 59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9"/>
                <a:gd name="T52" fmla="*/ 0 h 36"/>
                <a:gd name="T53" fmla="*/ 59 w 59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9" h="36">
                  <a:moveTo>
                    <a:pt x="6" y="13"/>
                  </a:moveTo>
                  <a:lnTo>
                    <a:pt x="8" y="9"/>
                  </a:lnTo>
                  <a:lnTo>
                    <a:pt x="18" y="5"/>
                  </a:lnTo>
                  <a:lnTo>
                    <a:pt x="28" y="0"/>
                  </a:lnTo>
                  <a:lnTo>
                    <a:pt x="39" y="0"/>
                  </a:lnTo>
                  <a:lnTo>
                    <a:pt x="47" y="2"/>
                  </a:lnTo>
                  <a:lnTo>
                    <a:pt x="55" y="5"/>
                  </a:lnTo>
                  <a:lnTo>
                    <a:pt x="57" y="9"/>
                  </a:lnTo>
                  <a:lnTo>
                    <a:pt x="59" y="15"/>
                  </a:lnTo>
                  <a:lnTo>
                    <a:pt x="49" y="19"/>
                  </a:lnTo>
                  <a:lnTo>
                    <a:pt x="35" y="29"/>
                  </a:lnTo>
                  <a:lnTo>
                    <a:pt x="20" y="35"/>
                  </a:lnTo>
                  <a:lnTo>
                    <a:pt x="12" y="36"/>
                  </a:lnTo>
                  <a:lnTo>
                    <a:pt x="6" y="31"/>
                  </a:lnTo>
                  <a:lnTo>
                    <a:pt x="2" y="25"/>
                  </a:lnTo>
                  <a:lnTo>
                    <a:pt x="0" y="1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899" name="Freeform 257"/>
            <p:cNvSpPr>
              <a:spLocks/>
            </p:cNvSpPr>
            <p:nvPr/>
          </p:nvSpPr>
          <p:spPr bwMode="auto">
            <a:xfrm>
              <a:off x="6865938" y="2511426"/>
              <a:ext cx="92075" cy="57150"/>
            </a:xfrm>
            <a:custGeom>
              <a:avLst/>
              <a:gdLst>
                <a:gd name="T0" fmla="*/ 2147483647 w 114"/>
                <a:gd name="T1" fmla="*/ 2147483647 h 71"/>
                <a:gd name="T2" fmla="*/ 2147483647 w 114"/>
                <a:gd name="T3" fmla="*/ 2147483647 h 71"/>
                <a:gd name="T4" fmla="*/ 2147483647 w 114"/>
                <a:gd name="T5" fmla="*/ 2147483647 h 71"/>
                <a:gd name="T6" fmla="*/ 2147483647 w 114"/>
                <a:gd name="T7" fmla="*/ 2147483647 h 71"/>
                <a:gd name="T8" fmla="*/ 2147483647 w 114"/>
                <a:gd name="T9" fmla="*/ 2147483647 h 71"/>
                <a:gd name="T10" fmla="*/ 2147483647 w 114"/>
                <a:gd name="T11" fmla="*/ 0 h 71"/>
                <a:gd name="T12" fmla="*/ 2147483647 w 114"/>
                <a:gd name="T13" fmla="*/ 2147483647 h 71"/>
                <a:gd name="T14" fmla="*/ 2147483647 w 114"/>
                <a:gd name="T15" fmla="*/ 2147483647 h 71"/>
                <a:gd name="T16" fmla="*/ 2147483647 w 114"/>
                <a:gd name="T17" fmla="*/ 2147483647 h 71"/>
                <a:gd name="T18" fmla="*/ 2147483647 w 114"/>
                <a:gd name="T19" fmla="*/ 2147483647 h 71"/>
                <a:gd name="T20" fmla="*/ 2147483647 w 114"/>
                <a:gd name="T21" fmla="*/ 2147483647 h 71"/>
                <a:gd name="T22" fmla="*/ 2147483647 w 114"/>
                <a:gd name="T23" fmla="*/ 2147483647 h 71"/>
                <a:gd name="T24" fmla="*/ 2147483647 w 114"/>
                <a:gd name="T25" fmla="*/ 2147483647 h 71"/>
                <a:gd name="T26" fmla="*/ 2147483647 w 114"/>
                <a:gd name="T27" fmla="*/ 2147483647 h 71"/>
                <a:gd name="T28" fmla="*/ 2147483647 w 114"/>
                <a:gd name="T29" fmla="*/ 2147483647 h 71"/>
                <a:gd name="T30" fmla="*/ 2147483647 w 114"/>
                <a:gd name="T31" fmla="*/ 2147483647 h 71"/>
                <a:gd name="T32" fmla="*/ 2147483647 w 114"/>
                <a:gd name="T33" fmla="*/ 2147483647 h 71"/>
                <a:gd name="T34" fmla="*/ 2147483647 w 114"/>
                <a:gd name="T35" fmla="*/ 2147483647 h 71"/>
                <a:gd name="T36" fmla="*/ 2147483647 w 114"/>
                <a:gd name="T37" fmla="*/ 2147483647 h 71"/>
                <a:gd name="T38" fmla="*/ 2147483647 w 114"/>
                <a:gd name="T39" fmla="*/ 2147483647 h 71"/>
                <a:gd name="T40" fmla="*/ 2147483647 w 114"/>
                <a:gd name="T41" fmla="*/ 2147483647 h 71"/>
                <a:gd name="T42" fmla="*/ 0 w 114"/>
                <a:gd name="T43" fmla="*/ 2147483647 h 71"/>
                <a:gd name="T44" fmla="*/ 2147483647 w 114"/>
                <a:gd name="T45" fmla="*/ 2147483647 h 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4"/>
                <a:gd name="T70" fmla="*/ 0 h 71"/>
                <a:gd name="T71" fmla="*/ 114 w 114"/>
                <a:gd name="T72" fmla="*/ 71 h 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4" h="71">
                  <a:moveTo>
                    <a:pt x="8" y="25"/>
                  </a:moveTo>
                  <a:lnTo>
                    <a:pt x="13" y="19"/>
                  </a:lnTo>
                  <a:lnTo>
                    <a:pt x="33" y="11"/>
                  </a:lnTo>
                  <a:lnTo>
                    <a:pt x="44" y="5"/>
                  </a:lnTo>
                  <a:lnTo>
                    <a:pt x="56" y="3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7" y="5"/>
                  </a:lnTo>
                  <a:lnTo>
                    <a:pt x="108" y="13"/>
                  </a:lnTo>
                  <a:lnTo>
                    <a:pt x="114" y="21"/>
                  </a:lnTo>
                  <a:lnTo>
                    <a:pt x="114" y="32"/>
                  </a:lnTo>
                  <a:lnTo>
                    <a:pt x="108" y="36"/>
                  </a:lnTo>
                  <a:lnTo>
                    <a:pt x="99" y="42"/>
                  </a:lnTo>
                  <a:lnTo>
                    <a:pt x="85" y="48"/>
                  </a:lnTo>
                  <a:lnTo>
                    <a:pt x="72" y="58"/>
                  </a:lnTo>
                  <a:lnTo>
                    <a:pt x="54" y="64"/>
                  </a:lnTo>
                  <a:lnTo>
                    <a:pt x="40" y="69"/>
                  </a:lnTo>
                  <a:lnTo>
                    <a:pt x="29" y="71"/>
                  </a:lnTo>
                  <a:lnTo>
                    <a:pt x="25" y="71"/>
                  </a:lnTo>
                  <a:lnTo>
                    <a:pt x="13" y="60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0" name="Freeform 258"/>
            <p:cNvSpPr>
              <a:spLocks/>
            </p:cNvSpPr>
            <p:nvPr/>
          </p:nvSpPr>
          <p:spPr bwMode="auto">
            <a:xfrm>
              <a:off x="6872288" y="2516188"/>
              <a:ext cx="79375" cy="47625"/>
            </a:xfrm>
            <a:custGeom>
              <a:avLst/>
              <a:gdLst>
                <a:gd name="T0" fmla="*/ 2147483647 w 98"/>
                <a:gd name="T1" fmla="*/ 2147483647 h 60"/>
                <a:gd name="T2" fmla="*/ 2147483647 w 98"/>
                <a:gd name="T3" fmla="*/ 2147483647 h 60"/>
                <a:gd name="T4" fmla="*/ 2147483647 w 98"/>
                <a:gd name="T5" fmla="*/ 2147483647 h 60"/>
                <a:gd name="T6" fmla="*/ 2147483647 w 98"/>
                <a:gd name="T7" fmla="*/ 2147483647 h 60"/>
                <a:gd name="T8" fmla="*/ 2147483647 w 98"/>
                <a:gd name="T9" fmla="*/ 2147483647 h 60"/>
                <a:gd name="T10" fmla="*/ 2147483647 w 98"/>
                <a:gd name="T11" fmla="*/ 0 h 60"/>
                <a:gd name="T12" fmla="*/ 2147483647 w 98"/>
                <a:gd name="T13" fmla="*/ 2147483647 h 60"/>
                <a:gd name="T14" fmla="*/ 2147483647 w 98"/>
                <a:gd name="T15" fmla="*/ 2147483647 h 60"/>
                <a:gd name="T16" fmla="*/ 2147483647 w 98"/>
                <a:gd name="T17" fmla="*/ 2147483647 h 60"/>
                <a:gd name="T18" fmla="*/ 2147483647 w 98"/>
                <a:gd name="T19" fmla="*/ 2147483647 h 60"/>
                <a:gd name="T20" fmla="*/ 2147483647 w 98"/>
                <a:gd name="T21" fmla="*/ 2147483647 h 60"/>
                <a:gd name="T22" fmla="*/ 2147483647 w 98"/>
                <a:gd name="T23" fmla="*/ 2147483647 h 60"/>
                <a:gd name="T24" fmla="*/ 2147483647 w 98"/>
                <a:gd name="T25" fmla="*/ 2147483647 h 60"/>
                <a:gd name="T26" fmla="*/ 2147483647 w 98"/>
                <a:gd name="T27" fmla="*/ 2147483647 h 60"/>
                <a:gd name="T28" fmla="*/ 2147483647 w 98"/>
                <a:gd name="T29" fmla="*/ 2147483647 h 60"/>
                <a:gd name="T30" fmla="*/ 2147483647 w 98"/>
                <a:gd name="T31" fmla="*/ 2147483647 h 60"/>
                <a:gd name="T32" fmla="*/ 2147483647 w 98"/>
                <a:gd name="T33" fmla="*/ 2147483647 h 60"/>
                <a:gd name="T34" fmla="*/ 2147483647 w 98"/>
                <a:gd name="T35" fmla="*/ 2147483647 h 60"/>
                <a:gd name="T36" fmla="*/ 2147483647 w 98"/>
                <a:gd name="T37" fmla="*/ 2147483647 h 60"/>
                <a:gd name="T38" fmla="*/ 2147483647 w 98"/>
                <a:gd name="T39" fmla="*/ 2147483647 h 60"/>
                <a:gd name="T40" fmla="*/ 2147483647 w 98"/>
                <a:gd name="T41" fmla="*/ 2147483647 h 60"/>
                <a:gd name="T42" fmla="*/ 0 w 98"/>
                <a:gd name="T43" fmla="*/ 2147483647 h 60"/>
                <a:gd name="T44" fmla="*/ 2147483647 w 98"/>
                <a:gd name="T45" fmla="*/ 2147483647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8"/>
                <a:gd name="T70" fmla="*/ 0 h 60"/>
                <a:gd name="T71" fmla="*/ 98 w 98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8" h="60">
                  <a:moveTo>
                    <a:pt x="7" y="20"/>
                  </a:moveTo>
                  <a:lnTo>
                    <a:pt x="13" y="16"/>
                  </a:lnTo>
                  <a:lnTo>
                    <a:pt x="29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0" y="0"/>
                  </a:lnTo>
                  <a:lnTo>
                    <a:pt x="71" y="2"/>
                  </a:lnTo>
                  <a:lnTo>
                    <a:pt x="83" y="2"/>
                  </a:lnTo>
                  <a:lnTo>
                    <a:pt x="95" y="8"/>
                  </a:lnTo>
                  <a:lnTo>
                    <a:pt x="98" y="16"/>
                  </a:lnTo>
                  <a:lnTo>
                    <a:pt x="98" y="27"/>
                  </a:lnTo>
                  <a:lnTo>
                    <a:pt x="93" y="29"/>
                  </a:lnTo>
                  <a:lnTo>
                    <a:pt x="85" y="35"/>
                  </a:lnTo>
                  <a:lnTo>
                    <a:pt x="73" y="41"/>
                  </a:lnTo>
                  <a:lnTo>
                    <a:pt x="62" y="49"/>
                  </a:lnTo>
                  <a:lnTo>
                    <a:pt x="48" y="53"/>
                  </a:lnTo>
                  <a:lnTo>
                    <a:pt x="36" y="59"/>
                  </a:lnTo>
                  <a:lnTo>
                    <a:pt x="27" y="60"/>
                  </a:lnTo>
                  <a:lnTo>
                    <a:pt x="23" y="60"/>
                  </a:lnTo>
                  <a:lnTo>
                    <a:pt x="13" y="49"/>
                  </a:lnTo>
                  <a:lnTo>
                    <a:pt x="5" y="39"/>
                  </a:lnTo>
                  <a:lnTo>
                    <a:pt x="0" y="29"/>
                  </a:lnTo>
                  <a:lnTo>
                    <a:pt x="7" y="20"/>
                  </a:lnTo>
                  <a:close/>
                </a:path>
              </a:pathLst>
            </a:custGeom>
            <a:solidFill>
              <a:srgbClr val="FF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1" name="Freeform 259"/>
            <p:cNvSpPr>
              <a:spLocks/>
            </p:cNvSpPr>
            <p:nvPr/>
          </p:nvSpPr>
          <p:spPr bwMode="auto">
            <a:xfrm>
              <a:off x="6883400" y="2519363"/>
              <a:ext cx="60325" cy="36513"/>
            </a:xfrm>
            <a:custGeom>
              <a:avLst/>
              <a:gdLst>
                <a:gd name="T0" fmla="*/ 2147483647 w 76"/>
                <a:gd name="T1" fmla="*/ 2147483647 h 47"/>
                <a:gd name="T2" fmla="*/ 2147483647 w 76"/>
                <a:gd name="T3" fmla="*/ 2147483647 h 47"/>
                <a:gd name="T4" fmla="*/ 2147483647 w 76"/>
                <a:gd name="T5" fmla="*/ 2147483647 h 47"/>
                <a:gd name="T6" fmla="*/ 2147483647 w 76"/>
                <a:gd name="T7" fmla="*/ 0 h 47"/>
                <a:gd name="T8" fmla="*/ 2147483647 w 76"/>
                <a:gd name="T9" fmla="*/ 2147483647 h 47"/>
                <a:gd name="T10" fmla="*/ 2147483647 w 76"/>
                <a:gd name="T11" fmla="*/ 2147483647 h 47"/>
                <a:gd name="T12" fmla="*/ 2147483647 w 76"/>
                <a:gd name="T13" fmla="*/ 2147483647 h 47"/>
                <a:gd name="T14" fmla="*/ 2147483647 w 76"/>
                <a:gd name="T15" fmla="*/ 2147483647 h 47"/>
                <a:gd name="T16" fmla="*/ 2147483647 w 76"/>
                <a:gd name="T17" fmla="*/ 2147483647 h 47"/>
                <a:gd name="T18" fmla="*/ 2147483647 w 76"/>
                <a:gd name="T19" fmla="*/ 2147483647 h 47"/>
                <a:gd name="T20" fmla="*/ 2147483647 w 76"/>
                <a:gd name="T21" fmla="*/ 2147483647 h 47"/>
                <a:gd name="T22" fmla="*/ 2147483647 w 76"/>
                <a:gd name="T23" fmla="*/ 2147483647 h 47"/>
                <a:gd name="T24" fmla="*/ 2147483647 w 76"/>
                <a:gd name="T25" fmla="*/ 2147483647 h 47"/>
                <a:gd name="T26" fmla="*/ 2147483647 w 76"/>
                <a:gd name="T27" fmla="*/ 2147483647 h 47"/>
                <a:gd name="T28" fmla="*/ 2147483647 w 76"/>
                <a:gd name="T29" fmla="*/ 2147483647 h 47"/>
                <a:gd name="T30" fmla="*/ 2147483647 w 76"/>
                <a:gd name="T31" fmla="*/ 2147483647 h 47"/>
                <a:gd name="T32" fmla="*/ 2147483647 w 76"/>
                <a:gd name="T33" fmla="*/ 2147483647 h 47"/>
                <a:gd name="T34" fmla="*/ 2147483647 w 76"/>
                <a:gd name="T35" fmla="*/ 2147483647 h 47"/>
                <a:gd name="T36" fmla="*/ 2147483647 w 76"/>
                <a:gd name="T37" fmla="*/ 2147483647 h 47"/>
                <a:gd name="T38" fmla="*/ 0 w 76"/>
                <a:gd name="T39" fmla="*/ 2147483647 h 47"/>
                <a:gd name="T40" fmla="*/ 2147483647 w 76"/>
                <a:gd name="T41" fmla="*/ 2147483647 h 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6"/>
                <a:gd name="T64" fmla="*/ 0 h 47"/>
                <a:gd name="T65" fmla="*/ 76 w 76"/>
                <a:gd name="T66" fmla="*/ 47 h 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6" h="47">
                  <a:moveTo>
                    <a:pt x="6" y="16"/>
                  </a:moveTo>
                  <a:lnTo>
                    <a:pt x="10" y="12"/>
                  </a:lnTo>
                  <a:lnTo>
                    <a:pt x="23" y="6"/>
                  </a:lnTo>
                  <a:lnTo>
                    <a:pt x="39" y="0"/>
                  </a:lnTo>
                  <a:lnTo>
                    <a:pt x="54" y="2"/>
                  </a:lnTo>
                  <a:lnTo>
                    <a:pt x="64" y="4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76" y="20"/>
                  </a:lnTo>
                  <a:lnTo>
                    <a:pt x="72" y="22"/>
                  </a:lnTo>
                  <a:lnTo>
                    <a:pt x="66" y="27"/>
                  </a:lnTo>
                  <a:lnTo>
                    <a:pt x="56" y="33"/>
                  </a:lnTo>
                  <a:lnTo>
                    <a:pt x="47" y="39"/>
                  </a:lnTo>
                  <a:lnTo>
                    <a:pt x="35" y="43"/>
                  </a:lnTo>
                  <a:lnTo>
                    <a:pt x="25" y="47"/>
                  </a:lnTo>
                  <a:lnTo>
                    <a:pt x="18" y="47"/>
                  </a:lnTo>
                  <a:lnTo>
                    <a:pt x="16" y="47"/>
                  </a:lnTo>
                  <a:lnTo>
                    <a:pt x="8" y="39"/>
                  </a:lnTo>
                  <a:lnTo>
                    <a:pt x="4" y="31"/>
                  </a:lnTo>
                  <a:lnTo>
                    <a:pt x="0" y="22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2" name="Freeform 260"/>
            <p:cNvSpPr>
              <a:spLocks/>
            </p:cNvSpPr>
            <p:nvPr/>
          </p:nvSpPr>
          <p:spPr bwMode="auto">
            <a:xfrm>
              <a:off x="6894513" y="2522538"/>
              <a:ext cx="44450" cy="28575"/>
            </a:xfrm>
            <a:custGeom>
              <a:avLst/>
              <a:gdLst>
                <a:gd name="T0" fmla="*/ 2147483647 w 56"/>
                <a:gd name="T1" fmla="*/ 2147483647 h 37"/>
                <a:gd name="T2" fmla="*/ 2147483647 w 56"/>
                <a:gd name="T3" fmla="*/ 2147483647 h 37"/>
                <a:gd name="T4" fmla="*/ 2147483647 w 56"/>
                <a:gd name="T5" fmla="*/ 2147483647 h 37"/>
                <a:gd name="T6" fmla="*/ 2147483647 w 56"/>
                <a:gd name="T7" fmla="*/ 0 h 37"/>
                <a:gd name="T8" fmla="*/ 2147483647 w 56"/>
                <a:gd name="T9" fmla="*/ 0 h 37"/>
                <a:gd name="T10" fmla="*/ 2147483647 w 56"/>
                <a:gd name="T11" fmla="*/ 2147483647 h 37"/>
                <a:gd name="T12" fmla="*/ 2147483647 w 56"/>
                <a:gd name="T13" fmla="*/ 2147483647 h 37"/>
                <a:gd name="T14" fmla="*/ 2147483647 w 56"/>
                <a:gd name="T15" fmla="*/ 2147483647 h 37"/>
                <a:gd name="T16" fmla="*/ 2147483647 w 56"/>
                <a:gd name="T17" fmla="*/ 2147483647 h 37"/>
                <a:gd name="T18" fmla="*/ 2147483647 w 56"/>
                <a:gd name="T19" fmla="*/ 2147483647 h 37"/>
                <a:gd name="T20" fmla="*/ 2147483647 w 56"/>
                <a:gd name="T21" fmla="*/ 2147483647 h 37"/>
                <a:gd name="T22" fmla="*/ 0 w 56"/>
                <a:gd name="T23" fmla="*/ 2147483647 h 37"/>
                <a:gd name="T24" fmla="*/ 2147483647 w 56"/>
                <a:gd name="T25" fmla="*/ 2147483647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7"/>
                <a:gd name="T41" fmla="*/ 56 w 56"/>
                <a:gd name="T42" fmla="*/ 37 h 3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7">
                  <a:moveTo>
                    <a:pt x="2" y="12"/>
                  </a:moveTo>
                  <a:lnTo>
                    <a:pt x="4" y="8"/>
                  </a:lnTo>
                  <a:lnTo>
                    <a:pt x="13" y="6"/>
                  </a:lnTo>
                  <a:lnTo>
                    <a:pt x="25" y="0"/>
                  </a:lnTo>
                  <a:lnTo>
                    <a:pt x="38" y="0"/>
                  </a:lnTo>
                  <a:lnTo>
                    <a:pt x="50" y="6"/>
                  </a:lnTo>
                  <a:lnTo>
                    <a:pt x="56" y="16"/>
                  </a:lnTo>
                  <a:lnTo>
                    <a:pt x="46" y="19"/>
                  </a:lnTo>
                  <a:lnTo>
                    <a:pt x="33" y="29"/>
                  </a:lnTo>
                  <a:lnTo>
                    <a:pt x="17" y="33"/>
                  </a:lnTo>
                  <a:lnTo>
                    <a:pt x="11" y="37"/>
                  </a:lnTo>
                  <a:lnTo>
                    <a:pt x="0" y="25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3" name="Freeform 261"/>
            <p:cNvSpPr>
              <a:spLocks/>
            </p:cNvSpPr>
            <p:nvPr/>
          </p:nvSpPr>
          <p:spPr bwMode="auto">
            <a:xfrm>
              <a:off x="6770688" y="2432051"/>
              <a:ext cx="52388" cy="52388"/>
            </a:xfrm>
            <a:custGeom>
              <a:avLst/>
              <a:gdLst>
                <a:gd name="T0" fmla="*/ 2147483647 w 65"/>
                <a:gd name="T1" fmla="*/ 0 h 66"/>
                <a:gd name="T2" fmla="*/ 2147483647 w 65"/>
                <a:gd name="T3" fmla="*/ 2147483647 h 66"/>
                <a:gd name="T4" fmla="*/ 2147483647 w 65"/>
                <a:gd name="T5" fmla="*/ 2147483647 h 66"/>
                <a:gd name="T6" fmla="*/ 2147483647 w 65"/>
                <a:gd name="T7" fmla="*/ 2147483647 h 66"/>
                <a:gd name="T8" fmla="*/ 2147483647 w 65"/>
                <a:gd name="T9" fmla="*/ 2147483647 h 66"/>
                <a:gd name="T10" fmla="*/ 2147483647 w 65"/>
                <a:gd name="T11" fmla="*/ 2147483647 h 66"/>
                <a:gd name="T12" fmla="*/ 2147483647 w 65"/>
                <a:gd name="T13" fmla="*/ 2147483647 h 66"/>
                <a:gd name="T14" fmla="*/ 2147483647 w 65"/>
                <a:gd name="T15" fmla="*/ 2147483647 h 66"/>
                <a:gd name="T16" fmla="*/ 2147483647 w 65"/>
                <a:gd name="T17" fmla="*/ 2147483647 h 66"/>
                <a:gd name="T18" fmla="*/ 2147483647 w 65"/>
                <a:gd name="T19" fmla="*/ 2147483647 h 66"/>
                <a:gd name="T20" fmla="*/ 2147483647 w 65"/>
                <a:gd name="T21" fmla="*/ 2147483647 h 66"/>
                <a:gd name="T22" fmla="*/ 2147483647 w 65"/>
                <a:gd name="T23" fmla="*/ 2147483647 h 66"/>
                <a:gd name="T24" fmla="*/ 0 w 65"/>
                <a:gd name="T25" fmla="*/ 2147483647 h 66"/>
                <a:gd name="T26" fmla="*/ 2147483647 w 65"/>
                <a:gd name="T27" fmla="*/ 2147483647 h 66"/>
                <a:gd name="T28" fmla="*/ 2147483647 w 65"/>
                <a:gd name="T29" fmla="*/ 2147483647 h 66"/>
                <a:gd name="T30" fmla="*/ 2147483647 w 65"/>
                <a:gd name="T31" fmla="*/ 2147483647 h 66"/>
                <a:gd name="T32" fmla="*/ 2147483647 w 65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5"/>
                <a:gd name="T52" fmla="*/ 0 h 66"/>
                <a:gd name="T53" fmla="*/ 65 w 65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5" h="66">
                  <a:moveTo>
                    <a:pt x="32" y="0"/>
                  </a:moveTo>
                  <a:lnTo>
                    <a:pt x="44" y="2"/>
                  </a:lnTo>
                  <a:lnTo>
                    <a:pt x="56" y="9"/>
                  </a:lnTo>
                  <a:lnTo>
                    <a:pt x="62" y="19"/>
                  </a:lnTo>
                  <a:lnTo>
                    <a:pt x="65" y="33"/>
                  </a:lnTo>
                  <a:lnTo>
                    <a:pt x="62" y="44"/>
                  </a:lnTo>
                  <a:lnTo>
                    <a:pt x="56" y="56"/>
                  </a:lnTo>
                  <a:lnTo>
                    <a:pt x="44" y="62"/>
                  </a:lnTo>
                  <a:lnTo>
                    <a:pt x="32" y="66"/>
                  </a:lnTo>
                  <a:lnTo>
                    <a:pt x="19" y="62"/>
                  </a:lnTo>
                  <a:lnTo>
                    <a:pt x="9" y="56"/>
                  </a:lnTo>
                  <a:lnTo>
                    <a:pt x="1" y="44"/>
                  </a:lnTo>
                  <a:lnTo>
                    <a:pt x="0" y="33"/>
                  </a:lnTo>
                  <a:lnTo>
                    <a:pt x="1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4" name="Freeform 262"/>
            <p:cNvSpPr>
              <a:spLocks/>
            </p:cNvSpPr>
            <p:nvPr/>
          </p:nvSpPr>
          <p:spPr bwMode="auto">
            <a:xfrm>
              <a:off x="6775450" y="2436813"/>
              <a:ext cx="41275" cy="41275"/>
            </a:xfrm>
            <a:custGeom>
              <a:avLst/>
              <a:gdLst>
                <a:gd name="T0" fmla="*/ 2147483647 w 53"/>
                <a:gd name="T1" fmla="*/ 0 h 52"/>
                <a:gd name="T2" fmla="*/ 2147483647 w 53"/>
                <a:gd name="T3" fmla="*/ 2147483647 h 52"/>
                <a:gd name="T4" fmla="*/ 2147483647 w 53"/>
                <a:gd name="T5" fmla="*/ 2147483647 h 52"/>
                <a:gd name="T6" fmla="*/ 2147483647 w 53"/>
                <a:gd name="T7" fmla="*/ 2147483647 h 52"/>
                <a:gd name="T8" fmla="*/ 2147483647 w 53"/>
                <a:gd name="T9" fmla="*/ 2147483647 h 52"/>
                <a:gd name="T10" fmla="*/ 2147483647 w 53"/>
                <a:gd name="T11" fmla="*/ 2147483647 h 52"/>
                <a:gd name="T12" fmla="*/ 0 w 53"/>
                <a:gd name="T13" fmla="*/ 2147483647 h 52"/>
                <a:gd name="T14" fmla="*/ 2147483647 w 53"/>
                <a:gd name="T15" fmla="*/ 2147483647 h 52"/>
                <a:gd name="T16" fmla="*/ 2147483647 w 53"/>
                <a:gd name="T17" fmla="*/ 0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"/>
                <a:gd name="T28" fmla="*/ 0 h 52"/>
                <a:gd name="T29" fmla="*/ 53 w 53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" h="52">
                  <a:moveTo>
                    <a:pt x="27" y="0"/>
                  </a:moveTo>
                  <a:lnTo>
                    <a:pt x="45" y="7"/>
                  </a:lnTo>
                  <a:lnTo>
                    <a:pt x="53" y="27"/>
                  </a:lnTo>
                  <a:lnTo>
                    <a:pt x="45" y="44"/>
                  </a:lnTo>
                  <a:lnTo>
                    <a:pt x="27" y="52"/>
                  </a:lnTo>
                  <a:lnTo>
                    <a:pt x="8" y="44"/>
                  </a:lnTo>
                  <a:lnTo>
                    <a:pt x="0" y="27"/>
                  </a:lnTo>
                  <a:lnTo>
                    <a:pt x="8" y="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5" name="Freeform 263"/>
            <p:cNvSpPr>
              <a:spLocks/>
            </p:cNvSpPr>
            <p:nvPr/>
          </p:nvSpPr>
          <p:spPr bwMode="auto">
            <a:xfrm>
              <a:off x="6781800" y="2443163"/>
              <a:ext cx="30163" cy="30163"/>
            </a:xfrm>
            <a:custGeom>
              <a:avLst/>
              <a:gdLst>
                <a:gd name="T0" fmla="*/ 2147483647 w 39"/>
                <a:gd name="T1" fmla="*/ 0 h 39"/>
                <a:gd name="T2" fmla="*/ 2147483647 w 39"/>
                <a:gd name="T3" fmla="*/ 2147483647 h 39"/>
                <a:gd name="T4" fmla="*/ 2147483647 w 39"/>
                <a:gd name="T5" fmla="*/ 2147483647 h 39"/>
                <a:gd name="T6" fmla="*/ 2147483647 w 39"/>
                <a:gd name="T7" fmla="*/ 2147483647 h 39"/>
                <a:gd name="T8" fmla="*/ 2147483647 w 39"/>
                <a:gd name="T9" fmla="*/ 2147483647 h 39"/>
                <a:gd name="T10" fmla="*/ 2147483647 w 39"/>
                <a:gd name="T11" fmla="*/ 2147483647 h 39"/>
                <a:gd name="T12" fmla="*/ 0 w 39"/>
                <a:gd name="T13" fmla="*/ 2147483647 h 39"/>
                <a:gd name="T14" fmla="*/ 2147483647 w 39"/>
                <a:gd name="T15" fmla="*/ 2147483647 h 39"/>
                <a:gd name="T16" fmla="*/ 2147483647 w 39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9"/>
                <a:gd name="T29" fmla="*/ 39 w 39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9">
                  <a:moveTo>
                    <a:pt x="19" y="0"/>
                  </a:moveTo>
                  <a:lnTo>
                    <a:pt x="31" y="4"/>
                  </a:lnTo>
                  <a:lnTo>
                    <a:pt x="39" y="20"/>
                  </a:lnTo>
                  <a:lnTo>
                    <a:pt x="31" y="31"/>
                  </a:lnTo>
                  <a:lnTo>
                    <a:pt x="19" y="39"/>
                  </a:lnTo>
                  <a:lnTo>
                    <a:pt x="4" y="31"/>
                  </a:lnTo>
                  <a:lnTo>
                    <a:pt x="0" y="20"/>
                  </a:lnTo>
                  <a:lnTo>
                    <a:pt x="4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6" name="Freeform 265"/>
            <p:cNvSpPr>
              <a:spLocks/>
            </p:cNvSpPr>
            <p:nvPr/>
          </p:nvSpPr>
          <p:spPr bwMode="auto">
            <a:xfrm>
              <a:off x="6786563" y="2447925"/>
              <a:ext cx="22225" cy="20637"/>
            </a:xfrm>
            <a:custGeom>
              <a:avLst/>
              <a:gdLst>
                <a:gd name="T0" fmla="*/ 2147483647 w 27"/>
                <a:gd name="T1" fmla="*/ 0 h 27"/>
                <a:gd name="T2" fmla="*/ 2147483647 w 27"/>
                <a:gd name="T3" fmla="*/ 2147483647 h 27"/>
                <a:gd name="T4" fmla="*/ 2147483647 w 27"/>
                <a:gd name="T5" fmla="*/ 2147483647 h 27"/>
                <a:gd name="T6" fmla="*/ 2147483647 w 27"/>
                <a:gd name="T7" fmla="*/ 2147483647 h 27"/>
                <a:gd name="T8" fmla="*/ 2147483647 w 27"/>
                <a:gd name="T9" fmla="*/ 2147483647 h 27"/>
                <a:gd name="T10" fmla="*/ 2147483647 w 27"/>
                <a:gd name="T11" fmla="*/ 2147483647 h 27"/>
                <a:gd name="T12" fmla="*/ 0 w 27"/>
                <a:gd name="T13" fmla="*/ 2147483647 h 27"/>
                <a:gd name="T14" fmla="*/ 2147483647 w 27"/>
                <a:gd name="T15" fmla="*/ 2147483647 h 27"/>
                <a:gd name="T16" fmla="*/ 2147483647 w 27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27"/>
                <a:gd name="T29" fmla="*/ 27 w 27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27">
                  <a:moveTo>
                    <a:pt x="13" y="0"/>
                  </a:moveTo>
                  <a:lnTo>
                    <a:pt x="23" y="2"/>
                  </a:lnTo>
                  <a:lnTo>
                    <a:pt x="27" y="12"/>
                  </a:lnTo>
                  <a:lnTo>
                    <a:pt x="23" y="21"/>
                  </a:lnTo>
                  <a:lnTo>
                    <a:pt x="13" y="27"/>
                  </a:lnTo>
                  <a:lnTo>
                    <a:pt x="4" y="21"/>
                  </a:lnTo>
                  <a:lnTo>
                    <a:pt x="0" y="12"/>
                  </a:lnTo>
                  <a:lnTo>
                    <a:pt x="4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7" name="Freeform 266"/>
            <p:cNvSpPr>
              <a:spLocks/>
            </p:cNvSpPr>
            <p:nvPr/>
          </p:nvSpPr>
          <p:spPr bwMode="auto">
            <a:xfrm>
              <a:off x="6808788" y="2455863"/>
              <a:ext cx="52388" cy="52387"/>
            </a:xfrm>
            <a:custGeom>
              <a:avLst/>
              <a:gdLst>
                <a:gd name="T0" fmla="*/ 2147483647 w 68"/>
                <a:gd name="T1" fmla="*/ 0 h 66"/>
                <a:gd name="T2" fmla="*/ 2147483647 w 68"/>
                <a:gd name="T3" fmla="*/ 2147483647 h 66"/>
                <a:gd name="T4" fmla="*/ 2147483647 w 68"/>
                <a:gd name="T5" fmla="*/ 2147483647 h 66"/>
                <a:gd name="T6" fmla="*/ 2147483647 w 68"/>
                <a:gd name="T7" fmla="*/ 2147483647 h 66"/>
                <a:gd name="T8" fmla="*/ 2147483647 w 68"/>
                <a:gd name="T9" fmla="*/ 2147483647 h 66"/>
                <a:gd name="T10" fmla="*/ 2147483647 w 68"/>
                <a:gd name="T11" fmla="*/ 2147483647 h 66"/>
                <a:gd name="T12" fmla="*/ 2147483647 w 68"/>
                <a:gd name="T13" fmla="*/ 2147483647 h 66"/>
                <a:gd name="T14" fmla="*/ 2147483647 w 68"/>
                <a:gd name="T15" fmla="*/ 2147483647 h 66"/>
                <a:gd name="T16" fmla="*/ 2147483647 w 68"/>
                <a:gd name="T17" fmla="*/ 2147483647 h 66"/>
                <a:gd name="T18" fmla="*/ 2147483647 w 68"/>
                <a:gd name="T19" fmla="*/ 2147483647 h 66"/>
                <a:gd name="T20" fmla="*/ 2147483647 w 68"/>
                <a:gd name="T21" fmla="*/ 2147483647 h 66"/>
                <a:gd name="T22" fmla="*/ 2147483647 w 68"/>
                <a:gd name="T23" fmla="*/ 2147483647 h 66"/>
                <a:gd name="T24" fmla="*/ 0 w 68"/>
                <a:gd name="T25" fmla="*/ 2147483647 h 66"/>
                <a:gd name="T26" fmla="*/ 2147483647 w 68"/>
                <a:gd name="T27" fmla="*/ 2147483647 h 66"/>
                <a:gd name="T28" fmla="*/ 2147483647 w 68"/>
                <a:gd name="T29" fmla="*/ 2147483647 h 66"/>
                <a:gd name="T30" fmla="*/ 2147483647 w 68"/>
                <a:gd name="T31" fmla="*/ 2147483647 h 66"/>
                <a:gd name="T32" fmla="*/ 2147483647 w 68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66"/>
                <a:gd name="T53" fmla="*/ 68 w 68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66">
                  <a:moveTo>
                    <a:pt x="35" y="0"/>
                  </a:moveTo>
                  <a:lnTo>
                    <a:pt x="47" y="2"/>
                  </a:lnTo>
                  <a:lnTo>
                    <a:pt x="58" y="9"/>
                  </a:lnTo>
                  <a:lnTo>
                    <a:pt x="64" y="19"/>
                  </a:lnTo>
                  <a:lnTo>
                    <a:pt x="68" y="33"/>
                  </a:lnTo>
                  <a:lnTo>
                    <a:pt x="64" y="42"/>
                  </a:lnTo>
                  <a:lnTo>
                    <a:pt x="58" y="54"/>
                  </a:lnTo>
                  <a:lnTo>
                    <a:pt x="47" y="62"/>
                  </a:lnTo>
                  <a:lnTo>
                    <a:pt x="35" y="66"/>
                  </a:lnTo>
                  <a:lnTo>
                    <a:pt x="21" y="62"/>
                  </a:lnTo>
                  <a:lnTo>
                    <a:pt x="10" y="54"/>
                  </a:lnTo>
                  <a:lnTo>
                    <a:pt x="2" y="42"/>
                  </a:lnTo>
                  <a:lnTo>
                    <a:pt x="0" y="33"/>
                  </a:lnTo>
                  <a:lnTo>
                    <a:pt x="2" y="19"/>
                  </a:lnTo>
                  <a:lnTo>
                    <a:pt x="10" y="9"/>
                  </a:lnTo>
                  <a:lnTo>
                    <a:pt x="21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8" name="Freeform 267"/>
            <p:cNvSpPr>
              <a:spLocks/>
            </p:cNvSpPr>
            <p:nvPr/>
          </p:nvSpPr>
          <p:spPr bwMode="auto">
            <a:xfrm>
              <a:off x="6813550" y="2460625"/>
              <a:ext cx="42863" cy="39687"/>
            </a:xfrm>
            <a:custGeom>
              <a:avLst/>
              <a:gdLst>
                <a:gd name="T0" fmla="*/ 2147483647 w 52"/>
                <a:gd name="T1" fmla="*/ 0 h 50"/>
                <a:gd name="T2" fmla="*/ 2147483647 w 52"/>
                <a:gd name="T3" fmla="*/ 0 h 50"/>
                <a:gd name="T4" fmla="*/ 2147483647 w 52"/>
                <a:gd name="T5" fmla="*/ 2147483647 h 50"/>
                <a:gd name="T6" fmla="*/ 2147483647 w 52"/>
                <a:gd name="T7" fmla="*/ 2147483647 h 50"/>
                <a:gd name="T8" fmla="*/ 2147483647 w 52"/>
                <a:gd name="T9" fmla="*/ 2147483647 h 50"/>
                <a:gd name="T10" fmla="*/ 2147483647 w 52"/>
                <a:gd name="T11" fmla="*/ 2147483647 h 50"/>
                <a:gd name="T12" fmla="*/ 2147483647 w 52"/>
                <a:gd name="T13" fmla="*/ 2147483647 h 50"/>
                <a:gd name="T14" fmla="*/ 2147483647 w 52"/>
                <a:gd name="T15" fmla="*/ 2147483647 h 50"/>
                <a:gd name="T16" fmla="*/ 2147483647 w 52"/>
                <a:gd name="T17" fmla="*/ 2147483647 h 50"/>
                <a:gd name="T18" fmla="*/ 2147483647 w 52"/>
                <a:gd name="T19" fmla="*/ 2147483647 h 50"/>
                <a:gd name="T20" fmla="*/ 2147483647 w 52"/>
                <a:gd name="T21" fmla="*/ 2147483647 h 50"/>
                <a:gd name="T22" fmla="*/ 0 w 52"/>
                <a:gd name="T23" fmla="*/ 2147483647 h 50"/>
                <a:gd name="T24" fmla="*/ 0 w 52"/>
                <a:gd name="T25" fmla="*/ 2147483647 h 50"/>
                <a:gd name="T26" fmla="*/ 0 w 52"/>
                <a:gd name="T27" fmla="*/ 2147483647 h 50"/>
                <a:gd name="T28" fmla="*/ 2147483647 w 52"/>
                <a:gd name="T29" fmla="*/ 2147483647 h 50"/>
                <a:gd name="T30" fmla="*/ 2147483647 w 52"/>
                <a:gd name="T31" fmla="*/ 0 h 50"/>
                <a:gd name="T32" fmla="*/ 2147483647 w 52"/>
                <a:gd name="T33" fmla="*/ 0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5" y="0"/>
                  </a:moveTo>
                  <a:lnTo>
                    <a:pt x="33" y="0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2" y="27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3" y="48"/>
                  </a:lnTo>
                  <a:lnTo>
                    <a:pt x="25" y="50"/>
                  </a:lnTo>
                  <a:lnTo>
                    <a:pt x="13" y="48"/>
                  </a:lnTo>
                  <a:lnTo>
                    <a:pt x="6" y="44"/>
                  </a:lnTo>
                  <a:lnTo>
                    <a:pt x="0" y="36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6" y="7"/>
                  </a:lnTo>
                  <a:lnTo>
                    <a:pt x="1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09" name="Freeform 268"/>
            <p:cNvSpPr>
              <a:spLocks/>
            </p:cNvSpPr>
            <p:nvPr/>
          </p:nvSpPr>
          <p:spPr bwMode="auto">
            <a:xfrm>
              <a:off x="6818313" y="2465388"/>
              <a:ext cx="33338" cy="31750"/>
            </a:xfrm>
            <a:custGeom>
              <a:avLst/>
              <a:gdLst>
                <a:gd name="T0" fmla="*/ 2147483647 w 40"/>
                <a:gd name="T1" fmla="*/ 0 h 39"/>
                <a:gd name="T2" fmla="*/ 2147483647 w 40"/>
                <a:gd name="T3" fmla="*/ 2147483647 h 39"/>
                <a:gd name="T4" fmla="*/ 2147483647 w 40"/>
                <a:gd name="T5" fmla="*/ 2147483647 h 39"/>
                <a:gd name="T6" fmla="*/ 2147483647 w 40"/>
                <a:gd name="T7" fmla="*/ 2147483647 h 39"/>
                <a:gd name="T8" fmla="*/ 2147483647 w 40"/>
                <a:gd name="T9" fmla="*/ 2147483647 h 39"/>
                <a:gd name="T10" fmla="*/ 2147483647 w 40"/>
                <a:gd name="T11" fmla="*/ 2147483647 h 39"/>
                <a:gd name="T12" fmla="*/ 0 w 40"/>
                <a:gd name="T13" fmla="*/ 2147483647 h 39"/>
                <a:gd name="T14" fmla="*/ 2147483647 w 40"/>
                <a:gd name="T15" fmla="*/ 2147483647 h 39"/>
                <a:gd name="T16" fmla="*/ 2147483647 w 40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9"/>
                <a:gd name="T29" fmla="*/ 40 w 40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9">
                  <a:moveTo>
                    <a:pt x="19" y="0"/>
                  </a:moveTo>
                  <a:lnTo>
                    <a:pt x="33" y="6"/>
                  </a:lnTo>
                  <a:lnTo>
                    <a:pt x="40" y="18"/>
                  </a:lnTo>
                  <a:lnTo>
                    <a:pt x="33" y="33"/>
                  </a:lnTo>
                  <a:lnTo>
                    <a:pt x="19" y="39"/>
                  </a:lnTo>
                  <a:lnTo>
                    <a:pt x="5" y="33"/>
                  </a:lnTo>
                  <a:lnTo>
                    <a:pt x="0" y="18"/>
                  </a:lnTo>
                  <a:lnTo>
                    <a:pt x="5" y="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0" name="Freeform 269"/>
            <p:cNvSpPr>
              <a:spLocks/>
            </p:cNvSpPr>
            <p:nvPr/>
          </p:nvSpPr>
          <p:spPr bwMode="auto">
            <a:xfrm>
              <a:off x="6823075" y="2470150"/>
              <a:ext cx="22225" cy="20637"/>
            </a:xfrm>
            <a:custGeom>
              <a:avLst/>
              <a:gdLst>
                <a:gd name="T0" fmla="*/ 2147483647 w 28"/>
                <a:gd name="T1" fmla="*/ 0 h 25"/>
                <a:gd name="T2" fmla="*/ 2147483647 w 28"/>
                <a:gd name="T3" fmla="*/ 2147483647 h 25"/>
                <a:gd name="T4" fmla="*/ 2147483647 w 28"/>
                <a:gd name="T5" fmla="*/ 2147483647 h 25"/>
                <a:gd name="T6" fmla="*/ 2147483647 w 28"/>
                <a:gd name="T7" fmla="*/ 2147483647 h 25"/>
                <a:gd name="T8" fmla="*/ 2147483647 w 28"/>
                <a:gd name="T9" fmla="*/ 2147483647 h 25"/>
                <a:gd name="T10" fmla="*/ 2147483647 w 28"/>
                <a:gd name="T11" fmla="*/ 2147483647 h 25"/>
                <a:gd name="T12" fmla="*/ 0 w 28"/>
                <a:gd name="T13" fmla="*/ 2147483647 h 25"/>
                <a:gd name="T14" fmla="*/ 2147483647 w 28"/>
                <a:gd name="T15" fmla="*/ 2147483647 h 25"/>
                <a:gd name="T16" fmla="*/ 2147483647 w 28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25"/>
                <a:gd name="T29" fmla="*/ 28 w 28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25">
                  <a:moveTo>
                    <a:pt x="14" y="0"/>
                  </a:moveTo>
                  <a:lnTo>
                    <a:pt x="24" y="2"/>
                  </a:lnTo>
                  <a:lnTo>
                    <a:pt x="28" y="12"/>
                  </a:lnTo>
                  <a:lnTo>
                    <a:pt x="24" y="21"/>
                  </a:lnTo>
                  <a:lnTo>
                    <a:pt x="14" y="25"/>
                  </a:lnTo>
                  <a:lnTo>
                    <a:pt x="4" y="21"/>
                  </a:lnTo>
                  <a:lnTo>
                    <a:pt x="0" y="12"/>
                  </a:lnTo>
                  <a:lnTo>
                    <a:pt x="4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1" name="Freeform 270"/>
            <p:cNvSpPr>
              <a:spLocks/>
            </p:cNvSpPr>
            <p:nvPr/>
          </p:nvSpPr>
          <p:spPr bwMode="auto">
            <a:xfrm>
              <a:off x="6834188" y="2487613"/>
              <a:ext cx="49213" cy="52387"/>
            </a:xfrm>
            <a:custGeom>
              <a:avLst/>
              <a:gdLst>
                <a:gd name="T0" fmla="*/ 2147483647 w 62"/>
                <a:gd name="T1" fmla="*/ 0 h 66"/>
                <a:gd name="T2" fmla="*/ 2147483647 w 62"/>
                <a:gd name="T3" fmla="*/ 2147483647 h 66"/>
                <a:gd name="T4" fmla="*/ 2147483647 w 62"/>
                <a:gd name="T5" fmla="*/ 2147483647 h 66"/>
                <a:gd name="T6" fmla="*/ 2147483647 w 62"/>
                <a:gd name="T7" fmla="*/ 2147483647 h 66"/>
                <a:gd name="T8" fmla="*/ 2147483647 w 62"/>
                <a:gd name="T9" fmla="*/ 2147483647 h 66"/>
                <a:gd name="T10" fmla="*/ 2147483647 w 62"/>
                <a:gd name="T11" fmla="*/ 2147483647 h 66"/>
                <a:gd name="T12" fmla="*/ 2147483647 w 62"/>
                <a:gd name="T13" fmla="*/ 2147483647 h 66"/>
                <a:gd name="T14" fmla="*/ 2147483647 w 62"/>
                <a:gd name="T15" fmla="*/ 2147483647 h 66"/>
                <a:gd name="T16" fmla="*/ 2147483647 w 62"/>
                <a:gd name="T17" fmla="*/ 2147483647 h 66"/>
                <a:gd name="T18" fmla="*/ 2147483647 w 62"/>
                <a:gd name="T19" fmla="*/ 2147483647 h 66"/>
                <a:gd name="T20" fmla="*/ 2147483647 w 62"/>
                <a:gd name="T21" fmla="*/ 2147483647 h 66"/>
                <a:gd name="T22" fmla="*/ 0 w 62"/>
                <a:gd name="T23" fmla="*/ 2147483647 h 66"/>
                <a:gd name="T24" fmla="*/ 0 w 62"/>
                <a:gd name="T25" fmla="*/ 2147483647 h 66"/>
                <a:gd name="T26" fmla="*/ 0 w 62"/>
                <a:gd name="T27" fmla="*/ 2147483647 h 66"/>
                <a:gd name="T28" fmla="*/ 2147483647 w 62"/>
                <a:gd name="T29" fmla="*/ 2147483647 h 66"/>
                <a:gd name="T30" fmla="*/ 2147483647 w 62"/>
                <a:gd name="T31" fmla="*/ 2147483647 h 66"/>
                <a:gd name="T32" fmla="*/ 2147483647 w 6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2"/>
                <a:gd name="T52" fmla="*/ 0 h 66"/>
                <a:gd name="T53" fmla="*/ 62 w 6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2" h="66">
                  <a:moveTo>
                    <a:pt x="29" y="0"/>
                  </a:moveTo>
                  <a:lnTo>
                    <a:pt x="41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2" y="33"/>
                  </a:lnTo>
                  <a:lnTo>
                    <a:pt x="58" y="43"/>
                  </a:lnTo>
                  <a:lnTo>
                    <a:pt x="52" y="55"/>
                  </a:lnTo>
                  <a:lnTo>
                    <a:pt x="41" y="63"/>
                  </a:lnTo>
                  <a:lnTo>
                    <a:pt x="29" y="66"/>
                  </a:lnTo>
                  <a:lnTo>
                    <a:pt x="16" y="63"/>
                  </a:lnTo>
                  <a:lnTo>
                    <a:pt x="8" y="55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0" y="20"/>
                  </a:lnTo>
                  <a:lnTo>
                    <a:pt x="8" y="10"/>
                  </a:lnTo>
                  <a:lnTo>
                    <a:pt x="16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2" name="Freeform 271"/>
            <p:cNvSpPr>
              <a:spLocks/>
            </p:cNvSpPr>
            <p:nvPr/>
          </p:nvSpPr>
          <p:spPr bwMode="auto">
            <a:xfrm>
              <a:off x="6838950" y="2492375"/>
              <a:ext cx="39688" cy="39687"/>
            </a:xfrm>
            <a:custGeom>
              <a:avLst/>
              <a:gdLst>
                <a:gd name="T0" fmla="*/ 2147483647 w 50"/>
                <a:gd name="T1" fmla="*/ 0 h 51"/>
                <a:gd name="T2" fmla="*/ 2147483647 w 50"/>
                <a:gd name="T3" fmla="*/ 0 h 51"/>
                <a:gd name="T4" fmla="*/ 2147483647 w 50"/>
                <a:gd name="T5" fmla="*/ 2147483647 h 51"/>
                <a:gd name="T6" fmla="*/ 2147483647 w 50"/>
                <a:gd name="T7" fmla="*/ 2147483647 h 51"/>
                <a:gd name="T8" fmla="*/ 2147483647 w 50"/>
                <a:gd name="T9" fmla="*/ 2147483647 h 51"/>
                <a:gd name="T10" fmla="*/ 2147483647 w 50"/>
                <a:gd name="T11" fmla="*/ 2147483647 h 51"/>
                <a:gd name="T12" fmla="*/ 2147483647 w 50"/>
                <a:gd name="T13" fmla="*/ 2147483647 h 51"/>
                <a:gd name="T14" fmla="*/ 2147483647 w 50"/>
                <a:gd name="T15" fmla="*/ 2147483647 h 51"/>
                <a:gd name="T16" fmla="*/ 2147483647 w 50"/>
                <a:gd name="T17" fmla="*/ 2147483647 h 51"/>
                <a:gd name="T18" fmla="*/ 2147483647 w 50"/>
                <a:gd name="T19" fmla="*/ 2147483647 h 51"/>
                <a:gd name="T20" fmla="*/ 2147483647 w 50"/>
                <a:gd name="T21" fmla="*/ 2147483647 h 51"/>
                <a:gd name="T22" fmla="*/ 0 w 50"/>
                <a:gd name="T23" fmla="*/ 2147483647 h 51"/>
                <a:gd name="T24" fmla="*/ 0 w 50"/>
                <a:gd name="T25" fmla="*/ 2147483647 h 51"/>
                <a:gd name="T26" fmla="*/ 0 w 50"/>
                <a:gd name="T27" fmla="*/ 2147483647 h 51"/>
                <a:gd name="T28" fmla="*/ 2147483647 w 50"/>
                <a:gd name="T29" fmla="*/ 2147483647 h 51"/>
                <a:gd name="T30" fmla="*/ 2147483647 w 50"/>
                <a:gd name="T31" fmla="*/ 0 h 51"/>
                <a:gd name="T32" fmla="*/ 2147483647 w 50"/>
                <a:gd name="T33" fmla="*/ 0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"/>
                <a:gd name="T52" fmla="*/ 0 h 51"/>
                <a:gd name="T53" fmla="*/ 50 w 50"/>
                <a:gd name="T54" fmla="*/ 51 h 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" h="51">
                  <a:moveTo>
                    <a:pt x="23" y="0"/>
                  </a:moveTo>
                  <a:lnTo>
                    <a:pt x="33" y="0"/>
                  </a:lnTo>
                  <a:lnTo>
                    <a:pt x="43" y="8"/>
                  </a:lnTo>
                  <a:lnTo>
                    <a:pt x="46" y="16"/>
                  </a:lnTo>
                  <a:lnTo>
                    <a:pt x="50" y="27"/>
                  </a:lnTo>
                  <a:lnTo>
                    <a:pt x="46" y="37"/>
                  </a:lnTo>
                  <a:lnTo>
                    <a:pt x="43" y="45"/>
                  </a:lnTo>
                  <a:lnTo>
                    <a:pt x="33" y="49"/>
                  </a:lnTo>
                  <a:lnTo>
                    <a:pt x="23" y="51"/>
                  </a:lnTo>
                  <a:lnTo>
                    <a:pt x="13" y="49"/>
                  </a:lnTo>
                  <a:lnTo>
                    <a:pt x="6" y="45"/>
                  </a:lnTo>
                  <a:lnTo>
                    <a:pt x="0" y="37"/>
                  </a:lnTo>
                  <a:lnTo>
                    <a:pt x="0" y="27"/>
                  </a:lnTo>
                  <a:lnTo>
                    <a:pt x="0" y="16"/>
                  </a:lnTo>
                  <a:lnTo>
                    <a:pt x="6" y="8"/>
                  </a:lnTo>
                  <a:lnTo>
                    <a:pt x="1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3" name="Freeform 272"/>
            <p:cNvSpPr>
              <a:spLocks/>
            </p:cNvSpPr>
            <p:nvPr/>
          </p:nvSpPr>
          <p:spPr bwMode="auto">
            <a:xfrm>
              <a:off x="6843713" y="2497138"/>
              <a:ext cx="30163" cy="30162"/>
            </a:xfrm>
            <a:custGeom>
              <a:avLst/>
              <a:gdLst>
                <a:gd name="T0" fmla="*/ 2147483647 w 38"/>
                <a:gd name="T1" fmla="*/ 0 h 39"/>
                <a:gd name="T2" fmla="*/ 2147483647 w 38"/>
                <a:gd name="T3" fmla="*/ 2147483647 h 39"/>
                <a:gd name="T4" fmla="*/ 2147483647 w 38"/>
                <a:gd name="T5" fmla="*/ 2147483647 h 39"/>
                <a:gd name="T6" fmla="*/ 2147483647 w 38"/>
                <a:gd name="T7" fmla="*/ 2147483647 h 39"/>
                <a:gd name="T8" fmla="*/ 2147483647 w 38"/>
                <a:gd name="T9" fmla="*/ 2147483647 h 39"/>
                <a:gd name="T10" fmla="*/ 2147483647 w 38"/>
                <a:gd name="T11" fmla="*/ 2147483647 h 39"/>
                <a:gd name="T12" fmla="*/ 0 w 38"/>
                <a:gd name="T13" fmla="*/ 2147483647 h 39"/>
                <a:gd name="T14" fmla="*/ 2147483647 w 38"/>
                <a:gd name="T15" fmla="*/ 2147483647 h 39"/>
                <a:gd name="T16" fmla="*/ 2147483647 w 38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39"/>
                <a:gd name="T29" fmla="*/ 38 w 38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39">
                  <a:moveTo>
                    <a:pt x="17" y="0"/>
                  </a:moveTo>
                  <a:lnTo>
                    <a:pt x="31" y="6"/>
                  </a:lnTo>
                  <a:lnTo>
                    <a:pt x="38" y="21"/>
                  </a:lnTo>
                  <a:lnTo>
                    <a:pt x="31" y="33"/>
                  </a:lnTo>
                  <a:lnTo>
                    <a:pt x="17" y="39"/>
                  </a:lnTo>
                  <a:lnTo>
                    <a:pt x="5" y="33"/>
                  </a:lnTo>
                  <a:lnTo>
                    <a:pt x="0" y="21"/>
                  </a:lnTo>
                  <a:lnTo>
                    <a:pt x="5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4" name="Freeform 273"/>
            <p:cNvSpPr>
              <a:spLocks/>
            </p:cNvSpPr>
            <p:nvPr/>
          </p:nvSpPr>
          <p:spPr bwMode="auto">
            <a:xfrm>
              <a:off x="6848475" y="2500313"/>
              <a:ext cx="20638" cy="22225"/>
            </a:xfrm>
            <a:custGeom>
              <a:avLst/>
              <a:gdLst>
                <a:gd name="T0" fmla="*/ 2147483647 w 28"/>
                <a:gd name="T1" fmla="*/ 0 h 27"/>
                <a:gd name="T2" fmla="*/ 2147483647 w 28"/>
                <a:gd name="T3" fmla="*/ 2147483647 h 27"/>
                <a:gd name="T4" fmla="*/ 2147483647 w 28"/>
                <a:gd name="T5" fmla="*/ 2147483647 h 27"/>
                <a:gd name="T6" fmla="*/ 2147483647 w 28"/>
                <a:gd name="T7" fmla="*/ 2147483647 h 27"/>
                <a:gd name="T8" fmla="*/ 2147483647 w 28"/>
                <a:gd name="T9" fmla="*/ 2147483647 h 27"/>
                <a:gd name="T10" fmla="*/ 2147483647 w 28"/>
                <a:gd name="T11" fmla="*/ 2147483647 h 27"/>
                <a:gd name="T12" fmla="*/ 0 w 28"/>
                <a:gd name="T13" fmla="*/ 2147483647 h 27"/>
                <a:gd name="T14" fmla="*/ 2147483647 w 28"/>
                <a:gd name="T15" fmla="*/ 2147483647 h 27"/>
                <a:gd name="T16" fmla="*/ 2147483647 w 28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27"/>
                <a:gd name="T29" fmla="*/ 28 w 28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27">
                  <a:moveTo>
                    <a:pt x="12" y="0"/>
                  </a:moveTo>
                  <a:lnTo>
                    <a:pt x="22" y="2"/>
                  </a:lnTo>
                  <a:lnTo>
                    <a:pt x="28" y="12"/>
                  </a:lnTo>
                  <a:lnTo>
                    <a:pt x="22" y="21"/>
                  </a:lnTo>
                  <a:lnTo>
                    <a:pt x="12" y="27"/>
                  </a:lnTo>
                  <a:lnTo>
                    <a:pt x="2" y="21"/>
                  </a:lnTo>
                  <a:lnTo>
                    <a:pt x="0" y="12"/>
                  </a:lnTo>
                  <a:lnTo>
                    <a:pt x="2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5" name="Freeform 274"/>
            <p:cNvSpPr>
              <a:spLocks/>
            </p:cNvSpPr>
            <p:nvPr/>
          </p:nvSpPr>
          <p:spPr bwMode="auto">
            <a:xfrm>
              <a:off x="6843713" y="2525713"/>
              <a:ext cx="49213" cy="52387"/>
            </a:xfrm>
            <a:custGeom>
              <a:avLst/>
              <a:gdLst>
                <a:gd name="T0" fmla="*/ 2147483647 w 62"/>
                <a:gd name="T1" fmla="*/ 0 h 66"/>
                <a:gd name="T2" fmla="*/ 2147483647 w 62"/>
                <a:gd name="T3" fmla="*/ 2147483647 h 66"/>
                <a:gd name="T4" fmla="*/ 2147483647 w 62"/>
                <a:gd name="T5" fmla="*/ 2147483647 h 66"/>
                <a:gd name="T6" fmla="*/ 2147483647 w 62"/>
                <a:gd name="T7" fmla="*/ 2147483647 h 66"/>
                <a:gd name="T8" fmla="*/ 2147483647 w 62"/>
                <a:gd name="T9" fmla="*/ 2147483647 h 66"/>
                <a:gd name="T10" fmla="*/ 2147483647 w 62"/>
                <a:gd name="T11" fmla="*/ 2147483647 h 66"/>
                <a:gd name="T12" fmla="*/ 2147483647 w 62"/>
                <a:gd name="T13" fmla="*/ 2147483647 h 66"/>
                <a:gd name="T14" fmla="*/ 2147483647 w 62"/>
                <a:gd name="T15" fmla="*/ 2147483647 h 66"/>
                <a:gd name="T16" fmla="*/ 2147483647 w 62"/>
                <a:gd name="T17" fmla="*/ 2147483647 h 66"/>
                <a:gd name="T18" fmla="*/ 2147483647 w 62"/>
                <a:gd name="T19" fmla="*/ 2147483647 h 66"/>
                <a:gd name="T20" fmla="*/ 2147483647 w 62"/>
                <a:gd name="T21" fmla="*/ 2147483647 h 66"/>
                <a:gd name="T22" fmla="*/ 0 w 62"/>
                <a:gd name="T23" fmla="*/ 2147483647 h 66"/>
                <a:gd name="T24" fmla="*/ 0 w 62"/>
                <a:gd name="T25" fmla="*/ 2147483647 h 66"/>
                <a:gd name="T26" fmla="*/ 0 w 62"/>
                <a:gd name="T27" fmla="*/ 2147483647 h 66"/>
                <a:gd name="T28" fmla="*/ 2147483647 w 62"/>
                <a:gd name="T29" fmla="*/ 2147483647 h 66"/>
                <a:gd name="T30" fmla="*/ 2147483647 w 62"/>
                <a:gd name="T31" fmla="*/ 2147483647 h 66"/>
                <a:gd name="T32" fmla="*/ 2147483647 w 6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2"/>
                <a:gd name="T52" fmla="*/ 0 h 66"/>
                <a:gd name="T53" fmla="*/ 62 w 6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2" h="66">
                  <a:moveTo>
                    <a:pt x="33" y="0"/>
                  </a:moveTo>
                  <a:lnTo>
                    <a:pt x="42" y="2"/>
                  </a:lnTo>
                  <a:lnTo>
                    <a:pt x="52" y="10"/>
                  </a:lnTo>
                  <a:lnTo>
                    <a:pt x="58" y="19"/>
                  </a:lnTo>
                  <a:lnTo>
                    <a:pt x="62" y="33"/>
                  </a:lnTo>
                  <a:lnTo>
                    <a:pt x="58" y="43"/>
                  </a:lnTo>
                  <a:lnTo>
                    <a:pt x="52" y="54"/>
                  </a:lnTo>
                  <a:lnTo>
                    <a:pt x="42" y="62"/>
                  </a:lnTo>
                  <a:lnTo>
                    <a:pt x="33" y="66"/>
                  </a:lnTo>
                  <a:lnTo>
                    <a:pt x="17" y="62"/>
                  </a:lnTo>
                  <a:lnTo>
                    <a:pt x="7" y="54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7" y="10"/>
                  </a:lnTo>
                  <a:lnTo>
                    <a:pt x="17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6" name="Freeform 275"/>
            <p:cNvSpPr>
              <a:spLocks/>
            </p:cNvSpPr>
            <p:nvPr/>
          </p:nvSpPr>
          <p:spPr bwMode="auto">
            <a:xfrm>
              <a:off x="6848475" y="2530475"/>
              <a:ext cx="39688" cy="39687"/>
            </a:xfrm>
            <a:custGeom>
              <a:avLst/>
              <a:gdLst>
                <a:gd name="T0" fmla="*/ 2147483647 w 51"/>
                <a:gd name="T1" fmla="*/ 0 h 50"/>
                <a:gd name="T2" fmla="*/ 2147483647 w 51"/>
                <a:gd name="T3" fmla="*/ 0 h 50"/>
                <a:gd name="T4" fmla="*/ 2147483647 w 51"/>
                <a:gd name="T5" fmla="*/ 2147483647 h 50"/>
                <a:gd name="T6" fmla="*/ 2147483647 w 51"/>
                <a:gd name="T7" fmla="*/ 2147483647 h 50"/>
                <a:gd name="T8" fmla="*/ 2147483647 w 51"/>
                <a:gd name="T9" fmla="*/ 2147483647 h 50"/>
                <a:gd name="T10" fmla="*/ 2147483647 w 51"/>
                <a:gd name="T11" fmla="*/ 2147483647 h 50"/>
                <a:gd name="T12" fmla="*/ 2147483647 w 51"/>
                <a:gd name="T13" fmla="*/ 2147483647 h 50"/>
                <a:gd name="T14" fmla="*/ 2147483647 w 51"/>
                <a:gd name="T15" fmla="*/ 2147483647 h 50"/>
                <a:gd name="T16" fmla="*/ 2147483647 w 51"/>
                <a:gd name="T17" fmla="*/ 2147483647 h 50"/>
                <a:gd name="T18" fmla="*/ 0 w 51"/>
                <a:gd name="T19" fmla="*/ 2147483647 h 50"/>
                <a:gd name="T20" fmla="*/ 0 w 51"/>
                <a:gd name="T21" fmla="*/ 2147483647 h 50"/>
                <a:gd name="T22" fmla="*/ 0 w 51"/>
                <a:gd name="T23" fmla="*/ 2147483647 h 50"/>
                <a:gd name="T24" fmla="*/ 2147483647 w 51"/>
                <a:gd name="T25" fmla="*/ 2147483647 h 50"/>
                <a:gd name="T26" fmla="*/ 2147483647 w 51"/>
                <a:gd name="T27" fmla="*/ 0 h 50"/>
                <a:gd name="T28" fmla="*/ 2147483647 w 51"/>
                <a:gd name="T29" fmla="*/ 0 h 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"/>
                <a:gd name="T46" fmla="*/ 0 h 50"/>
                <a:gd name="T47" fmla="*/ 51 w 51"/>
                <a:gd name="T48" fmla="*/ 50 h 5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" h="50">
                  <a:moveTo>
                    <a:pt x="28" y="0"/>
                  </a:moveTo>
                  <a:lnTo>
                    <a:pt x="35" y="0"/>
                  </a:lnTo>
                  <a:lnTo>
                    <a:pt x="43" y="8"/>
                  </a:lnTo>
                  <a:lnTo>
                    <a:pt x="47" y="15"/>
                  </a:lnTo>
                  <a:lnTo>
                    <a:pt x="51" y="27"/>
                  </a:lnTo>
                  <a:lnTo>
                    <a:pt x="43" y="42"/>
                  </a:lnTo>
                  <a:lnTo>
                    <a:pt x="28" y="50"/>
                  </a:lnTo>
                  <a:lnTo>
                    <a:pt x="16" y="46"/>
                  </a:lnTo>
                  <a:lnTo>
                    <a:pt x="8" y="42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8" y="8"/>
                  </a:lnTo>
                  <a:lnTo>
                    <a:pt x="16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7" name="Freeform 276"/>
            <p:cNvSpPr>
              <a:spLocks/>
            </p:cNvSpPr>
            <p:nvPr/>
          </p:nvSpPr>
          <p:spPr bwMode="auto">
            <a:xfrm>
              <a:off x="6853238" y="2535238"/>
              <a:ext cx="30163" cy="30162"/>
            </a:xfrm>
            <a:custGeom>
              <a:avLst/>
              <a:gdLst>
                <a:gd name="T0" fmla="*/ 2147483647 w 39"/>
                <a:gd name="T1" fmla="*/ 0 h 38"/>
                <a:gd name="T2" fmla="*/ 2147483647 w 39"/>
                <a:gd name="T3" fmla="*/ 2147483647 h 38"/>
                <a:gd name="T4" fmla="*/ 2147483647 w 39"/>
                <a:gd name="T5" fmla="*/ 2147483647 h 38"/>
                <a:gd name="T6" fmla="*/ 2147483647 w 39"/>
                <a:gd name="T7" fmla="*/ 2147483647 h 38"/>
                <a:gd name="T8" fmla="*/ 2147483647 w 39"/>
                <a:gd name="T9" fmla="*/ 2147483647 h 38"/>
                <a:gd name="T10" fmla="*/ 2147483647 w 39"/>
                <a:gd name="T11" fmla="*/ 2147483647 h 38"/>
                <a:gd name="T12" fmla="*/ 0 w 39"/>
                <a:gd name="T13" fmla="*/ 2147483647 h 38"/>
                <a:gd name="T14" fmla="*/ 2147483647 w 39"/>
                <a:gd name="T15" fmla="*/ 2147483647 h 38"/>
                <a:gd name="T16" fmla="*/ 2147483647 w 39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8"/>
                <a:gd name="T29" fmla="*/ 39 w 39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8">
                  <a:moveTo>
                    <a:pt x="22" y="0"/>
                  </a:moveTo>
                  <a:lnTo>
                    <a:pt x="33" y="5"/>
                  </a:lnTo>
                  <a:lnTo>
                    <a:pt x="39" y="17"/>
                  </a:lnTo>
                  <a:lnTo>
                    <a:pt x="33" y="33"/>
                  </a:lnTo>
                  <a:lnTo>
                    <a:pt x="22" y="38"/>
                  </a:lnTo>
                  <a:lnTo>
                    <a:pt x="6" y="33"/>
                  </a:lnTo>
                  <a:lnTo>
                    <a:pt x="0" y="17"/>
                  </a:lnTo>
                  <a:lnTo>
                    <a:pt x="6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8" name="Freeform 277"/>
            <p:cNvSpPr>
              <a:spLocks/>
            </p:cNvSpPr>
            <p:nvPr/>
          </p:nvSpPr>
          <p:spPr bwMode="auto">
            <a:xfrm>
              <a:off x="6858000" y="2540000"/>
              <a:ext cx="20638" cy="19050"/>
            </a:xfrm>
            <a:custGeom>
              <a:avLst/>
              <a:gdLst>
                <a:gd name="T0" fmla="*/ 2147483647 w 27"/>
                <a:gd name="T1" fmla="*/ 0 h 26"/>
                <a:gd name="T2" fmla="*/ 2147483647 w 27"/>
                <a:gd name="T3" fmla="*/ 2147483647 h 26"/>
                <a:gd name="T4" fmla="*/ 2147483647 w 27"/>
                <a:gd name="T5" fmla="*/ 2147483647 h 26"/>
                <a:gd name="T6" fmla="*/ 2147483647 w 27"/>
                <a:gd name="T7" fmla="*/ 2147483647 h 26"/>
                <a:gd name="T8" fmla="*/ 2147483647 w 27"/>
                <a:gd name="T9" fmla="*/ 2147483647 h 26"/>
                <a:gd name="T10" fmla="*/ 2147483647 w 27"/>
                <a:gd name="T11" fmla="*/ 2147483647 h 26"/>
                <a:gd name="T12" fmla="*/ 0 w 27"/>
                <a:gd name="T13" fmla="*/ 2147483647 h 26"/>
                <a:gd name="T14" fmla="*/ 2147483647 w 27"/>
                <a:gd name="T15" fmla="*/ 2147483647 h 26"/>
                <a:gd name="T16" fmla="*/ 2147483647 w 27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26"/>
                <a:gd name="T29" fmla="*/ 27 w 27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26">
                  <a:moveTo>
                    <a:pt x="16" y="0"/>
                  </a:moveTo>
                  <a:lnTo>
                    <a:pt x="23" y="2"/>
                  </a:lnTo>
                  <a:lnTo>
                    <a:pt x="27" y="12"/>
                  </a:lnTo>
                  <a:lnTo>
                    <a:pt x="23" y="20"/>
                  </a:lnTo>
                  <a:lnTo>
                    <a:pt x="16" y="26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19" name="Freeform 278"/>
            <p:cNvSpPr>
              <a:spLocks/>
            </p:cNvSpPr>
            <p:nvPr/>
          </p:nvSpPr>
          <p:spPr bwMode="auto">
            <a:xfrm>
              <a:off x="5408613" y="1797050"/>
              <a:ext cx="928688" cy="1006475"/>
            </a:xfrm>
            <a:custGeom>
              <a:avLst/>
              <a:gdLst>
                <a:gd name="T0" fmla="*/ 2147483647 w 1170"/>
                <a:gd name="T1" fmla="*/ 2147483647 h 1268"/>
                <a:gd name="T2" fmla="*/ 2147483647 w 1170"/>
                <a:gd name="T3" fmla="*/ 2147483647 h 1268"/>
                <a:gd name="T4" fmla="*/ 2147483647 w 1170"/>
                <a:gd name="T5" fmla="*/ 0 h 1268"/>
                <a:gd name="T6" fmla="*/ 2147483647 w 1170"/>
                <a:gd name="T7" fmla="*/ 2147483647 h 1268"/>
                <a:gd name="T8" fmla="*/ 2147483647 w 1170"/>
                <a:gd name="T9" fmla="*/ 2147483647 h 1268"/>
                <a:gd name="T10" fmla="*/ 0 w 1170"/>
                <a:gd name="T11" fmla="*/ 2147483647 h 1268"/>
                <a:gd name="T12" fmla="*/ 2147483647 w 1170"/>
                <a:gd name="T13" fmla="*/ 2147483647 h 1268"/>
                <a:gd name="T14" fmla="*/ 2147483647 w 1170"/>
                <a:gd name="T15" fmla="*/ 2147483647 h 1268"/>
                <a:gd name="T16" fmla="*/ 2147483647 w 1170"/>
                <a:gd name="T17" fmla="*/ 2147483647 h 1268"/>
                <a:gd name="T18" fmla="*/ 2147483647 w 1170"/>
                <a:gd name="T19" fmla="*/ 2147483647 h 1268"/>
                <a:gd name="T20" fmla="*/ 2147483647 w 1170"/>
                <a:gd name="T21" fmla="*/ 2147483647 h 1268"/>
                <a:gd name="T22" fmla="*/ 2147483647 w 1170"/>
                <a:gd name="T23" fmla="*/ 2147483647 h 1268"/>
                <a:gd name="T24" fmla="*/ 2147483647 w 1170"/>
                <a:gd name="T25" fmla="*/ 2147483647 h 1268"/>
                <a:gd name="T26" fmla="*/ 2147483647 w 1170"/>
                <a:gd name="T27" fmla="*/ 2147483647 h 12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70"/>
                <a:gd name="T43" fmla="*/ 0 h 1268"/>
                <a:gd name="T44" fmla="*/ 1170 w 1170"/>
                <a:gd name="T45" fmla="*/ 1268 h 12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70" h="1268">
                  <a:moveTo>
                    <a:pt x="105" y="302"/>
                  </a:moveTo>
                  <a:lnTo>
                    <a:pt x="661" y="851"/>
                  </a:lnTo>
                  <a:lnTo>
                    <a:pt x="683" y="0"/>
                  </a:lnTo>
                  <a:lnTo>
                    <a:pt x="1170" y="29"/>
                  </a:lnTo>
                  <a:lnTo>
                    <a:pt x="914" y="1268"/>
                  </a:lnTo>
                  <a:lnTo>
                    <a:pt x="0" y="578"/>
                  </a:lnTo>
                  <a:lnTo>
                    <a:pt x="4" y="564"/>
                  </a:lnTo>
                  <a:lnTo>
                    <a:pt x="18" y="533"/>
                  </a:lnTo>
                  <a:lnTo>
                    <a:pt x="35" y="488"/>
                  </a:lnTo>
                  <a:lnTo>
                    <a:pt x="58" y="440"/>
                  </a:lnTo>
                  <a:lnTo>
                    <a:pt x="78" y="388"/>
                  </a:lnTo>
                  <a:lnTo>
                    <a:pt x="95" y="345"/>
                  </a:lnTo>
                  <a:lnTo>
                    <a:pt x="103" y="312"/>
                  </a:lnTo>
                  <a:lnTo>
                    <a:pt x="105" y="302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0" name="Freeform 279"/>
            <p:cNvSpPr>
              <a:spLocks/>
            </p:cNvSpPr>
            <p:nvPr/>
          </p:nvSpPr>
          <p:spPr bwMode="auto">
            <a:xfrm>
              <a:off x="5408613" y="1819275"/>
              <a:ext cx="906463" cy="971550"/>
            </a:xfrm>
            <a:custGeom>
              <a:avLst/>
              <a:gdLst>
                <a:gd name="T0" fmla="*/ 2147483647 w 1142"/>
                <a:gd name="T1" fmla="*/ 2147483647 h 1224"/>
                <a:gd name="T2" fmla="*/ 2147483647 w 1142"/>
                <a:gd name="T3" fmla="*/ 2147483647 h 1224"/>
                <a:gd name="T4" fmla="*/ 2147483647 w 1142"/>
                <a:gd name="T5" fmla="*/ 2147483647 h 1224"/>
                <a:gd name="T6" fmla="*/ 2147483647 w 1142"/>
                <a:gd name="T7" fmla="*/ 2147483647 h 1224"/>
                <a:gd name="T8" fmla="*/ 2147483647 w 1142"/>
                <a:gd name="T9" fmla="*/ 2147483647 h 1224"/>
                <a:gd name="T10" fmla="*/ 2147483647 w 1142"/>
                <a:gd name="T11" fmla="*/ 2147483647 h 1224"/>
                <a:gd name="T12" fmla="*/ 2147483647 w 1142"/>
                <a:gd name="T13" fmla="*/ 2147483647 h 1224"/>
                <a:gd name="T14" fmla="*/ 2147483647 w 1142"/>
                <a:gd name="T15" fmla="*/ 2147483647 h 1224"/>
                <a:gd name="T16" fmla="*/ 2147483647 w 1142"/>
                <a:gd name="T17" fmla="*/ 2147483647 h 1224"/>
                <a:gd name="T18" fmla="*/ 2147483647 w 1142"/>
                <a:gd name="T19" fmla="*/ 2147483647 h 1224"/>
                <a:gd name="T20" fmla="*/ 2147483647 w 1142"/>
                <a:gd name="T21" fmla="*/ 2147483647 h 1224"/>
                <a:gd name="T22" fmla="*/ 2147483647 w 1142"/>
                <a:gd name="T23" fmla="*/ 2147483647 h 1224"/>
                <a:gd name="T24" fmla="*/ 2147483647 w 1142"/>
                <a:gd name="T25" fmla="*/ 2147483647 h 1224"/>
                <a:gd name="T26" fmla="*/ 2147483647 w 1142"/>
                <a:gd name="T27" fmla="*/ 2147483647 h 1224"/>
                <a:gd name="T28" fmla="*/ 2147483647 w 1142"/>
                <a:gd name="T29" fmla="*/ 2147483647 h 1224"/>
                <a:gd name="T30" fmla="*/ 2147483647 w 1142"/>
                <a:gd name="T31" fmla="*/ 2147483647 h 1224"/>
                <a:gd name="T32" fmla="*/ 2147483647 w 1142"/>
                <a:gd name="T33" fmla="*/ 0 h 1224"/>
                <a:gd name="T34" fmla="*/ 2147483647 w 1142"/>
                <a:gd name="T35" fmla="*/ 2147483647 h 1224"/>
                <a:gd name="T36" fmla="*/ 2147483647 w 1142"/>
                <a:gd name="T37" fmla="*/ 2147483647 h 1224"/>
                <a:gd name="T38" fmla="*/ 2147483647 w 1142"/>
                <a:gd name="T39" fmla="*/ 2147483647 h 1224"/>
                <a:gd name="T40" fmla="*/ 2147483647 w 1142"/>
                <a:gd name="T41" fmla="*/ 2147483647 h 1224"/>
                <a:gd name="T42" fmla="*/ 2147483647 w 1142"/>
                <a:gd name="T43" fmla="*/ 2147483647 h 1224"/>
                <a:gd name="T44" fmla="*/ 2147483647 w 1142"/>
                <a:gd name="T45" fmla="*/ 2147483647 h 1224"/>
                <a:gd name="T46" fmla="*/ 2147483647 w 1142"/>
                <a:gd name="T47" fmla="*/ 2147483647 h 1224"/>
                <a:gd name="T48" fmla="*/ 2147483647 w 1142"/>
                <a:gd name="T49" fmla="*/ 2147483647 h 1224"/>
                <a:gd name="T50" fmla="*/ 2147483647 w 1142"/>
                <a:gd name="T51" fmla="*/ 2147483647 h 1224"/>
                <a:gd name="T52" fmla="*/ 2147483647 w 1142"/>
                <a:gd name="T53" fmla="*/ 2147483647 h 1224"/>
                <a:gd name="T54" fmla="*/ 2147483647 w 1142"/>
                <a:gd name="T55" fmla="*/ 2147483647 h 1224"/>
                <a:gd name="T56" fmla="*/ 2147483647 w 1142"/>
                <a:gd name="T57" fmla="*/ 2147483647 h 1224"/>
                <a:gd name="T58" fmla="*/ 2147483647 w 1142"/>
                <a:gd name="T59" fmla="*/ 2147483647 h 1224"/>
                <a:gd name="T60" fmla="*/ 2147483647 w 1142"/>
                <a:gd name="T61" fmla="*/ 2147483647 h 1224"/>
                <a:gd name="T62" fmla="*/ 2147483647 w 1142"/>
                <a:gd name="T63" fmla="*/ 2147483647 h 1224"/>
                <a:gd name="T64" fmla="*/ 2147483647 w 1142"/>
                <a:gd name="T65" fmla="*/ 2147483647 h 1224"/>
                <a:gd name="T66" fmla="*/ 2147483647 w 1142"/>
                <a:gd name="T67" fmla="*/ 2147483647 h 1224"/>
                <a:gd name="T68" fmla="*/ 2147483647 w 1142"/>
                <a:gd name="T69" fmla="*/ 2147483647 h 1224"/>
                <a:gd name="T70" fmla="*/ 2147483647 w 1142"/>
                <a:gd name="T71" fmla="*/ 2147483647 h 1224"/>
                <a:gd name="T72" fmla="*/ 2147483647 w 1142"/>
                <a:gd name="T73" fmla="*/ 2147483647 h 1224"/>
                <a:gd name="T74" fmla="*/ 2147483647 w 1142"/>
                <a:gd name="T75" fmla="*/ 2147483647 h 1224"/>
                <a:gd name="T76" fmla="*/ 2147483647 w 1142"/>
                <a:gd name="T77" fmla="*/ 2147483647 h 1224"/>
                <a:gd name="T78" fmla="*/ 2147483647 w 1142"/>
                <a:gd name="T79" fmla="*/ 2147483647 h 1224"/>
                <a:gd name="T80" fmla="*/ 0 w 1142"/>
                <a:gd name="T81" fmla="*/ 2147483647 h 1224"/>
                <a:gd name="T82" fmla="*/ 2147483647 w 1142"/>
                <a:gd name="T83" fmla="*/ 2147483647 h 1224"/>
                <a:gd name="T84" fmla="*/ 2147483647 w 1142"/>
                <a:gd name="T85" fmla="*/ 2147483647 h 1224"/>
                <a:gd name="T86" fmla="*/ 2147483647 w 1142"/>
                <a:gd name="T87" fmla="*/ 2147483647 h 1224"/>
                <a:gd name="T88" fmla="*/ 2147483647 w 1142"/>
                <a:gd name="T89" fmla="*/ 2147483647 h 1224"/>
                <a:gd name="T90" fmla="*/ 2147483647 w 1142"/>
                <a:gd name="T91" fmla="*/ 2147483647 h 1224"/>
                <a:gd name="T92" fmla="*/ 2147483647 w 1142"/>
                <a:gd name="T93" fmla="*/ 2147483647 h 1224"/>
                <a:gd name="T94" fmla="*/ 2147483647 w 1142"/>
                <a:gd name="T95" fmla="*/ 2147483647 h 1224"/>
                <a:gd name="T96" fmla="*/ 2147483647 w 1142"/>
                <a:gd name="T97" fmla="*/ 2147483647 h 12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2"/>
                <a:gd name="T148" fmla="*/ 0 h 1224"/>
                <a:gd name="T149" fmla="*/ 1142 w 1142"/>
                <a:gd name="T150" fmla="*/ 1224 h 12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2" h="1224">
                  <a:moveTo>
                    <a:pt x="93" y="297"/>
                  </a:moveTo>
                  <a:lnTo>
                    <a:pt x="165" y="366"/>
                  </a:lnTo>
                  <a:lnTo>
                    <a:pt x="239" y="438"/>
                  </a:lnTo>
                  <a:lnTo>
                    <a:pt x="310" y="510"/>
                  </a:lnTo>
                  <a:lnTo>
                    <a:pt x="384" y="582"/>
                  </a:lnTo>
                  <a:lnTo>
                    <a:pt x="456" y="651"/>
                  </a:lnTo>
                  <a:lnTo>
                    <a:pt x="530" y="723"/>
                  </a:lnTo>
                  <a:lnTo>
                    <a:pt x="601" y="795"/>
                  </a:lnTo>
                  <a:lnTo>
                    <a:pt x="677" y="869"/>
                  </a:lnTo>
                  <a:lnTo>
                    <a:pt x="679" y="758"/>
                  </a:lnTo>
                  <a:lnTo>
                    <a:pt x="683" y="650"/>
                  </a:lnTo>
                  <a:lnTo>
                    <a:pt x="685" y="541"/>
                  </a:lnTo>
                  <a:lnTo>
                    <a:pt x="691" y="432"/>
                  </a:lnTo>
                  <a:lnTo>
                    <a:pt x="694" y="324"/>
                  </a:lnTo>
                  <a:lnTo>
                    <a:pt x="700" y="215"/>
                  </a:lnTo>
                  <a:lnTo>
                    <a:pt x="706" y="107"/>
                  </a:lnTo>
                  <a:lnTo>
                    <a:pt x="712" y="0"/>
                  </a:lnTo>
                  <a:lnTo>
                    <a:pt x="764" y="2"/>
                  </a:lnTo>
                  <a:lnTo>
                    <a:pt x="819" y="6"/>
                  </a:lnTo>
                  <a:lnTo>
                    <a:pt x="873" y="8"/>
                  </a:lnTo>
                  <a:lnTo>
                    <a:pt x="927" y="12"/>
                  </a:lnTo>
                  <a:lnTo>
                    <a:pt x="980" y="13"/>
                  </a:lnTo>
                  <a:lnTo>
                    <a:pt x="1034" y="19"/>
                  </a:lnTo>
                  <a:lnTo>
                    <a:pt x="1088" y="21"/>
                  </a:lnTo>
                  <a:lnTo>
                    <a:pt x="1142" y="27"/>
                  </a:lnTo>
                  <a:lnTo>
                    <a:pt x="1109" y="174"/>
                  </a:lnTo>
                  <a:lnTo>
                    <a:pt x="1078" y="326"/>
                  </a:lnTo>
                  <a:lnTo>
                    <a:pt x="1045" y="473"/>
                  </a:lnTo>
                  <a:lnTo>
                    <a:pt x="1016" y="624"/>
                  </a:lnTo>
                  <a:lnTo>
                    <a:pt x="983" y="774"/>
                  </a:lnTo>
                  <a:lnTo>
                    <a:pt x="952" y="923"/>
                  </a:lnTo>
                  <a:lnTo>
                    <a:pt x="919" y="1072"/>
                  </a:lnTo>
                  <a:lnTo>
                    <a:pt x="890" y="1224"/>
                  </a:lnTo>
                  <a:lnTo>
                    <a:pt x="778" y="1138"/>
                  </a:lnTo>
                  <a:lnTo>
                    <a:pt x="665" y="1055"/>
                  </a:lnTo>
                  <a:lnTo>
                    <a:pt x="555" y="969"/>
                  </a:lnTo>
                  <a:lnTo>
                    <a:pt x="444" y="886"/>
                  </a:lnTo>
                  <a:lnTo>
                    <a:pt x="332" y="801"/>
                  </a:lnTo>
                  <a:lnTo>
                    <a:pt x="221" y="717"/>
                  </a:lnTo>
                  <a:lnTo>
                    <a:pt x="111" y="634"/>
                  </a:lnTo>
                  <a:lnTo>
                    <a:pt x="0" y="551"/>
                  </a:lnTo>
                  <a:lnTo>
                    <a:pt x="4" y="539"/>
                  </a:lnTo>
                  <a:lnTo>
                    <a:pt x="16" y="510"/>
                  </a:lnTo>
                  <a:lnTo>
                    <a:pt x="31" y="469"/>
                  </a:lnTo>
                  <a:lnTo>
                    <a:pt x="53" y="423"/>
                  </a:lnTo>
                  <a:lnTo>
                    <a:pt x="68" y="374"/>
                  </a:lnTo>
                  <a:lnTo>
                    <a:pt x="84" y="335"/>
                  </a:lnTo>
                  <a:lnTo>
                    <a:pt x="93" y="306"/>
                  </a:lnTo>
                  <a:lnTo>
                    <a:pt x="93" y="297"/>
                  </a:lnTo>
                  <a:close/>
                </a:path>
              </a:pathLst>
            </a:custGeom>
            <a:solidFill>
              <a:srgbClr val="FFE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1" name="Freeform 280"/>
            <p:cNvSpPr>
              <a:spLocks/>
            </p:cNvSpPr>
            <p:nvPr/>
          </p:nvSpPr>
          <p:spPr bwMode="auto">
            <a:xfrm>
              <a:off x="5408613" y="1838325"/>
              <a:ext cx="885825" cy="938212"/>
            </a:xfrm>
            <a:custGeom>
              <a:avLst/>
              <a:gdLst>
                <a:gd name="T0" fmla="*/ 2147483647 w 1115"/>
                <a:gd name="T1" fmla="*/ 2147483647 h 1183"/>
                <a:gd name="T2" fmla="*/ 2147483647 w 1115"/>
                <a:gd name="T3" fmla="*/ 2147483647 h 1183"/>
                <a:gd name="T4" fmla="*/ 2147483647 w 1115"/>
                <a:gd name="T5" fmla="*/ 2147483647 h 1183"/>
                <a:gd name="T6" fmla="*/ 2147483647 w 1115"/>
                <a:gd name="T7" fmla="*/ 2147483647 h 1183"/>
                <a:gd name="T8" fmla="*/ 2147483647 w 1115"/>
                <a:gd name="T9" fmla="*/ 2147483647 h 1183"/>
                <a:gd name="T10" fmla="*/ 2147483647 w 1115"/>
                <a:gd name="T11" fmla="*/ 2147483647 h 1183"/>
                <a:gd name="T12" fmla="*/ 2147483647 w 1115"/>
                <a:gd name="T13" fmla="*/ 2147483647 h 1183"/>
                <a:gd name="T14" fmla="*/ 2147483647 w 1115"/>
                <a:gd name="T15" fmla="*/ 2147483647 h 1183"/>
                <a:gd name="T16" fmla="*/ 2147483647 w 1115"/>
                <a:gd name="T17" fmla="*/ 2147483647 h 1183"/>
                <a:gd name="T18" fmla="*/ 2147483647 w 1115"/>
                <a:gd name="T19" fmla="*/ 2147483647 h 1183"/>
                <a:gd name="T20" fmla="*/ 2147483647 w 1115"/>
                <a:gd name="T21" fmla="*/ 2147483647 h 1183"/>
                <a:gd name="T22" fmla="*/ 2147483647 w 1115"/>
                <a:gd name="T23" fmla="*/ 2147483647 h 1183"/>
                <a:gd name="T24" fmla="*/ 2147483647 w 1115"/>
                <a:gd name="T25" fmla="*/ 2147483647 h 1183"/>
                <a:gd name="T26" fmla="*/ 2147483647 w 1115"/>
                <a:gd name="T27" fmla="*/ 2147483647 h 1183"/>
                <a:gd name="T28" fmla="*/ 2147483647 w 1115"/>
                <a:gd name="T29" fmla="*/ 2147483647 h 1183"/>
                <a:gd name="T30" fmla="*/ 2147483647 w 1115"/>
                <a:gd name="T31" fmla="*/ 2147483647 h 1183"/>
                <a:gd name="T32" fmla="*/ 2147483647 w 1115"/>
                <a:gd name="T33" fmla="*/ 0 h 1183"/>
                <a:gd name="T34" fmla="*/ 2147483647 w 1115"/>
                <a:gd name="T35" fmla="*/ 2147483647 h 1183"/>
                <a:gd name="T36" fmla="*/ 2147483647 w 1115"/>
                <a:gd name="T37" fmla="*/ 2147483647 h 1183"/>
                <a:gd name="T38" fmla="*/ 2147483647 w 1115"/>
                <a:gd name="T39" fmla="*/ 2147483647 h 1183"/>
                <a:gd name="T40" fmla="*/ 2147483647 w 1115"/>
                <a:gd name="T41" fmla="*/ 2147483647 h 1183"/>
                <a:gd name="T42" fmla="*/ 2147483647 w 1115"/>
                <a:gd name="T43" fmla="*/ 2147483647 h 1183"/>
                <a:gd name="T44" fmla="*/ 2147483647 w 1115"/>
                <a:gd name="T45" fmla="*/ 2147483647 h 1183"/>
                <a:gd name="T46" fmla="*/ 2147483647 w 1115"/>
                <a:gd name="T47" fmla="*/ 2147483647 h 1183"/>
                <a:gd name="T48" fmla="*/ 2147483647 w 1115"/>
                <a:gd name="T49" fmla="*/ 2147483647 h 1183"/>
                <a:gd name="T50" fmla="*/ 2147483647 w 1115"/>
                <a:gd name="T51" fmla="*/ 2147483647 h 1183"/>
                <a:gd name="T52" fmla="*/ 2147483647 w 1115"/>
                <a:gd name="T53" fmla="*/ 2147483647 h 1183"/>
                <a:gd name="T54" fmla="*/ 2147483647 w 1115"/>
                <a:gd name="T55" fmla="*/ 2147483647 h 1183"/>
                <a:gd name="T56" fmla="*/ 2147483647 w 1115"/>
                <a:gd name="T57" fmla="*/ 2147483647 h 1183"/>
                <a:gd name="T58" fmla="*/ 2147483647 w 1115"/>
                <a:gd name="T59" fmla="*/ 2147483647 h 1183"/>
                <a:gd name="T60" fmla="*/ 2147483647 w 1115"/>
                <a:gd name="T61" fmla="*/ 2147483647 h 1183"/>
                <a:gd name="T62" fmla="*/ 2147483647 w 1115"/>
                <a:gd name="T63" fmla="*/ 2147483647 h 1183"/>
                <a:gd name="T64" fmla="*/ 2147483647 w 1115"/>
                <a:gd name="T65" fmla="*/ 2147483647 h 1183"/>
                <a:gd name="T66" fmla="*/ 2147483647 w 1115"/>
                <a:gd name="T67" fmla="*/ 2147483647 h 1183"/>
                <a:gd name="T68" fmla="*/ 2147483647 w 1115"/>
                <a:gd name="T69" fmla="*/ 2147483647 h 1183"/>
                <a:gd name="T70" fmla="*/ 2147483647 w 1115"/>
                <a:gd name="T71" fmla="*/ 2147483647 h 1183"/>
                <a:gd name="T72" fmla="*/ 2147483647 w 1115"/>
                <a:gd name="T73" fmla="*/ 2147483647 h 1183"/>
                <a:gd name="T74" fmla="*/ 2147483647 w 1115"/>
                <a:gd name="T75" fmla="*/ 2147483647 h 1183"/>
                <a:gd name="T76" fmla="*/ 2147483647 w 1115"/>
                <a:gd name="T77" fmla="*/ 2147483647 h 1183"/>
                <a:gd name="T78" fmla="*/ 2147483647 w 1115"/>
                <a:gd name="T79" fmla="*/ 2147483647 h 1183"/>
                <a:gd name="T80" fmla="*/ 0 w 1115"/>
                <a:gd name="T81" fmla="*/ 2147483647 h 1183"/>
                <a:gd name="T82" fmla="*/ 2147483647 w 1115"/>
                <a:gd name="T83" fmla="*/ 2147483647 h 1183"/>
                <a:gd name="T84" fmla="*/ 2147483647 w 1115"/>
                <a:gd name="T85" fmla="*/ 2147483647 h 1183"/>
                <a:gd name="T86" fmla="*/ 2147483647 w 1115"/>
                <a:gd name="T87" fmla="*/ 2147483647 h 1183"/>
                <a:gd name="T88" fmla="*/ 2147483647 w 1115"/>
                <a:gd name="T89" fmla="*/ 2147483647 h 1183"/>
                <a:gd name="T90" fmla="*/ 2147483647 w 1115"/>
                <a:gd name="T91" fmla="*/ 2147483647 h 1183"/>
                <a:gd name="T92" fmla="*/ 2147483647 w 1115"/>
                <a:gd name="T93" fmla="*/ 2147483647 h 1183"/>
                <a:gd name="T94" fmla="*/ 2147483647 w 1115"/>
                <a:gd name="T95" fmla="*/ 2147483647 h 1183"/>
                <a:gd name="T96" fmla="*/ 2147483647 w 1115"/>
                <a:gd name="T97" fmla="*/ 2147483647 h 118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5"/>
                <a:gd name="T148" fmla="*/ 0 h 1183"/>
                <a:gd name="T149" fmla="*/ 1115 w 1115"/>
                <a:gd name="T150" fmla="*/ 1183 h 118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5" h="1183">
                  <a:moveTo>
                    <a:pt x="84" y="295"/>
                  </a:moveTo>
                  <a:lnTo>
                    <a:pt x="159" y="369"/>
                  </a:lnTo>
                  <a:lnTo>
                    <a:pt x="235" y="442"/>
                  </a:lnTo>
                  <a:lnTo>
                    <a:pt x="310" y="516"/>
                  </a:lnTo>
                  <a:lnTo>
                    <a:pt x="388" y="592"/>
                  </a:lnTo>
                  <a:lnTo>
                    <a:pt x="464" y="665"/>
                  </a:lnTo>
                  <a:lnTo>
                    <a:pt x="539" y="741"/>
                  </a:lnTo>
                  <a:lnTo>
                    <a:pt x="615" y="815"/>
                  </a:lnTo>
                  <a:lnTo>
                    <a:pt x="693" y="890"/>
                  </a:lnTo>
                  <a:lnTo>
                    <a:pt x="696" y="778"/>
                  </a:lnTo>
                  <a:lnTo>
                    <a:pt x="702" y="667"/>
                  </a:lnTo>
                  <a:lnTo>
                    <a:pt x="708" y="555"/>
                  </a:lnTo>
                  <a:lnTo>
                    <a:pt x="714" y="444"/>
                  </a:lnTo>
                  <a:lnTo>
                    <a:pt x="720" y="332"/>
                  </a:lnTo>
                  <a:lnTo>
                    <a:pt x="725" y="221"/>
                  </a:lnTo>
                  <a:lnTo>
                    <a:pt x="731" y="111"/>
                  </a:lnTo>
                  <a:lnTo>
                    <a:pt x="737" y="0"/>
                  </a:lnTo>
                  <a:lnTo>
                    <a:pt x="784" y="2"/>
                  </a:lnTo>
                  <a:lnTo>
                    <a:pt x="832" y="8"/>
                  </a:lnTo>
                  <a:lnTo>
                    <a:pt x="881" y="10"/>
                  </a:lnTo>
                  <a:lnTo>
                    <a:pt x="929" y="16"/>
                  </a:lnTo>
                  <a:lnTo>
                    <a:pt x="976" y="20"/>
                  </a:lnTo>
                  <a:lnTo>
                    <a:pt x="1022" y="23"/>
                  </a:lnTo>
                  <a:lnTo>
                    <a:pt x="1069" y="27"/>
                  </a:lnTo>
                  <a:lnTo>
                    <a:pt x="1115" y="33"/>
                  </a:lnTo>
                  <a:lnTo>
                    <a:pt x="1082" y="175"/>
                  </a:lnTo>
                  <a:lnTo>
                    <a:pt x="1051" y="318"/>
                  </a:lnTo>
                  <a:lnTo>
                    <a:pt x="1018" y="462"/>
                  </a:lnTo>
                  <a:lnTo>
                    <a:pt x="989" y="607"/>
                  </a:lnTo>
                  <a:lnTo>
                    <a:pt x="956" y="751"/>
                  </a:lnTo>
                  <a:lnTo>
                    <a:pt x="925" y="894"/>
                  </a:lnTo>
                  <a:lnTo>
                    <a:pt x="892" y="1038"/>
                  </a:lnTo>
                  <a:lnTo>
                    <a:pt x="863" y="1183"/>
                  </a:lnTo>
                  <a:lnTo>
                    <a:pt x="753" y="1100"/>
                  </a:lnTo>
                  <a:lnTo>
                    <a:pt x="646" y="1018"/>
                  </a:lnTo>
                  <a:lnTo>
                    <a:pt x="537" y="937"/>
                  </a:lnTo>
                  <a:lnTo>
                    <a:pt x="431" y="855"/>
                  </a:lnTo>
                  <a:lnTo>
                    <a:pt x="322" y="772"/>
                  </a:lnTo>
                  <a:lnTo>
                    <a:pt x="215" y="691"/>
                  </a:lnTo>
                  <a:lnTo>
                    <a:pt x="107" y="609"/>
                  </a:lnTo>
                  <a:lnTo>
                    <a:pt x="0" y="528"/>
                  </a:lnTo>
                  <a:lnTo>
                    <a:pt x="4" y="516"/>
                  </a:lnTo>
                  <a:lnTo>
                    <a:pt x="16" y="491"/>
                  </a:lnTo>
                  <a:lnTo>
                    <a:pt x="29" y="454"/>
                  </a:lnTo>
                  <a:lnTo>
                    <a:pt x="49" y="411"/>
                  </a:lnTo>
                  <a:lnTo>
                    <a:pt x="64" y="367"/>
                  </a:lnTo>
                  <a:lnTo>
                    <a:pt x="78" y="330"/>
                  </a:lnTo>
                  <a:lnTo>
                    <a:pt x="84" y="303"/>
                  </a:lnTo>
                  <a:lnTo>
                    <a:pt x="84" y="29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2" name="Freeform 281"/>
            <p:cNvSpPr>
              <a:spLocks/>
            </p:cNvSpPr>
            <p:nvPr/>
          </p:nvSpPr>
          <p:spPr bwMode="auto">
            <a:xfrm>
              <a:off x="5408613" y="1858963"/>
              <a:ext cx="863600" cy="904875"/>
            </a:xfrm>
            <a:custGeom>
              <a:avLst/>
              <a:gdLst>
                <a:gd name="T0" fmla="*/ 2147483647 w 1088"/>
                <a:gd name="T1" fmla="*/ 2147483647 h 1141"/>
                <a:gd name="T2" fmla="*/ 2147483647 w 1088"/>
                <a:gd name="T3" fmla="*/ 2147483647 h 1141"/>
                <a:gd name="T4" fmla="*/ 2147483647 w 1088"/>
                <a:gd name="T5" fmla="*/ 0 h 1141"/>
                <a:gd name="T6" fmla="*/ 2147483647 w 1088"/>
                <a:gd name="T7" fmla="*/ 2147483647 h 1141"/>
                <a:gd name="T8" fmla="*/ 2147483647 w 1088"/>
                <a:gd name="T9" fmla="*/ 2147483647 h 1141"/>
                <a:gd name="T10" fmla="*/ 0 w 1088"/>
                <a:gd name="T11" fmla="*/ 2147483647 h 1141"/>
                <a:gd name="T12" fmla="*/ 2147483647 w 1088"/>
                <a:gd name="T13" fmla="*/ 2147483647 h 1141"/>
                <a:gd name="T14" fmla="*/ 2147483647 w 1088"/>
                <a:gd name="T15" fmla="*/ 2147483647 h 1141"/>
                <a:gd name="T16" fmla="*/ 2147483647 w 1088"/>
                <a:gd name="T17" fmla="*/ 2147483647 h 1141"/>
                <a:gd name="T18" fmla="*/ 2147483647 w 1088"/>
                <a:gd name="T19" fmla="*/ 2147483647 h 1141"/>
                <a:gd name="T20" fmla="*/ 2147483647 w 1088"/>
                <a:gd name="T21" fmla="*/ 2147483647 h 1141"/>
                <a:gd name="T22" fmla="*/ 2147483647 w 1088"/>
                <a:gd name="T23" fmla="*/ 2147483647 h 1141"/>
                <a:gd name="T24" fmla="*/ 2147483647 w 1088"/>
                <a:gd name="T25" fmla="*/ 2147483647 h 1141"/>
                <a:gd name="T26" fmla="*/ 2147483647 w 1088"/>
                <a:gd name="T27" fmla="*/ 2147483647 h 11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88"/>
                <a:gd name="T43" fmla="*/ 0 h 1141"/>
                <a:gd name="T44" fmla="*/ 1088 w 1088"/>
                <a:gd name="T45" fmla="*/ 1141 h 11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88" h="1141">
                  <a:moveTo>
                    <a:pt x="76" y="289"/>
                  </a:moveTo>
                  <a:lnTo>
                    <a:pt x="706" y="906"/>
                  </a:lnTo>
                  <a:lnTo>
                    <a:pt x="766" y="0"/>
                  </a:lnTo>
                  <a:lnTo>
                    <a:pt x="1088" y="33"/>
                  </a:lnTo>
                  <a:lnTo>
                    <a:pt x="836" y="1141"/>
                  </a:lnTo>
                  <a:lnTo>
                    <a:pt x="0" y="501"/>
                  </a:lnTo>
                  <a:lnTo>
                    <a:pt x="4" y="491"/>
                  </a:lnTo>
                  <a:lnTo>
                    <a:pt x="14" y="466"/>
                  </a:lnTo>
                  <a:lnTo>
                    <a:pt x="27" y="431"/>
                  </a:lnTo>
                  <a:lnTo>
                    <a:pt x="43" y="394"/>
                  </a:lnTo>
                  <a:lnTo>
                    <a:pt x="56" y="353"/>
                  </a:lnTo>
                  <a:lnTo>
                    <a:pt x="70" y="320"/>
                  </a:lnTo>
                  <a:lnTo>
                    <a:pt x="76" y="297"/>
                  </a:lnTo>
                  <a:lnTo>
                    <a:pt x="76" y="28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3" name="Freeform 282"/>
            <p:cNvSpPr>
              <a:spLocks/>
            </p:cNvSpPr>
            <p:nvPr/>
          </p:nvSpPr>
          <p:spPr bwMode="auto">
            <a:xfrm>
              <a:off x="4597400" y="1943100"/>
              <a:ext cx="2116138" cy="1955800"/>
            </a:xfrm>
            <a:custGeom>
              <a:avLst/>
              <a:gdLst>
                <a:gd name="T0" fmla="*/ 2147483647 w 2667"/>
                <a:gd name="T1" fmla="*/ 2147483647 h 2465"/>
                <a:gd name="T2" fmla="*/ 2147483647 w 2667"/>
                <a:gd name="T3" fmla="*/ 2147483647 h 2465"/>
                <a:gd name="T4" fmla="*/ 2147483647 w 2667"/>
                <a:gd name="T5" fmla="*/ 2147483647 h 2465"/>
                <a:gd name="T6" fmla="*/ 2147483647 w 2667"/>
                <a:gd name="T7" fmla="*/ 2147483647 h 2465"/>
                <a:gd name="T8" fmla="*/ 2147483647 w 2667"/>
                <a:gd name="T9" fmla="*/ 2147483647 h 2465"/>
                <a:gd name="T10" fmla="*/ 2147483647 w 2667"/>
                <a:gd name="T11" fmla="*/ 2147483647 h 2465"/>
                <a:gd name="T12" fmla="*/ 2147483647 w 2667"/>
                <a:gd name="T13" fmla="*/ 2147483647 h 2465"/>
                <a:gd name="T14" fmla="*/ 2147483647 w 2667"/>
                <a:gd name="T15" fmla="*/ 2147483647 h 2465"/>
                <a:gd name="T16" fmla="*/ 2147483647 w 2667"/>
                <a:gd name="T17" fmla="*/ 2147483647 h 2465"/>
                <a:gd name="T18" fmla="*/ 2147483647 w 2667"/>
                <a:gd name="T19" fmla="*/ 2147483647 h 2465"/>
                <a:gd name="T20" fmla="*/ 2147483647 w 2667"/>
                <a:gd name="T21" fmla="*/ 2147483647 h 2465"/>
                <a:gd name="T22" fmla="*/ 2147483647 w 2667"/>
                <a:gd name="T23" fmla="*/ 2147483647 h 2465"/>
                <a:gd name="T24" fmla="*/ 0 w 2667"/>
                <a:gd name="T25" fmla="*/ 2147483647 h 2465"/>
                <a:gd name="T26" fmla="*/ 2147483647 w 2667"/>
                <a:gd name="T27" fmla="*/ 2147483647 h 2465"/>
                <a:gd name="T28" fmla="*/ 2147483647 w 2667"/>
                <a:gd name="T29" fmla="*/ 2147483647 h 2465"/>
                <a:gd name="T30" fmla="*/ 2147483647 w 2667"/>
                <a:gd name="T31" fmla="*/ 2147483647 h 2465"/>
                <a:gd name="T32" fmla="*/ 2147483647 w 2667"/>
                <a:gd name="T33" fmla="*/ 2147483647 h 2465"/>
                <a:gd name="T34" fmla="*/ 2147483647 w 2667"/>
                <a:gd name="T35" fmla="*/ 2147483647 h 2465"/>
                <a:gd name="T36" fmla="*/ 2147483647 w 2667"/>
                <a:gd name="T37" fmla="*/ 2147483647 h 2465"/>
                <a:gd name="T38" fmla="*/ 2147483647 w 2667"/>
                <a:gd name="T39" fmla="*/ 2147483647 h 2465"/>
                <a:gd name="T40" fmla="*/ 2147483647 w 2667"/>
                <a:gd name="T41" fmla="*/ 2147483647 h 2465"/>
                <a:gd name="T42" fmla="*/ 2147483647 w 2667"/>
                <a:gd name="T43" fmla="*/ 2147483647 h 2465"/>
                <a:gd name="T44" fmla="*/ 2147483647 w 2667"/>
                <a:gd name="T45" fmla="*/ 2147483647 h 2465"/>
                <a:gd name="T46" fmla="*/ 2147483647 w 2667"/>
                <a:gd name="T47" fmla="*/ 2147483647 h 2465"/>
                <a:gd name="T48" fmla="*/ 2147483647 w 2667"/>
                <a:gd name="T49" fmla="*/ 2147483647 h 2465"/>
                <a:gd name="T50" fmla="*/ 2147483647 w 2667"/>
                <a:gd name="T51" fmla="*/ 2147483647 h 2465"/>
                <a:gd name="T52" fmla="*/ 2147483647 w 2667"/>
                <a:gd name="T53" fmla="*/ 2147483647 h 2465"/>
                <a:gd name="T54" fmla="*/ 2147483647 w 2667"/>
                <a:gd name="T55" fmla="*/ 2147483647 h 2465"/>
                <a:gd name="T56" fmla="*/ 2147483647 w 2667"/>
                <a:gd name="T57" fmla="*/ 2147483647 h 2465"/>
                <a:gd name="T58" fmla="*/ 2147483647 w 2667"/>
                <a:gd name="T59" fmla="*/ 2147483647 h 2465"/>
                <a:gd name="T60" fmla="*/ 2147483647 w 2667"/>
                <a:gd name="T61" fmla="*/ 2147483647 h 2465"/>
                <a:gd name="T62" fmla="*/ 2147483647 w 2667"/>
                <a:gd name="T63" fmla="*/ 2147483647 h 2465"/>
                <a:gd name="T64" fmla="*/ 2147483647 w 2667"/>
                <a:gd name="T65" fmla="*/ 2147483647 h 2465"/>
                <a:gd name="T66" fmla="*/ 2147483647 w 2667"/>
                <a:gd name="T67" fmla="*/ 2147483647 h 24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67"/>
                <a:gd name="T103" fmla="*/ 0 h 2465"/>
                <a:gd name="T104" fmla="*/ 2667 w 2667"/>
                <a:gd name="T105" fmla="*/ 2465 h 24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67" h="2465">
                  <a:moveTo>
                    <a:pt x="760" y="0"/>
                  </a:moveTo>
                  <a:lnTo>
                    <a:pt x="749" y="17"/>
                  </a:lnTo>
                  <a:lnTo>
                    <a:pt x="722" y="68"/>
                  </a:lnTo>
                  <a:lnTo>
                    <a:pt x="683" y="142"/>
                  </a:lnTo>
                  <a:lnTo>
                    <a:pt x="638" y="231"/>
                  </a:lnTo>
                  <a:lnTo>
                    <a:pt x="592" y="324"/>
                  </a:lnTo>
                  <a:lnTo>
                    <a:pt x="553" y="411"/>
                  </a:lnTo>
                  <a:lnTo>
                    <a:pt x="522" y="487"/>
                  </a:lnTo>
                  <a:lnTo>
                    <a:pt x="508" y="539"/>
                  </a:lnTo>
                  <a:lnTo>
                    <a:pt x="502" y="617"/>
                  </a:lnTo>
                  <a:lnTo>
                    <a:pt x="499" y="762"/>
                  </a:lnTo>
                  <a:lnTo>
                    <a:pt x="493" y="952"/>
                  </a:lnTo>
                  <a:lnTo>
                    <a:pt x="487" y="1171"/>
                  </a:lnTo>
                  <a:lnTo>
                    <a:pt x="475" y="1392"/>
                  </a:lnTo>
                  <a:lnTo>
                    <a:pt x="458" y="1602"/>
                  </a:lnTo>
                  <a:lnTo>
                    <a:pt x="433" y="1772"/>
                  </a:lnTo>
                  <a:lnTo>
                    <a:pt x="402" y="1889"/>
                  </a:lnTo>
                  <a:lnTo>
                    <a:pt x="357" y="1968"/>
                  </a:lnTo>
                  <a:lnTo>
                    <a:pt x="308" y="2048"/>
                  </a:lnTo>
                  <a:lnTo>
                    <a:pt x="252" y="2125"/>
                  </a:lnTo>
                  <a:lnTo>
                    <a:pt x="196" y="2201"/>
                  </a:lnTo>
                  <a:lnTo>
                    <a:pt x="138" y="2271"/>
                  </a:lnTo>
                  <a:lnTo>
                    <a:pt x="85" y="2335"/>
                  </a:lnTo>
                  <a:lnTo>
                    <a:pt x="39" y="2391"/>
                  </a:lnTo>
                  <a:lnTo>
                    <a:pt x="2" y="2443"/>
                  </a:lnTo>
                  <a:lnTo>
                    <a:pt x="0" y="2465"/>
                  </a:lnTo>
                  <a:lnTo>
                    <a:pt x="56" y="2449"/>
                  </a:lnTo>
                  <a:lnTo>
                    <a:pt x="149" y="2405"/>
                  </a:lnTo>
                  <a:lnTo>
                    <a:pt x="274" y="2348"/>
                  </a:lnTo>
                  <a:lnTo>
                    <a:pt x="409" y="2282"/>
                  </a:lnTo>
                  <a:lnTo>
                    <a:pt x="547" y="2224"/>
                  </a:lnTo>
                  <a:lnTo>
                    <a:pt x="671" y="2184"/>
                  </a:lnTo>
                  <a:lnTo>
                    <a:pt x="772" y="2172"/>
                  </a:lnTo>
                  <a:lnTo>
                    <a:pt x="852" y="2180"/>
                  </a:lnTo>
                  <a:lnTo>
                    <a:pt x="931" y="2201"/>
                  </a:lnTo>
                  <a:lnTo>
                    <a:pt x="1007" y="2228"/>
                  </a:lnTo>
                  <a:lnTo>
                    <a:pt x="1078" y="2259"/>
                  </a:lnTo>
                  <a:lnTo>
                    <a:pt x="1137" y="2288"/>
                  </a:lnTo>
                  <a:lnTo>
                    <a:pt x="1183" y="2313"/>
                  </a:lnTo>
                  <a:lnTo>
                    <a:pt x="1214" y="2333"/>
                  </a:lnTo>
                  <a:lnTo>
                    <a:pt x="1226" y="2341"/>
                  </a:lnTo>
                  <a:lnTo>
                    <a:pt x="1232" y="2294"/>
                  </a:lnTo>
                  <a:lnTo>
                    <a:pt x="1249" y="2172"/>
                  </a:lnTo>
                  <a:lnTo>
                    <a:pt x="1274" y="1994"/>
                  </a:lnTo>
                  <a:lnTo>
                    <a:pt x="1303" y="1788"/>
                  </a:lnTo>
                  <a:lnTo>
                    <a:pt x="1331" y="1571"/>
                  </a:lnTo>
                  <a:lnTo>
                    <a:pt x="1358" y="1371"/>
                  </a:lnTo>
                  <a:lnTo>
                    <a:pt x="1375" y="1206"/>
                  </a:lnTo>
                  <a:lnTo>
                    <a:pt x="1383" y="1105"/>
                  </a:lnTo>
                  <a:lnTo>
                    <a:pt x="1369" y="1034"/>
                  </a:lnTo>
                  <a:lnTo>
                    <a:pt x="1338" y="958"/>
                  </a:lnTo>
                  <a:lnTo>
                    <a:pt x="1294" y="878"/>
                  </a:lnTo>
                  <a:lnTo>
                    <a:pt x="1243" y="805"/>
                  </a:lnTo>
                  <a:lnTo>
                    <a:pt x="1191" y="737"/>
                  </a:lnTo>
                  <a:lnTo>
                    <a:pt x="1146" y="685"/>
                  </a:lnTo>
                  <a:lnTo>
                    <a:pt x="1115" y="650"/>
                  </a:lnTo>
                  <a:lnTo>
                    <a:pt x="1104" y="638"/>
                  </a:lnTo>
                  <a:lnTo>
                    <a:pt x="1749" y="1107"/>
                  </a:lnTo>
                  <a:lnTo>
                    <a:pt x="2504" y="1131"/>
                  </a:lnTo>
                  <a:lnTo>
                    <a:pt x="2667" y="704"/>
                  </a:lnTo>
                  <a:lnTo>
                    <a:pt x="1753" y="780"/>
                  </a:lnTo>
                  <a:lnTo>
                    <a:pt x="1707" y="783"/>
                  </a:lnTo>
                  <a:lnTo>
                    <a:pt x="1627" y="718"/>
                  </a:lnTo>
                  <a:lnTo>
                    <a:pt x="1517" y="603"/>
                  </a:lnTo>
                  <a:lnTo>
                    <a:pt x="1385" y="460"/>
                  </a:lnTo>
                  <a:lnTo>
                    <a:pt x="1235" y="306"/>
                  </a:lnTo>
                  <a:lnTo>
                    <a:pt x="1078" y="165"/>
                  </a:lnTo>
                  <a:lnTo>
                    <a:pt x="915" y="56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4" name="Freeform 283"/>
            <p:cNvSpPr>
              <a:spLocks/>
            </p:cNvSpPr>
            <p:nvPr/>
          </p:nvSpPr>
          <p:spPr bwMode="auto">
            <a:xfrm>
              <a:off x="4625975" y="1962150"/>
              <a:ext cx="2054225" cy="1912937"/>
            </a:xfrm>
            <a:custGeom>
              <a:avLst/>
              <a:gdLst>
                <a:gd name="T0" fmla="*/ 2147483647 w 2589"/>
                <a:gd name="T1" fmla="*/ 2147483647 h 2411"/>
                <a:gd name="T2" fmla="*/ 2147483647 w 2589"/>
                <a:gd name="T3" fmla="*/ 2147483647 h 2411"/>
                <a:gd name="T4" fmla="*/ 2147483647 w 2589"/>
                <a:gd name="T5" fmla="*/ 2147483647 h 2411"/>
                <a:gd name="T6" fmla="*/ 2147483647 w 2589"/>
                <a:gd name="T7" fmla="*/ 2147483647 h 2411"/>
                <a:gd name="T8" fmla="*/ 2147483647 w 2589"/>
                <a:gd name="T9" fmla="*/ 2147483647 h 2411"/>
                <a:gd name="T10" fmla="*/ 2147483647 w 2589"/>
                <a:gd name="T11" fmla="*/ 2147483647 h 2411"/>
                <a:gd name="T12" fmla="*/ 2147483647 w 2589"/>
                <a:gd name="T13" fmla="*/ 2147483647 h 2411"/>
                <a:gd name="T14" fmla="*/ 2147483647 w 2589"/>
                <a:gd name="T15" fmla="*/ 2147483647 h 2411"/>
                <a:gd name="T16" fmla="*/ 2147483647 w 2589"/>
                <a:gd name="T17" fmla="*/ 2147483647 h 2411"/>
                <a:gd name="T18" fmla="*/ 2147483647 w 2589"/>
                <a:gd name="T19" fmla="*/ 2147483647 h 2411"/>
                <a:gd name="T20" fmla="*/ 2147483647 w 2589"/>
                <a:gd name="T21" fmla="*/ 2147483647 h 2411"/>
                <a:gd name="T22" fmla="*/ 2147483647 w 2589"/>
                <a:gd name="T23" fmla="*/ 2147483647 h 2411"/>
                <a:gd name="T24" fmla="*/ 0 w 2589"/>
                <a:gd name="T25" fmla="*/ 2147483647 h 2411"/>
                <a:gd name="T26" fmla="*/ 2147483647 w 2589"/>
                <a:gd name="T27" fmla="*/ 2147483647 h 2411"/>
                <a:gd name="T28" fmla="*/ 2147483647 w 2589"/>
                <a:gd name="T29" fmla="*/ 2147483647 h 2411"/>
                <a:gd name="T30" fmla="*/ 2147483647 w 2589"/>
                <a:gd name="T31" fmla="*/ 2147483647 h 2411"/>
                <a:gd name="T32" fmla="*/ 2147483647 w 2589"/>
                <a:gd name="T33" fmla="*/ 2147483647 h 2411"/>
                <a:gd name="T34" fmla="*/ 2147483647 w 2589"/>
                <a:gd name="T35" fmla="*/ 2147483647 h 2411"/>
                <a:gd name="T36" fmla="*/ 2147483647 w 2589"/>
                <a:gd name="T37" fmla="*/ 2147483647 h 2411"/>
                <a:gd name="T38" fmla="*/ 2147483647 w 2589"/>
                <a:gd name="T39" fmla="*/ 2147483647 h 2411"/>
                <a:gd name="T40" fmla="*/ 2147483647 w 2589"/>
                <a:gd name="T41" fmla="*/ 2147483647 h 2411"/>
                <a:gd name="T42" fmla="*/ 2147483647 w 2589"/>
                <a:gd name="T43" fmla="*/ 2147483647 h 2411"/>
                <a:gd name="T44" fmla="*/ 2147483647 w 2589"/>
                <a:gd name="T45" fmla="*/ 2147483647 h 2411"/>
                <a:gd name="T46" fmla="*/ 2147483647 w 2589"/>
                <a:gd name="T47" fmla="*/ 2147483647 h 2411"/>
                <a:gd name="T48" fmla="*/ 2147483647 w 2589"/>
                <a:gd name="T49" fmla="*/ 2147483647 h 2411"/>
                <a:gd name="T50" fmla="*/ 2147483647 w 2589"/>
                <a:gd name="T51" fmla="*/ 2147483647 h 2411"/>
                <a:gd name="T52" fmla="*/ 2147483647 w 2589"/>
                <a:gd name="T53" fmla="*/ 2147483647 h 2411"/>
                <a:gd name="T54" fmla="*/ 2147483647 w 2589"/>
                <a:gd name="T55" fmla="*/ 2147483647 h 2411"/>
                <a:gd name="T56" fmla="*/ 2147483647 w 2589"/>
                <a:gd name="T57" fmla="*/ 2147483647 h 2411"/>
                <a:gd name="T58" fmla="*/ 2147483647 w 2589"/>
                <a:gd name="T59" fmla="*/ 2147483647 h 2411"/>
                <a:gd name="T60" fmla="*/ 2147483647 w 2589"/>
                <a:gd name="T61" fmla="*/ 2147483647 h 2411"/>
                <a:gd name="T62" fmla="*/ 2147483647 w 2589"/>
                <a:gd name="T63" fmla="*/ 2147483647 h 2411"/>
                <a:gd name="T64" fmla="*/ 2147483647 w 2589"/>
                <a:gd name="T65" fmla="*/ 2147483647 h 2411"/>
                <a:gd name="T66" fmla="*/ 2147483647 w 2589"/>
                <a:gd name="T67" fmla="*/ 2147483647 h 2411"/>
                <a:gd name="T68" fmla="*/ 2147483647 w 2589"/>
                <a:gd name="T69" fmla="*/ 2147483647 h 2411"/>
                <a:gd name="T70" fmla="*/ 2147483647 w 2589"/>
                <a:gd name="T71" fmla="*/ 2147483647 h 2411"/>
                <a:gd name="T72" fmla="*/ 2147483647 w 2589"/>
                <a:gd name="T73" fmla="*/ 2147483647 h 2411"/>
                <a:gd name="T74" fmla="*/ 2147483647 w 2589"/>
                <a:gd name="T75" fmla="*/ 2147483647 h 2411"/>
                <a:gd name="T76" fmla="*/ 2147483647 w 2589"/>
                <a:gd name="T77" fmla="*/ 2147483647 h 2411"/>
                <a:gd name="T78" fmla="*/ 2147483647 w 2589"/>
                <a:gd name="T79" fmla="*/ 2147483647 h 2411"/>
                <a:gd name="T80" fmla="*/ 2147483647 w 2589"/>
                <a:gd name="T81" fmla="*/ 2147483647 h 2411"/>
                <a:gd name="T82" fmla="*/ 2147483647 w 2589"/>
                <a:gd name="T83" fmla="*/ 2147483647 h 2411"/>
                <a:gd name="T84" fmla="*/ 2147483647 w 2589"/>
                <a:gd name="T85" fmla="*/ 2147483647 h 2411"/>
                <a:gd name="T86" fmla="*/ 2147483647 w 2589"/>
                <a:gd name="T87" fmla="*/ 2147483647 h 2411"/>
                <a:gd name="T88" fmla="*/ 2147483647 w 2589"/>
                <a:gd name="T89" fmla="*/ 2147483647 h 2411"/>
                <a:gd name="T90" fmla="*/ 2147483647 w 2589"/>
                <a:gd name="T91" fmla="*/ 2147483647 h 2411"/>
                <a:gd name="T92" fmla="*/ 2147483647 w 2589"/>
                <a:gd name="T93" fmla="*/ 2147483647 h 2411"/>
                <a:gd name="T94" fmla="*/ 2147483647 w 2589"/>
                <a:gd name="T95" fmla="*/ 2147483647 h 24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89"/>
                <a:gd name="T145" fmla="*/ 0 h 2411"/>
                <a:gd name="T146" fmla="*/ 2589 w 2589"/>
                <a:gd name="T147" fmla="*/ 2411 h 24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89" h="2411">
                  <a:moveTo>
                    <a:pt x="754" y="0"/>
                  </a:moveTo>
                  <a:lnTo>
                    <a:pt x="745" y="18"/>
                  </a:lnTo>
                  <a:lnTo>
                    <a:pt x="720" y="66"/>
                  </a:lnTo>
                  <a:lnTo>
                    <a:pt x="685" y="136"/>
                  </a:lnTo>
                  <a:lnTo>
                    <a:pt x="646" y="221"/>
                  </a:lnTo>
                  <a:lnTo>
                    <a:pt x="603" y="309"/>
                  </a:lnTo>
                  <a:lnTo>
                    <a:pt x="568" y="396"/>
                  </a:lnTo>
                  <a:lnTo>
                    <a:pt x="541" y="468"/>
                  </a:lnTo>
                  <a:lnTo>
                    <a:pt x="529" y="520"/>
                  </a:lnTo>
                  <a:lnTo>
                    <a:pt x="524" y="594"/>
                  </a:lnTo>
                  <a:lnTo>
                    <a:pt x="522" y="737"/>
                  </a:lnTo>
                  <a:lnTo>
                    <a:pt x="514" y="925"/>
                  </a:lnTo>
                  <a:lnTo>
                    <a:pt x="508" y="1140"/>
                  </a:lnTo>
                  <a:lnTo>
                    <a:pt x="495" y="1358"/>
                  </a:lnTo>
                  <a:lnTo>
                    <a:pt x="477" y="1563"/>
                  </a:lnTo>
                  <a:lnTo>
                    <a:pt x="450" y="1734"/>
                  </a:lnTo>
                  <a:lnTo>
                    <a:pt x="419" y="1850"/>
                  </a:lnTo>
                  <a:lnTo>
                    <a:pt x="374" y="1928"/>
                  </a:lnTo>
                  <a:lnTo>
                    <a:pt x="322" y="2007"/>
                  </a:lnTo>
                  <a:lnTo>
                    <a:pt x="264" y="2081"/>
                  </a:lnTo>
                  <a:lnTo>
                    <a:pt x="204" y="2155"/>
                  </a:lnTo>
                  <a:lnTo>
                    <a:pt x="142" y="2221"/>
                  </a:lnTo>
                  <a:lnTo>
                    <a:pt x="87" y="2285"/>
                  </a:lnTo>
                  <a:lnTo>
                    <a:pt x="39" y="2341"/>
                  </a:lnTo>
                  <a:lnTo>
                    <a:pt x="4" y="2391"/>
                  </a:lnTo>
                  <a:lnTo>
                    <a:pt x="0" y="2411"/>
                  </a:lnTo>
                  <a:lnTo>
                    <a:pt x="50" y="2393"/>
                  </a:lnTo>
                  <a:lnTo>
                    <a:pt x="140" y="2347"/>
                  </a:lnTo>
                  <a:lnTo>
                    <a:pt x="256" y="2285"/>
                  </a:lnTo>
                  <a:lnTo>
                    <a:pt x="386" y="2215"/>
                  </a:lnTo>
                  <a:lnTo>
                    <a:pt x="518" y="2153"/>
                  </a:lnTo>
                  <a:lnTo>
                    <a:pt x="638" y="2110"/>
                  </a:lnTo>
                  <a:lnTo>
                    <a:pt x="737" y="2096"/>
                  </a:lnTo>
                  <a:lnTo>
                    <a:pt x="815" y="2104"/>
                  </a:lnTo>
                  <a:lnTo>
                    <a:pt x="890" y="2126"/>
                  </a:lnTo>
                  <a:lnTo>
                    <a:pt x="958" y="2151"/>
                  </a:lnTo>
                  <a:lnTo>
                    <a:pt x="1022" y="2184"/>
                  </a:lnTo>
                  <a:lnTo>
                    <a:pt x="1074" y="2215"/>
                  </a:lnTo>
                  <a:lnTo>
                    <a:pt x="1117" y="2246"/>
                  </a:lnTo>
                  <a:lnTo>
                    <a:pt x="1146" y="2271"/>
                  </a:lnTo>
                  <a:lnTo>
                    <a:pt x="1164" y="2288"/>
                  </a:lnTo>
                  <a:lnTo>
                    <a:pt x="1173" y="2250"/>
                  </a:lnTo>
                  <a:lnTo>
                    <a:pt x="1195" y="2135"/>
                  </a:lnTo>
                  <a:lnTo>
                    <a:pt x="1218" y="1965"/>
                  </a:lnTo>
                  <a:lnTo>
                    <a:pt x="1247" y="1763"/>
                  </a:lnTo>
                  <a:lnTo>
                    <a:pt x="1272" y="1548"/>
                  </a:lnTo>
                  <a:lnTo>
                    <a:pt x="1294" y="1350"/>
                  </a:lnTo>
                  <a:lnTo>
                    <a:pt x="1309" y="1185"/>
                  </a:lnTo>
                  <a:lnTo>
                    <a:pt x="1317" y="1082"/>
                  </a:lnTo>
                  <a:lnTo>
                    <a:pt x="1301" y="1007"/>
                  </a:lnTo>
                  <a:lnTo>
                    <a:pt x="1266" y="923"/>
                  </a:lnTo>
                  <a:lnTo>
                    <a:pt x="1216" y="834"/>
                  </a:lnTo>
                  <a:lnTo>
                    <a:pt x="1160" y="751"/>
                  </a:lnTo>
                  <a:lnTo>
                    <a:pt x="1102" y="671"/>
                  </a:lnTo>
                  <a:lnTo>
                    <a:pt x="1053" y="609"/>
                  </a:lnTo>
                  <a:lnTo>
                    <a:pt x="1016" y="566"/>
                  </a:lnTo>
                  <a:lnTo>
                    <a:pt x="1005" y="553"/>
                  </a:lnTo>
                  <a:lnTo>
                    <a:pt x="1094" y="613"/>
                  </a:lnTo>
                  <a:lnTo>
                    <a:pt x="1185" y="675"/>
                  </a:lnTo>
                  <a:lnTo>
                    <a:pt x="1274" y="737"/>
                  </a:lnTo>
                  <a:lnTo>
                    <a:pt x="1365" y="801"/>
                  </a:lnTo>
                  <a:lnTo>
                    <a:pt x="1455" y="863"/>
                  </a:lnTo>
                  <a:lnTo>
                    <a:pt x="1546" y="927"/>
                  </a:lnTo>
                  <a:lnTo>
                    <a:pt x="1635" y="989"/>
                  </a:lnTo>
                  <a:lnTo>
                    <a:pt x="1726" y="1053"/>
                  </a:lnTo>
                  <a:lnTo>
                    <a:pt x="1815" y="1055"/>
                  </a:lnTo>
                  <a:lnTo>
                    <a:pt x="1906" y="1061"/>
                  </a:lnTo>
                  <a:lnTo>
                    <a:pt x="1996" y="1063"/>
                  </a:lnTo>
                  <a:lnTo>
                    <a:pt x="2087" y="1069"/>
                  </a:lnTo>
                  <a:lnTo>
                    <a:pt x="2176" y="1071"/>
                  </a:lnTo>
                  <a:lnTo>
                    <a:pt x="2267" y="1075"/>
                  </a:lnTo>
                  <a:lnTo>
                    <a:pt x="2358" y="1080"/>
                  </a:lnTo>
                  <a:lnTo>
                    <a:pt x="2449" y="1086"/>
                  </a:lnTo>
                  <a:lnTo>
                    <a:pt x="2467" y="1038"/>
                  </a:lnTo>
                  <a:lnTo>
                    <a:pt x="2484" y="991"/>
                  </a:lnTo>
                  <a:lnTo>
                    <a:pt x="2502" y="945"/>
                  </a:lnTo>
                  <a:lnTo>
                    <a:pt x="2519" y="898"/>
                  </a:lnTo>
                  <a:lnTo>
                    <a:pt x="2537" y="850"/>
                  </a:lnTo>
                  <a:lnTo>
                    <a:pt x="2554" y="803"/>
                  </a:lnTo>
                  <a:lnTo>
                    <a:pt x="2572" y="757"/>
                  </a:lnTo>
                  <a:lnTo>
                    <a:pt x="2589" y="710"/>
                  </a:lnTo>
                  <a:lnTo>
                    <a:pt x="2479" y="718"/>
                  </a:lnTo>
                  <a:lnTo>
                    <a:pt x="2370" y="727"/>
                  </a:lnTo>
                  <a:lnTo>
                    <a:pt x="2259" y="735"/>
                  </a:lnTo>
                  <a:lnTo>
                    <a:pt x="2151" y="745"/>
                  </a:lnTo>
                  <a:lnTo>
                    <a:pt x="2040" y="753"/>
                  </a:lnTo>
                  <a:lnTo>
                    <a:pt x="1932" y="762"/>
                  </a:lnTo>
                  <a:lnTo>
                    <a:pt x="1821" y="772"/>
                  </a:lnTo>
                  <a:lnTo>
                    <a:pt x="1712" y="782"/>
                  </a:lnTo>
                  <a:lnTo>
                    <a:pt x="1643" y="760"/>
                  </a:lnTo>
                  <a:lnTo>
                    <a:pt x="1552" y="683"/>
                  </a:lnTo>
                  <a:lnTo>
                    <a:pt x="1439" y="565"/>
                  </a:lnTo>
                  <a:lnTo>
                    <a:pt x="1315" y="425"/>
                  </a:lnTo>
                  <a:lnTo>
                    <a:pt x="1177" y="279"/>
                  </a:lnTo>
                  <a:lnTo>
                    <a:pt x="1036" y="150"/>
                  </a:lnTo>
                  <a:lnTo>
                    <a:pt x="892" y="51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rgbClr val="FF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5" name="Freeform 284"/>
            <p:cNvSpPr>
              <a:spLocks/>
            </p:cNvSpPr>
            <p:nvPr/>
          </p:nvSpPr>
          <p:spPr bwMode="auto">
            <a:xfrm>
              <a:off x="4651375" y="1981200"/>
              <a:ext cx="1998663" cy="1873250"/>
            </a:xfrm>
            <a:custGeom>
              <a:avLst/>
              <a:gdLst>
                <a:gd name="T0" fmla="*/ 2147483647 w 2517"/>
                <a:gd name="T1" fmla="*/ 2147483647 h 2359"/>
                <a:gd name="T2" fmla="*/ 2147483647 w 2517"/>
                <a:gd name="T3" fmla="*/ 2147483647 h 2359"/>
                <a:gd name="T4" fmla="*/ 2147483647 w 2517"/>
                <a:gd name="T5" fmla="*/ 2147483647 h 2359"/>
                <a:gd name="T6" fmla="*/ 2147483647 w 2517"/>
                <a:gd name="T7" fmla="*/ 2147483647 h 2359"/>
                <a:gd name="T8" fmla="*/ 2147483647 w 2517"/>
                <a:gd name="T9" fmla="*/ 2147483647 h 2359"/>
                <a:gd name="T10" fmla="*/ 2147483647 w 2517"/>
                <a:gd name="T11" fmla="*/ 2147483647 h 2359"/>
                <a:gd name="T12" fmla="*/ 2147483647 w 2517"/>
                <a:gd name="T13" fmla="*/ 2147483647 h 2359"/>
                <a:gd name="T14" fmla="*/ 2147483647 w 2517"/>
                <a:gd name="T15" fmla="*/ 2147483647 h 2359"/>
                <a:gd name="T16" fmla="*/ 2147483647 w 2517"/>
                <a:gd name="T17" fmla="*/ 2147483647 h 2359"/>
                <a:gd name="T18" fmla="*/ 2147483647 w 2517"/>
                <a:gd name="T19" fmla="*/ 2147483647 h 2359"/>
                <a:gd name="T20" fmla="*/ 2147483647 w 2517"/>
                <a:gd name="T21" fmla="*/ 2147483647 h 2359"/>
                <a:gd name="T22" fmla="*/ 2147483647 w 2517"/>
                <a:gd name="T23" fmla="*/ 2147483647 h 2359"/>
                <a:gd name="T24" fmla="*/ 0 w 2517"/>
                <a:gd name="T25" fmla="*/ 2147483647 h 2359"/>
                <a:gd name="T26" fmla="*/ 2147483647 w 2517"/>
                <a:gd name="T27" fmla="*/ 2147483647 h 2359"/>
                <a:gd name="T28" fmla="*/ 2147483647 w 2517"/>
                <a:gd name="T29" fmla="*/ 2147483647 h 2359"/>
                <a:gd name="T30" fmla="*/ 2147483647 w 2517"/>
                <a:gd name="T31" fmla="*/ 2147483647 h 2359"/>
                <a:gd name="T32" fmla="*/ 2147483647 w 2517"/>
                <a:gd name="T33" fmla="*/ 2147483647 h 2359"/>
                <a:gd name="T34" fmla="*/ 2147483647 w 2517"/>
                <a:gd name="T35" fmla="*/ 2147483647 h 2359"/>
                <a:gd name="T36" fmla="*/ 2147483647 w 2517"/>
                <a:gd name="T37" fmla="*/ 2147483647 h 2359"/>
                <a:gd name="T38" fmla="*/ 2147483647 w 2517"/>
                <a:gd name="T39" fmla="*/ 2147483647 h 2359"/>
                <a:gd name="T40" fmla="*/ 2147483647 w 2517"/>
                <a:gd name="T41" fmla="*/ 2147483647 h 2359"/>
                <a:gd name="T42" fmla="*/ 2147483647 w 2517"/>
                <a:gd name="T43" fmla="*/ 2147483647 h 2359"/>
                <a:gd name="T44" fmla="*/ 2147483647 w 2517"/>
                <a:gd name="T45" fmla="*/ 2147483647 h 2359"/>
                <a:gd name="T46" fmla="*/ 2147483647 w 2517"/>
                <a:gd name="T47" fmla="*/ 2147483647 h 2359"/>
                <a:gd name="T48" fmla="*/ 2147483647 w 2517"/>
                <a:gd name="T49" fmla="*/ 2147483647 h 2359"/>
                <a:gd name="T50" fmla="*/ 2147483647 w 2517"/>
                <a:gd name="T51" fmla="*/ 2147483647 h 2359"/>
                <a:gd name="T52" fmla="*/ 2147483647 w 2517"/>
                <a:gd name="T53" fmla="*/ 2147483647 h 2359"/>
                <a:gd name="T54" fmla="*/ 2147483647 w 2517"/>
                <a:gd name="T55" fmla="*/ 2147483647 h 2359"/>
                <a:gd name="T56" fmla="*/ 2147483647 w 2517"/>
                <a:gd name="T57" fmla="*/ 2147483647 h 2359"/>
                <a:gd name="T58" fmla="*/ 2147483647 w 2517"/>
                <a:gd name="T59" fmla="*/ 2147483647 h 2359"/>
                <a:gd name="T60" fmla="*/ 2147483647 w 2517"/>
                <a:gd name="T61" fmla="*/ 2147483647 h 2359"/>
                <a:gd name="T62" fmla="*/ 2147483647 w 2517"/>
                <a:gd name="T63" fmla="*/ 2147483647 h 2359"/>
                <a:gd name="T64" fmla="*/ 2147483647 w 2517"/>
                <a:gd name="T65" fmla="*/ 2147483647 h 2359"/>
                <a:gd name="T66" fmla="*/ 2147483647 w 2517"/>
                <a:gd name="T67" fmla="*/ 2147483647 h 2359"/>
                <a:gd name="T68" fmla="*/ 2147483647 w 2517"/>
                <a:gd name="T69" fmla="*/ 2147483647 h 2359"/>
                <a:gd name="T70" fmla="*/ 2147483647 w 2517"/>
                <a:gd name="T71" fmla="*/ 2147483647 h 2359"/>
                <a:gd name="T72" fmla="*/ 2147483647 w 2517"/>
                <a:gd name="T73" fmla="*/ 2147483647 h 2359"/>
                <a:gd name="T74" fmla="*/ 2147483647 w 2517"/>
                <a:gd name="T75" fmla="*/ 2147483647 h 2359"/>
                <a:gd name="T76" fmla="*/ 2147483647 w 2517"/>
                <a:gd name="T77" fmla="*/ 2147483647 h 2359"/>
                <a:gd name="T78" fmla="*/ 2147483647 w 2517"/>
                <a:gd name="T79" fmla="*/ 2147483647 h 2359"/>
                <a:gd name="T80" fmla="*/ 2147483647 w 2517"/>
                <a:gd name="T81" fmla="*/ 2147483647 h 2359"/>
                <a:gd name="T82" fmla="*/ 2147483647 w 2517"/>
                <a:gd name="T83" fmla="*/ 2147483647 h 2359"/>
                <a:gd name="T84" fmla="*/ 2147483647 w 2517"/>
                <a:gd name="T85" fmla="*/ 2147483647 h 2359"/>
                <a:gd name="T86" fmla="*/ 2147483647 w 2517"/>
                <a:gd name="T87" fmla="*/ 2147483647 h 2359"/>
                <a:gd name="T88" fmla="*/ 2147483647 w 2517"/>
                <a:gd name="T89" fmla="*/ 2147483647 h 2359"/>
                <a:gd name="T90" fmla="*/ 2147483647 w 2517"/>
                <a:gd name="T91" fmla="*/ 2147483647 h 2359"/>
                <a:gd name="T92" fmla="*/ 2147483647 w 2517"/>
                <a:gd name="T93" fmla="*/ 2147483647 h 2359"/>
                <a:gd name="T94" fmla="*/ 2147483647 w 2517"/>
                <a:gd name="T95" fmla="*/ 2147483647 h 235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17"/>
                <a:gd name="T145" fmla="*/ 0 h 2359"/>
                <a:gd name="T146" fmla="*/ 2517 w 2517"/>
                <a:gd name="T147" fmla="*/ 2359 h 235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17" h="2359">
                  <a:moveTo>
                    <a:pt x="752" y="0"/>
                  </a:moveTo>
                  <a:lnTo>
                    <a:pt x="743" y="15"/>
                  </a:lnTo>
                  <a:lnTo>
                    <a:pt x="721" y="62"/>
                  </a:lnTo>
                  <a:lnTo>
                    <a:pt x="690" y="129"/>
                  </a:lnTo>
                  <a:lnTo>
                    <a:pt x="657" y="211"/>
                  </a:lnTo>
                  <a:lnTo>
                    <a:pt x="621" y="294"/>
                  </a:lnTo>
                  <a:lnTo>
                    <a:pt x="590" y="378"/>
                  </a:lnTo>
                  <a:lnTo>
                    <a:pt x="564" y="447"/>
                  </a:lnTo>
                  <a:lnTo>
                    <a:pt x="555" y="502"/>
                  </a:lnTo>
                  <a:lnTo>
                    <a:pt x="549" y="575"/>
                  </a:lnTo>
                  <a:lnTo>
                    <a:pt x="543" y="717"/>
                  </a:lnTo>
                  <a:lnTo>
                    <a:pt x="535" y="901"/>
                  </a:lnTo>
                  <a:lnTo>
                    <a:pt x="529" y="1113"/>
                  </a:lnTo>
                  <a:lnTo>
                    <a:pt x="514" y="1328"/>
                  </a:lnTo>
                  <a:lnTo>
                    <a:pt x="496" y="1530"/>
                  </a:lnTo>
                  <a:lnTo>
                    <a:pt x="471" y="1696"/>
                  </a:lnTo>
                  <a:lnTo>
                    <a:pt x="440" y="1813"/>
                  </a:lnTo>
                  <a:lnTo>
                    <a:pt x="394" y="1890"/>
                  </a:lnTo>
                  <a:lnTo>
                    <a:pt x="339" y="1968"/>
                  </a:lnTo>
                  <a:lnTo>
                    <a:pt x="277" y="2040"/>
                  </a:lnTo>
                  <a:lnTo>
                    <a:pt x="213" y="2111"/>
                  </a:lnTo>
                  <a:lnTo>
                    <a:pt x="149" y="2175"/>
                  </a:lnTo>
                  <a:lnTo>
                    <a:pt x="91" y="2235"/>
                  </a:lnTo>
                  <a:lnTo>
                    <a:pt x="41" y="2290"/>
                  </a:lnTo>
                  <a:lnTo>
                    <a:pt x="4" y="2340"/>
                  </a:lnTo>
                  <a:lnTo>
                    <a:pt x="0" y="2359"/>
                  </a:lnTo>
                  <a:lnTo>
                    <a:pt x="47" y="2338"/>
                  </a:lnTo>
                  <a:lnTo>
                    <a:pt x="132" y="2288"/>
                  </a:lnTo>
                  <a:lnTo>
                    <a:pt x="242" y="2220"/>
                  </a:lnTo>
                  <a:lnTo>
                    <a:pt x="365" y="2146"/>
                  </a:lnTo>
                  <a:lnTo>
                    <a:pt x="491" y="2080"/>
                  </a:lnTo>
                  <a:lnTo>
                    <a:pt x="607" y="2034"/>
                  </a:lnTo>
                  <a:lnTo>
                    <a:pt x="704" y="2020"/>
                  </a:lnTo>
                  <a:lnTo>
                    <a:pt x="780" y="2028"/>
                  </a:lnTo>
                  <a:lnTo>
                    <a:pt x="849" y="2049"/>
                  </a:lnTo>
                  <a:lnTo>
                    <a:pt x="911" y="2076"/>
                  </a:lnTo>
                  <a:lnTo>
                    <a:pt x="968" y="2111"/>
                  </a:lnTo>
                  <a:lnTo>
                    <a:pt x="1014" y="2144"/>
                  </a:lnTo>
                  <a:lnTo>
                    <a:pt x="1053" y="2179"/>
                  </a:lnTo>
                  <a:lnTo>
                    <a:pt x="1082" y="2210"/>
                  </a:lnTo>
                  <a:lnTo>
                    <a:pt x="1103" y="2237"/>
                  </a:lnTo>
                  <a:lnTo>
                    <a:pt x="1119" y="2210"/>
                  </a:lnTo>
                  <a:lnTo>
                    <a:pt x="1140" y="2102"/>
                  </a:lnTo>
                  <a:lnTo>
                    <a:pt x="1164" y="1937"/>
                  </a:lnTo>
                  <a:lnTo>
                    <a:pt x="1191" y="1737"/>
                  </a:lnTo>
                  <a:lnTo>
                    <a:pt x="1212" y="1526"/>
                  </a:lnTo>
                  <a:lnTo>
                    <a:pt x="1231" y="1326"/>
                  </a:lnTo>
                  <a:lnTo>
                    <a:pt x="1245" y="1163"/>
                  </a:lnTo>
                  <a:lnTo>
                    <a:pt x="1251" y="1062"/>
                  </a:lnTo>
                  <a:lnTo>
                    <a:pt x="1235" y="985"/>
                  </a:lnTo>
                  <a:lnTo>
                    <a:pt x="1197" y="893"/>
                  </a:lnTo>
                  <a:lnTo>
                    <a:pt x="1142" y="795"/>
                  </a:lnTo>
                  <a:lnTo>
                    <a:pt x="1080" y="698"/>
                  </a:lnTo>
                  <a:lnTo>
                    <a:pt x="1016" y="606"/>
                  </a:lnTo>
                  <a:lnTo>
                    <a:pt x="962" y="535"/>
                  </a:lnTo>
                  <a:lnTo>
                    <a:pt x="923" y="486"/>
                  </a:lnTo>
                  <a:lnTo>
                    <a:pt x="911" y="469"/>
                  </a:lnTo>
                  <a:lnTo>
                    <a:pt x="1010" y="535"/>
                  </a:lnTo>
                  <a:lnTo>
                    <a:pt x="1109" y="601"/>
                  </a:lnTo>
                  <a:lnTo>
                    <a:pt x="1208" y="667"/>
                  </a:lnTo>
                  <a:lnTo>
                    <a:pt x="1307" y="733"/>
                  </a:lnTo>
                  <a:lnTo>
                    <a:pt x="1406" y="798"/>
                  </a:lnTo>
                  <a:lnTo>
                    <a:pt x="1505" y="864"/>
                  </a:lnTo>
                  <a:lnTo>
                    <a:pt x="1604" y="930"/>
                  </a:lnTo>
                  <a:lnTo>
                    <a:pt x="1703" y="998"/>
                  </a:lnTo>
                  <a:lnTo>
                    <a:pt x="1788" y="1002"/>
                  </a:lnTo>
                  <a:lnTo>
                    <a:pt x="1875" y="1008"/>
                  </a:lnTo>
                  <a:lnTo>
                    <a:pt x="1963" y="1014"/>
                  </a:lnTo>
                  <a:lnTo>
                    <a:pt x="2050" y="1020"/>
                  </a:lnTo>
                  <a:lnTo>
                    <a:pt x="2135" y="1023"/>
                  </a:lnTo>
                  <a:lnTo>
                    <a:pt x="2223" y="1029"/>
                  </a:lnTo>
                  <a:lnTo>
                    <a:pt x="2310" y="1035"/>
                  </a:lnTo>
                  <a:lnTo>
                    <a:pt x="2397" y="1041"/>
                  </a:lnTo>
                  <a:lnTo>
                    <a:pt x="2411" y="1000"/>
                  </a:lnTo>
                  <a:lnTo>
                    <a:pt x="2426" y="959"/>
                  </a:lnTo>
                  <a:lnTo>
                    <a:pt x="2440" y="919"/>
                  </a:lnTo>
                  <a:lnTo>
                    <a:pt x="2457" y="878"/>
                  </a:lnTo>
                  <a:lnTo>
                    <a:pt x="2471" y="837"/>
                  </a:lnTo>
                  <a:lnTo>
                    <a:pt x="2486" y="797"/>
                  </a:lnTo>
                  <a:lnTo>
                    <a:pt x="2502" y="756"/>
                  </a:lnTo>
                  <a:lnTo>
                    <a:pt x="2517" y="715"/>
                  </a:lnTo>
                  <a:lnTo>
                    <a:pt x="2411" y="723"/>
                  </a:lnTo>
                  <a:lnTo>
                    <a:pt x="2306" y="733"/>
                  </a:lnTo>
                  <a:lnTo>
                    <a:pt x="2199" y="740"/>
                  </a:lnTo>
                  <a:lnTo>
                    <a:pt x="2095" y="750"/>
                  </a:lnTo>
                  <a:lnTo>
                    <a:pt x="1988" y="758"/>
                  </a:lnTo>
                  <a:lnTo>
                    <a:pt x="1883" y="767"/>
                  </a:lnTo>
                  <a:lnTo>
                    <a:pt x="1778" y="775"/>
                  </a:lnTo>
                  <a:lnTo>
                    <a:pt x="1674" y="785"/>
                  </a:lnTo>
                  <a:lnTo>
                    <a:pt x="1581" y="738"/>
                  </a:lnTo>
                  <a:lnTo>
                    <a:pt x="1476" y="649"/>
                  </a:lnTo>
                  <a:lnTo>
                    <a:pt x="1363" y="529"/>
                  </a:lnTo>
                  <a:lnTo>
                    <a:pt x="1245" y="395"/>
                  </a:lnTo>
                  <a:lnTo>
                    <a:pt x="1119" y="257"/>
                  </a:lnTo>
                  <a:lnTo>
                    <a:pt x="995" y="137"/>
                  </a:lnTo>
                  <a:lnTo>
                    <a:pt x="871" y="46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FE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6" name="Freeform 285"/>
            <p:cNvSpPr>
              <a:spLocks/>
            </p:cNvSpPr>
            <p:nvPr/>
          </p:nvSpPr>
          <p:spPr bwMode="auto">
            <a:xfrm>
              <a:off x="4676775" y="2000250"/>
              <a:ext cx="1939925" cy="1830387"/>
            </a:xfrm>
            <a:custGeom>
              <a:avLst/>
              <a:gdLst>
                <a:gd name="T0" fmla="*/ 2147483647 w 2444"/>
                <a:gd name="T1" fmla="*/ 2147483647 h 2305"/>
                <a:gd name="T2" fmla="*/ 2147483647 w 2444"/>
                <a:gd name="T3" fmla="*/ 2147483647 h 2305"/>
                <a:gd name="T4" fmla="*/ 2147483647 w 2444"/>
                <a:gd name="T5" fmla="*/ 2147483647 h 2305"/>
                <a:gd name="T6" fmla="*/ 2147483647 w 2444"/>
                <a:gd name="T7" fmla="*/ 2147483647 h 2305"/>
                <a:gd name="T8" fmla="*/ 2147483647 w 2444"/>
                <a:gd name="T9" fmla="*/ 2147483647 h 2305"/>
                <a:gd name="T10" fmla="*/ 2147483647 w 2444"/>
                <a:gd name="T11" fmla="*/ 2147483647 h 2305"/>
                <a:gd name="T12" fmla="*/ 2147483647 w 2444"/>
                <a:gd name="T13" fmla="*/ 2147483647 h 2305"/>
                <a:gd name="T14" fmla="*/ 2147483647 w 2444"/>
                <a:gd name="T15" fmla="*/ 2147483647 h 2305"/>
                <a:gd name="T16" fmla="*/ 2147483647 w 2444"/>
                <a:gd name="T17" fmla="*/ 2147483647 h 2305"/>
                <a:gd name="T18" fmla="*/ 2147483647 w 2444"/>
                <a:gd name="T19" fmla="*/ 2147483647 h 2305"/>
                <a:gd name="T20" fmla="*/ 2147483647 w 2444"/>
                <a:gd name="T21" fmla="*/ 2147483647 h 2305"/>
                <a:gd name="T22" fmla="*/ 2147483647 w 2444"/>
                <a:gd name="T23" fmla="*/ 2147483647 h 2305"/>
                <a:gd name="T24" fmla="*/ 0 w 2444"/>
                <a:gd name="T25" fmla="*/ 2147483647 h 2305"/>
                <a:gd name="T26" fmla="*/ 2147483647 w 2444"/>
                <a:gd name="T27" fmla="*/ 2147483647 h 2305"/>
                <a:gd name="T28" fmla="*/ 2147483647 w 2444"/>
                <a:gd name="T29" fmla="*/ 2147483647 h 2305"/>
                <a:gd name="T30" fmla="*/ 2147483647 w 2444"/>
                <a:gd name="T31" fmla="*/ 2147483647 h 2305"/>
                <a:gd name="T32" fmla="*/ 2147483647 w 2444"/>
                <a:gd name="T33" fmla="*/ 2147483647 h 2305"/>
                <a:gd name="T34" fmla="*/ 2147483647 w 2444"/>
                <a:gd name="T35" fmla="*/ 2147483647 h 2305"/>
                <a:gd name="T36" fmla="*/ 2147483647 w 2444"/>
                <a:gd name="T37" fmla="*/ 2147483647 h 2305"/>
                <a:gd name="T38" fmla="*/ 2147483647 w 2444"/>
                <a:gd name="T39" fmla="*/ 2147483647 h 2305"/>
                <a:gd name="T40" fmla="*/ 2147483647 w 2444"/>
                <a:gd name="T41" fmla="*/ 2147483647 h 2305"/>
                <a:gd name="T42" fmla="*/ 2147483647 w 2444"/>
                <a:gd name="T43" fmla="*/ 2147483647 h 2305"/>
                <a:gd name="T44" fmla="*/ 2147483647 w 2444"/>
                <a:gd name="T45" fmla="*/ 2147483647 h 2305"/>
                <a:gd name="T46" fmla="*/ 2147483647 w 2444"/>
                <a:gd name="T47" fmla="*/ 2147483647 h 2305"/>
                <a:gd name="T48" fmla="*/ 2147483647 w 2444"/>
                <a:gd name="T49" fmla="*/ 2147483647 h 2305"/>
                <a:gd name="T50" fmla="*/ 2147483647 w 2444"/>
                <a:gd name="T51" fmla="*/ 2147483647 h 2305"/>
                <a:gd name="T52" fmla="*/ 2147483647 w 2444"/>
                <a:gd name="T53" fmla="*/ 2147483647 h 2305"/>
                <a:gd name="T54" fmla="*/ 2147483647 w 2444"/>
                <a:gd name="T55" fmla="*/ 2147483647 h 2305"/>
                <a:gd name="T56" fmla="*/ 2147483647 w 2444"/>
                <a:gd name="T57" fmla="*/ 2147483647 h 2305"/>
                <a:gd name="T58" fmla="*/ 2147483647 w 2444"/>
                <a:gd name="T59" fmla="*/ 2147483647 h 2305"/>
                <a:gd name="T60" fmla="*/ 2147483647 w 2444"/>
                <a:gd name="T61" fmla="*/ 2147483647 h 2305"/>
                <a:gd name="T62" fmla="*/ 2147483647 w 2444"/>
                <a:gd name="T63" fmla="*/ 2147483647 h 2305"/>
                <a:gd name="T64" fmla="*/ 2147483647 w 2444"/>
                <a:gd name="T65" fmla="*/ 2147483647 h 2305"/>
                <a:gd name="T66" fmla="*/ 2147483647 w 2444"/>
                <a:gd name="T67" fmla="*/ 2147483647 h 230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44"/>
                <a:gd name="T103" fmla="*/ 0 h 2305"/>
                <a:gd name="T104" fmla="*/ 2444 w 2444"/>
                <a:gd name="T105" fmla="*/ 2305 h 230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44" h="2305">
                  <a:moveTo>
                    <a:pt x="749" y="0"/>
                  </a:moveTo>
                  <a:lnTo>
                    <a:pt x="741" y="15"/>
                  </a:lnTo>
                  <a:lnTo>
                    <a:pt x="721" y="60"/>
                  </a:lnTo>
                  <a:lnTo>
                    <a:pt x="696" y="124"/>
                  </a:lnTo>
                  <a:lnTo>
                    <a:pt x="667" y="203"/>
                  </a:lnTo>
                  <a:lnTo>
                    <a:pt x="634" y="283"/>
                  </a:lnTo>
                  <a:lnTo>
                    <a:pt x="609" y="362"/>
                  </a:lnTo>
                  <a:lnTo>
                    <a:pt x="588" y="430"/>
                  </a:lnTo>
                  <a:lnTo>
                    <a:pt x="578" y="483"/>
                  </a:lnTo>
                  <a:lnTo>
                    <a:pt x="572" y="556"/>
                  </a:lnTo>
                  <a:lnTo>
                    <a:pt x="566" y="694"/>
                  </a:lnTo>
                  <a:lnTo>
                    <a:pt x="559" y="876"/>
                  </a:lnTo>
                  <a:lnTo>
                    <a:pt x="549" y="1084"/>
                  </a:lnTo>
                  <a:lnTo>
                    <a:pt x="533" y="1295"/>
                  </a:lnTo>
                  <a:lnTo>
                    <a:pt x="514" y="1493"/>
                  </a:lnTo>
                  <a:lnTo>
                    <a:pt x="489" y="1660"/>
                  </a:lnTo>
                  <a:lnTo>
                    <a:pt x="458" y="1774"/>
                  </a:lnTo>
                  <a:lnTo>
                    <a:pt x="411" y="1850"/>
                  </a:lnTo>
                  <a:lnTo>
                    <a:pt x="355" y="1925"/>
                  </a:lnTo>
                  <a:lnTo>
                    <a:pt x="291" y="1995"/>
                  </a:lnTo>
                  <a:lnTo>
                    <a:pt x="225" y="2065"/>
                  </a:lnTo>
                  <a:lnTo>
                    <a:pt x="157" y="2127"/>
                  </a:lnTo>
                  <a:lnTo>
                    <a:pt x="97" y="2185"/>
                  </a:lnTo>
                  <a:lnTo>
                    <a:pt x="45" y="2239"/>
                  </a:lnTo>
                  <a:lnTo>
                    <a:pt x="6" y="2288"/>
                  </a:lnTo>
                  <a:lnTo>
                    <a:pt x="0" y="2305"/>
                  </a:lnTo>
                  <a:lnTo>
                    <a:pt x="45" y="2282"/>
                  </a:lnTo>
                  <a:lnTo>
                    <a:pt x="122" y="2228"/>
                  </a:lnTo>
                  <a:lnTo>
                    <a:pt x="227" y="2156"/>
                  </a:lnTo>
                  <a:lnTo>
                    <a:pt x="341" y="2077"/>
                  </a:lnTo>
                  <a:lnTo>
                    <a:pt x="463" y="2009"/>
                  </a:lnTo>
                  <a:lnTo>
                    <a:pt x="576" y="1958"/>
                  </a:lnTo>
                  <a:lnTo>
                    <a:pt x="671" y="1945"/>
                  </a:lnTo>
                  <a:lnTo>
                    <a:pt x="745" y="1952"/>
                  </a:lnTo>
                  <a:lnTo>
                    <a:pt x="811" y="1974"/>
                  </a:lnTo>
                  <a:lnTo>
                    <a:pt x="865" y="2001"/>
                  </a:lnTo>
                  <a:lnTo>
                    <a:pt x="915" y="2036"/>
                  </a:lnTo>
                  <a:lnTo>
                    <a:pt x="956" y="2071"/>
                  </a:lnTo>
                  <a:lnTo>
                    <a:pt x="991" y="2110"/>
                  </a:lnTo>
                  <a:lnTo>
                    <a:pt x="1018" y="2148"/>
                  </a:lnTo>
                  <a:lnTo>
                    <a:pt x="1043" y="2185"/>
                  </a:lnTo>
                  <a:lnTo>
                    <a:pt x="1065" y="2168"/>
                  </a:lnTo>
                  <a:lnTo>
                    <a:pt x="1088" y="2067"/>
                  </a:lnTo>
                  <a:lnTo>
                    <a:pt x="1111" y="1906"/>
                  </a:lnTo>
                  <a:lnTo>
                    <a:pt x="1134" y="1710"/>
                  </a:lnTo>
                  <a:lnTo>
                    <a:pt x="1154" y="1501"/>
                  </a:lnTo>
                  <a:lnTo>
                    <a:pt x="1169" y="1303"/>
                  </a:lnTo>
                  <a:lnTo>
                    <a:pt x="1179" y="1140"/>
                  </a:lnTo>
                  <a:lnTo>
                    <a:pt x="1185" y="1039"/>
                  </a:lnTo>
                  <a:lnTo>
                    <a:pt x="1167" y="958"/>
                  </a:lnTo>
                  <a:lnTo>
                    <a:pt x="1127" y="861"/>
                  </a:lnTo>
                  <a:lnTo>
                    <a:pt x="1067" y="752"/>
                  </a:lnTo>
                  <a:lnTo>
                    <a:pt x="999" y="644"/>
                  </a:lnTo>
                  <a:lnTo>
                    <a:pt x="929" y="543"/>
                  </a:lnTo>
                  <a:lnTo>
                    <a:pt x="871" y="459"/>
                  </a:lnTo>
                  <a:lnTo>
                    <a:pt x="830" y="403"/>
                  </a:lnTo>
                  <a:lnTo>
                    <a:pt x="816" y="384"/>
                  </a:lnTo>
                  <a:lnTo>
                    <a:pt x="1681" y="944"/>
                  </a:lnTo>
                  <a:lnTo>
                    <a:pt x="2347" y="995"/>
                  </a:lnTo>
                  <a:lnTo>
                    <a:pt x="2444" y="721"/>
                  </a:lnTo>
                  <a:lnTo>
                    <a:pt x="1637" y="787"/>
                  </a:lnTo>
                  <a:lnTo>
                    <a:pt x="1517" y="715"/>
                  </a:lnTo>
                  <a:lnTo>
                    <a:pt x="1400" y="614"/>
                  </a:lnTo>
                  <a:lnTo>
                    <a:pt x="1286" y="490"/>
                  </a:lnTo>
                  <a:lnTo>
                    <a:pt x="1175" y="360"/>
                  </a:lnTo>
                  <a:lnTo>
                    <a:pt x="1063" y="232"/>
                  </a:lnTo>
                  <a:lnTo>
                    <a:pt x="956" y="122"/>
                  </a:lnTo>
                  <a:lnTo>
                    <a:pt x="849" y="4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7" name="Freeform 286"/>
            <p:cNvSpPr>
              <a:spLocks/>
            </p:cNvSpPr>
            <p:nvPr/>
          </p:nvSpPr>
          <p:spPr bwMode="auto">
            <a:xfrm>
              <a:off x="5092700" y="1846263"/>
              <a:ext cx="558800" cy="527050"/>
            </a:xfrm>
            <a:custGeom>
              <a:avLst/>
              <a:gdLst>
                <a:gd name="T0" fmla="*/ 0 w 704"/>
                <a:gd name="T1" fmla="*/ 2147483647 h 663"/>
                <a:gd name="T2" fmla="*/ 2147483647 w 704"/>
                <a:gd name="T3" fmla="*/ 0 h 663"/>
                <a:gd name="T4" fmla="*/ 2147483647 w 704"/>
                <a:gd name="T5" fmla="*/ 2147483647 h 663"/>
                <a:gd name="T6" fmla="*/ 2147483647 w 704"/>
                <a:gd name="T7" fmla="*/ 2147483647 h 663"/>
                <a:gd name="T8" fmla="*/ 2147483647 w 704"/>
                <a:gd name="T9" fmla="*/ 2147483647 h 663"/>
                <a:gd name="T10" fmla="*/ 2147483647 w 704"/>
                <a:gd name="T11" fmla="*/ 2147483647 h 663"/>
                <a:gd name="T12" fmla="*/ 2147483647 w 704"/>
                <a:gd name="T13" fmla="*/ 2147483647 h 663"/>
                <a:gd name="T14" fmla="*/ 2147483647 w 704"/>
                <a:gd name="T15" fmla="*/ 2147483647 h 663"/>
                <a:gd name="T16" fmla="*/ 2147483647 w 704"/>
                <a:gd name="T17" fmla="*/ 2147483647 h 663"/>
                <a:gd name="T18" fmla="*/ 2147483647 w 704"/>
                <a:gd name="T19" fmla="*/ 2147483647 h 663"/>
                <a:gd name="T20" fmla="*/ 2147483647 w 704"/>
                <a:gd name="T21" fmla="*/ 2147483647 h 663"/>
                <a:gd name="T22" fmla="*/ 0 w 704"/>
                <a:gd name="T23" fmla="*/ 2147483647 h 6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4"/>
                <a:gd name="T37" fmla="*/ 0 h 663"/>
                <a:gd name="T38" fmla="*/ 704 w 704"/>
                <a:gd name="T39" fmla="*/ 663 h 6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4" h="663">
                  <a:moveTo>
                    <a:pt x="0" y="320"/>
                  </a:moveTo>
                  <a:lnTo>
                    <a:pt x="217" y="0"/>
                  </a:lnTo>
                  <a:lnTo>
                    <a:pt x="473" y="157"/>
                  </a:lnTo>
                  <a:lnTo>
                    <a:pt x="704" y="663"/>
                  </a:lnTo>
                  <a:lnTo>
                    <a:pt x="684" y="634"/>
                  </a:lnTo>
                  <a:lnTo>
                    <a:pt x="634" y="560"/>
                  </a:lnTo>
                  <a:lnTo>
                    <a:pt x="556" y="463"/>
                  </a:lnTo>
                  <a:lnTo>
                    <a:pt x="461" y="366"/>
                  </a:lnTo>
                  <a:lnTo>
                    <a:pt x="349" y="281"/>
                  </a:lnTo>
                  <a:lnTo>
                    <a:pt x="232" y="232"/>
                  </a:lnTo>
                  <a:lnTo>
                    <a:pt x="112" y="238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00D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8" name="Freeform 287"/>
            <p:cNvSpPr>
              <a:spLocks/>
            </p:cNvSpPr>
            <p:nvPr/>
          </p:nvSpPr>
          <p:spPr bwMode="auto">
            <a:xfrm>
              <a:off x="6554788" y="2417763"/>
              <a:ext cx="198438" cy="490537"/>
            </a:xfrm>
            <a:custGeom>
              <a:avLst/>
              <a:gdLst>
                <a:gd name="T0" fmla="*/ 0 w 250"/>
                <a:gd name="T1" fmla="*/ 2147483647 h 619"/>
                <a:gd name="T2" fmla="*/ 2147483647 w 250"/>
                <a:gd name="T3" fmla="*/ 2147483647 h 619"/>
                <a:gd name="T4" fmla="*/ 2147483647 w 250"/>
                <a:gd name="T5" fmla="*/ 0 h 619"/>
                <a:gd name="T6" fmla="*/ 2147483647 w 250"/>
                <a:gd name="T7" fmla="*/ 2147483647 h 619"/>
                <a:gd name="T8" fmla="*/ 2147483647 w 250"/>
                <a:gd name="T9" fmla="*/ 2147483647 h 619"/>
                <a:gd name="T10" fmla="*/ 0 w 250"/>
                <a:gd name="T11" fmla="*/ 2147483647 h 6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0"/>
                <a:gd name="T19" fmla="*/ 0 h 619"/>
                <a:gd name="T20" fmla="*/ 250 w 250"/>
                <a:gd name="T21" fmla="*/ 619 h 6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0" h="619">
                  <a:moveTo>
                    <a:pt x="0" y="539"/>
                  </a:moveTo>
                  <a:lnTo>
                    <a:pt x="153" y="111"/>
                  </a:lnTo>
                  <a:lnTo>
                    <a:pt x="229" y="0"/>
                  </a:lnTo>
                  <a:lnTo>
                    <a:pt x="167" y="343"/>
                  </a:lnTo>
                  <a:lnTo>
                    <a:pt x="250" y="619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D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29" name="Freeform 288"/>
            <p:cNvSpPr>
              <a:spLocks/>
            </p:cNvSpPr>
            <p:nvPr/>
          </p:nvSpPr>
          <p:spPr bwMode="auto">
            <a:xfrm>
              <a:off x="5867400" y="1677988"/>
              <a:ext cx="503238" cy="160337"/>
            </a:xfrm>
            <a:custGeom>
              <a:avLst/>
              <a:gdLst>
                <a:gd name="T0" fmla="*/ 2147483647 w 634"/>
                <a:gd name="T1" fmla="*/ 2147483647 h 202"/>
                <a:gd name="T2" fmla="*/ 2147483647 w 634"/>
                <a:gd name="T3" fmla="*/ 2147483647 h 202"/>
                <a:gd name="T4" fmla="*/ 0 w 634"/>
                <a:gd name="T5" fmla="*/ 2147483647 h 202"/>
                <a:gd name="T6" fmla="*/ 2147483647 w 634"/>
                <a:gd name="T7" fmla="*/ 2147483647 h 202"/>
                <a:gd name="T8" fmla="*/ 2147483647 w 634"/>
                <a:gd name="T9" fmla="*/ 0 h 202"/>
                <a:gd name="T10" fmla="*/ 2147483647 w 634"/>
                <a:gd name="T11" fmla="*/ 2147483647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4"/>
                <a:gd name="T19" fmla="*/ 0 h 202"/>
                <a:gd name="T20" fmla="*/ 634 w 634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4" h="202">
                  <a:moveTo>
                    <a:pt x="595" y="194"/>
                  </a:moveTo>
                  <a:lnTo>
                    <a:pt x="111" y="202"/>
                  </a:lnTo>
                  <a:lnTo>
                    <a:pt x="0" y="103"/>
                  </a:lnTo>
                  <a:lnTo>
                    <a:pt x="345" y="119"/>
                  </a:lnTo>
                  <a:lnTo>
                    <a:pt x="634" y="0"/>
                  </a:lnTo>
                  <a:lnTo>
                    <a:pt x="595" y="194"/>
                  </a:lnTo>
                  <a:close/>
                </a:path>
              </a:pathLst>
            </a:custGeom>
            <a:solidFill>
              <a:srgbClr val="00D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0" name="Freeform 289"/>
            <p:cNvSpPr>
              <a:spLocks/>
            </p:cNvSpPr>
            <p:nvPr/>
          </p:nvSpPr>
          <p:spPr bwMode="auto">
            <a:xfrm>
              <a:off x="5246688" y="2681288"/>
              <a:ext cx="288925" cy="434975"/>
            </a:xfrm>
            <a:custGeom>
              <a:avLst/>
              <a:gdLst>
                <a:gd name="T0" fmla="*/ 2147483647 w 362"/>
                <a:gd name="T1" fmla="*/ 2147483647 h 549"/>
                <a:gd name="T2" fmla="*/ 2147483647 w 362"/>
                <a:gd name="T3" fmla="*/ 2147483647 h 549"/>
                <a:gd name="T4" fmla="*/ 2147483647 w 362"/>
                <a:gd name="T5" fmla="*/ 2147483647 h 549"/>
                <a:gd name="T6" fmla="*/ 2147483647 w 362"/>
                <a:gd name="T7" fmla="*/ 2147483647 h 549"/>
                <a:gd name="T8" fmla="*/ 2147483647 w 362"/>
                <a:gd name="T9" fmla="*/ 2147483647 h 549"/>
                <a:gd name="T10" fmla="*/ 2147483647 w 362"/>
                <a:gd name="T11" fmla="*/ 2147483647 h 549"/>
                <a:gd name="T12" fmla="*/ 2147483647 w 362"/>
                <a:gd name="T13" fmla="*/ 2147483647 h 549"/>
                <a:gd name="T14" fmla="*/ 2147483647 w 362"/>
                <a:gd name="T15" fmla="*/ 2147483647 h 549"/>
                <a:gd name="T16" fmla="*/ 2147483647 w 362"/>
                <a:gd name="T17" fmla="*/ 2147483647 h 549"/>
                <a:gd name="T18" fmla="*/ 2147483647 w 362"/>
                <a:gd name="T19" fmla="*/ 2147483647 h 549"/>
                <a:gd name="T20" fmla="*/ 2147483647 w 362"/>
                <a:gd name="T21" fmla="*/ 2147483647 h 549"/>
                <a:gd name="T22" fmla="*/ 2147483647 w 362"/>
                <a:gd name="T23" fmla="*/ 2147483647 h 549"/>
                <a:gd name="T24" fmla="*/ 2147483647 w 362"/>
                <a:gd name="T25" fmla="*/ 2147483647 h 549"/>
                <a:gd name="T26" fmla="*/ 2147483647 w 362"/>
                <a:gd name="T27" fmla="*/ 2147483647 h 549"/>
                <a:gd name="T28" fmla="*/ 0 w 362"/>
                <a:gd name="T29" fmla="*/ 2147483647 h 549"/>
                <a:gd name="T30" fmla="*/ 2147483647 w 362"/>
                <a:gd name="T31" fmla="*/ 2147483647 h 549"/>
                <a:gd name="T32" fmla="*/ 2147483647 w 362"/>
                <a:gd name="T33" fmla="*/ 2147483647 h 549"/>
                <a:gd name="T34" fmla="*/ 2147483647 w 362"/>
                <a:gd name="T35" fmla="*/ 2147483647 h 549"/>
                <a:gd name="T36" fmla="*/ 2147483647 w 362"/>
                <a:gd name="T37" fmla="*/ 2147483647 h 549"/>
                <a:gd name="T38" fmla="*/ 2147483647 w 362"/>
                <a:gd name="T39" fmla="*/ 0 h 549"/>
                <a:gd name="T40" fmla="*/ 2147483647 w 362"/>
                <a:gd name="T41" fmla="*/ 2147483647 h 5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2"/>
                <a:gd name="T64" fmla="*/ 0 h 549"/>
                <a:gd name="T65" fmla="*/ 362 w 362"/>
                <a:gd name="T66" fmla="*/ 549 h 5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2" h="549">
                  <a:moveTo>
                    <a:pt x="133" y="2"/>
                  </a:moveTo>
                  <a:lnTo>
                    <a:pt x="325" y="39"/>
                  </a:lnTo>
                  <a:lnTo>
                    <a:pt x="341" y="44"/>
                  </a:lnTo>
                  <a:lnTo>
                    <a:pt x="354" y="58"/>
                  </a:lnTo>
                  <a:lnTo>
                    <a:pt x="360" y="74"/>
                  </a:lnTo>
                  <a:lnTo>
                    <a:pt x="362" y="93"/>
                  </a:lnTo>
                  <a:lnTo>
                    <a:pt x="281" y="514"/>
                  </a:lnTo>
                  <a:lnTo>
                    <a:pt x="271" y="529"/>
                  </a:lnTo>
                  <a:lnTo>
                    <a:pt x="259" y="541"/>
                  </a:lnTo>
                  <a:lnTo>
                    <a:pt x="242" y="547"/>
                  </a:lnTo>
                  <a:lnTo>
                    <a:pt x="226" y="549"/>
                  </a:lnTo>
                  <a:lnTo>
                    <a:pt x="34" y="510"/>
                  </a:lnTo>
                  <a:lnTo>
                    <a:pt x="17" y="504"/>
                  </a:lnTo>
                  <a:lnTo>
                    <a:pt x="5" y="492"/>
                  </a:lnTo>
                  <a:lnTo>
                    <a:pt x="0" y="475"/>
                  </a:lnTo>
                  <a:lnTo>
                    <a:pt x="1" y="459"/>
                  </a:lnTo>
                  <a:lnTo>
                    <a:pt x="83" y="39"/>
                  </a:lnTo>
                  <a:lnTo>
                    <a:pt x="87" y="19"/>
                  </a:lnTo>
                  <a:lnTo>
                    <a:pt x="98" y="8"/>
                  </a:lnTo>
                  <a:lnTo>
                    <a:pt x="114" y="0"/>
                  </a:lnTo>
                  <a:lnTo>
                    <a:pt x="133" y="2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1" name="Freeform 290"/>
            <p:cNvSpPr>
              <a:spLocks/>
            </p:cNvSpPr>
            <p:nvPr/>
          </p:nvSpPr>
          <p:spPr bwMode="auto">
            <a:xfrm>
              <a:off x="5272088" y="2816225"/>
              <a:ext cx="215900" cy="273050"/>
            </a:xfrm>
            <a:custGeom>
              <a:avLst/>
              <a:gdLst>
                <a:gd name="T0" fmla="*/ 2147483647 w 271"/>
                <a:gd name="T1" fmla="*/ 2147483647 h 344"/>
                <a:gd name="T2" fmla="*/ 2147483647 w 271"/>
                <a:gd name="T3" fmla="*/ 2147483647 h 344"/>
                <a:gd name="T4" fmla="*/ 2147483647 w 271"/>
                <a:gd name="T5" fmla="*/ 2147483647 h 344"/>
                <a:gd name="T6" fmla="*/ 2147483647 w 271"/>
                <a:gd name="T7" fmla="*/ 2147483647 h 344"/>
                <a:gd name="T8" fmla="*/ 2147483647 w 271"/>
                <a:gd name="T9" fmla="*/ 2147483647 h 344"/>
                <a:gd name="T10" fmla="*/ 2147483647 w 271"/>
                <a:gd name="T11" fmla="*/ 2147483647 h 344"/>
                <a:gd name="T12" fmla="*/ 2147483647 w 271"/>
                <a:gd name="T13" fmla="*/ 2147483647 h 344"/>
                <a:gd name="T14" fmla="*/ 2147483647 w 271"/>
                <a:gd name="T15" fmla="*/ 2147483647 h 344"/>
                <a:gd name="T16" fmla="*/ 2147483647 w 271"/>
                <a:gd name="T17" fmla="*/ 2147483647 h 344"/>
                <a:gd name="T18" fmla="*/ 2147483647 w 271"/>
                <a:gd name="T19" fmla="*/ 2147483647 h 344"/>
                <a:gd name="T20" fmla="*/ 2147483647 w 271"/>
                <a:gd name="T21" fmla="*/ 2147483647 h 344"/>
                <a:gd name="T22" fmla="*/ 2147483647 w 271"/>
                <a:gd name="T23" fmla="*/ 2147483647 h 344"/>
                <a:gd name="T24" fmla="*/ 2147483647 w 271"/>
                <a:gd name="T25" fmla="*/ 2147483647 h 344"/>
                <a:gd name="T26" fmla="*/ 2147483647 w 271"/>
                <a:gd name="T27" fmla="*/ 2147483647 h 344"/>
                <a:gd name="T28" fmla="*/ 0 w 271"/>
                <a:gd name="T29" fmla="*/ 2147483647 h 344"/>
                <a:gd name="T30" fmla="*/ 0 w 271"/>
                <a:gd name="T31" fmla="*/ 2147483647 h 344"/>
                <a:gd name="T32" fmla="*/ 2147483647 w 271"/>
                <a:gd name="T33" fmla="*/ 2147483647 h 344"/>
                <a:gd name="T34" fmla="*/ 2147483647 w 271"/>
                <a:gd name="T35" fmla="*/ 2147483647 h 344"/>
                <a:gd name="T36" fmla="*/ 2147483647 w 271"/>
                <a:gd name="T37" fmla="*/ 2147483647 h 344"/>
                <a:gd name="T38" fmla="*/ 2147483647 w 271"/>
                <a:gd name="T39" fmla="*/ 0 h 344"/>
                <a:gd name="T40" fmla="*/ 2147483647 w 271"/>
                <a:gd name="T41" fmla="*/ 2147483647 h 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71"/>
                <a:gd name="T64" fmla="*/ 0 h 344"/>
                <a:gd name="T65" fmla="*/ 271 w 271"/>
                <a:gd name="T66" fmla="*/ 344 h 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71" h="344">
                  <a:moveTo>
                    <a:pt x="97" y="4"/>
                  </a:moveTo>
                  <a:lnTo>
                    <a:pt x="244" y="33"/>
                  </a:lnTo>
                  <a:lnTo>
                    <a:pt x="254" y="37"/>
                  </a:lnTo>
                  <a:lnTo>
                    <a:pt x="265" y="47"/>
                  </a:lnTo>
                  <a:lnTo>
                    <a:pt x="269" y="59"/>
                  </a:lnTo>
                  <a:lnTo>
                    <a:pt x="271" y="70"/>
                  </a:lnTo>
                  <a:lnTo>
                    <a:pt x="217" y="324"/>
                  </a:lnTo>
                  <a:lnTo>
                    <a:pt x="211" y="332"/>
                  </a:lnTo>
                  <a:lnTo>
                    <a:pt x="203" y="340"/>
                  </a:lnTo>
                  <a:lnTo>
                    <a:pt x="190" y="342"/>
                  </a:lnTo>
                  <a:lnTo>
                    <a:pt x="178" y="344"/>
                  </a:lnTo>
                  <a:lnTo>
                    <a:pt x="31" y="313"/>
                  </a:lnTo>
                  <a:lnTo>
                    <a:pt x="17" y="305"/>
                  </a:lnTo>
                  <a:lnTo>
                    <a:pt x="7" y="297"/>
                  </a:lnTo>
                  <a:lnTo>
                    <a:pt x="0" y="287"/>
                  </a:lnTo>
                  <a:lnTo>
                    <a:pt x="0" y="278"/>
                  </a:lnTo>
                  <a:lnTo>
                    <a:pt x="54" y="22"/>
                  </a:lnTo>
                  <a:lnTo>
                    <a:pt x="60" y="10"/>
                  </a:lnTo>
                  <a:lnTo>
                    <a:pt x="69" y="4"/>
                  </a:lnTo>
                  <a:lnTo>
                    <a:pt x="81" y="0"/>
                  </a:lnTo>
                  <a:lnTo>
                    <a:pt x="97" y="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2" name="Freeform 291"/>
            <p:cNvSpPr>
              <a:spLocks/>
            </p:cNvSpPr>
            <p:nvPr/>
          </p:nvSpPr>
          <p:spPr bwMode="auto">
            <a:xfrm>
              <a:off x="6353175" y="4737100"/>
              <a:ext cx="693738" cy="315912"/>
            </a:xfrm>
            <a:custGeom>
              <a:avLst/>
              <a:gdLst>
                <a:gd name="T0" fmla="*/ 2147483647 w 873"/>
                <a:gd name="T1" fmla="*/ 2147483647 h 397"/>
                <a:gd name="T2" fmla="*/ 0 w 873"/>
                <a:gd name="T3" fmla="*/ 2147483647 h 397"/>
                <a:gd name="T4" fmla="*/ 2147483647 w 873"/>
                <a:gd name="T5" fmla="*/ 0 h 397"/>
                <a:gd name="T6" fmla="*/ 2147483647 w 873"/>
                <a:gd name="T7" fmla="*/ 2147483647 h 397"/>
                <a:gd name="T8" fmla="*/ 2147483647 w 873"/>
                <a:gd name="T9" fmla="*/ 2147483647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3"/>
                <a:gd name="T16" fmla="*/ 0 h 397"/>
                <a:gd name="T17" fmla="*/ 873 w 873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3" h="397">
                  <a:moveTo>
                    <a:pt x="136" y="397"/>
                  </a:moveTo>
                  <a:lnTo>
                    <a:pt x="0" y="120"/>
                  </a:lnTo>
                  <a:lnTo>
                    <a:pt x="842" y="0"/>
                  </a:lnTo>
                  <a:lnTo>
                    <a:pt x="873" y="289"/>
                  </a:lnTo>
                  <a:lnTo>
                    <a:pt x="136" y="397"/>
                  </a:lnTo>
                  <a:close/>
                </a:path>
              </a:pathLst>
            </a:custGeom>
            <a:solidFill>
              <a:srgbClr val="00F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3" name="Freeform 292"/>
            <p:cNvSpPr>
              <a:spLocks/>
            </p:cNvSpPr>
            <p:nvPr/>
          </p:nvSpPr>
          <p:spPr bwMode="auto">
            <a:xfrm>
              <a:off x="6010275" y="1436688"/>
              <a:ext cx="288925" cy="276225"/>
            </a:xfrm>
            <a:custGeom>
              <a:avLst/>
              <a:gdLst>
                <a:gd name="T0" fmla="*/ 2147483647 w 363"/>
                <a:gd name="T1" fmla="*/ 2147483647 h 347"/>
                <a:gd name="T2" fmla="*/ 2147483647 w 363"/>
                <a:gd name="T3" fmla="*/ 2147483647 h 347"/>
                <a:gd name="T4" fmla="*/ 2147483647 w 363"/>
                <a:gd name="T5" fmla="*/ 2147483647 h 347"/>
                <a:gd name="T6" fmla="*/ 2147483647 w 363"/>
                <a:gd name="T7" fmla="*/ 2147483647 h 347"/>
                <a:gd name="T8" fmla="*/ 2147483647 w 363"/>
                <a:gd name="T9" fmla="*/ 2147483647 h 347"/>
                <a:gd name="T10" fmla="*/ 2147483647 w 363"/>
                <a:gd name="T11" fmla="*/ 2147483647 h 347"/>
                <a:gd name="T12" fmla="*/ 2147483647 w 363"/>
                <a:gd name="T13" fmla="*/ 2147483647 h 347"/>
                <a:gd name="T14" fmla="*/ 2147483647 w 363"/>
                <a:gd name="T15" fmla="*/ 2147483647 h 347"/>
                <a:gd name="T16" fmla="*/ 2147483647 w 363"/>
                <a:gd name="T17" fmla="*/ 2147483647 h 347"/>
                <a:gd name="T18" fmla="*/ 2147483647 w 363"/>
                <a:gd name="T19" fmla="*/ 2147483647 h 347"/>
                <a:gd name="T20" fmla="*/ 2147483647 w 363"/>
                <a:gd name="T21" fmla="*/ 0 h 347"/>
                <a:gd name="T22" fmla="*/ 2147483647 w 363"/>
                <a:gd name="T23" fmla="*/ 2147483647 h 347"/>
                <a:gd name="T24" fmla="*/ 2147483647 w 363"/>
                <a:gd name="T25" fmla="*/ 2147483647 h 347"/>
                <a:gd name="T26" fmla="*/ 2147483647 w 363"/>
                <a:gd name="T27" fmla="*/ 2147483647 h 347"/>
                <a:gd name="T28" fmla="*/ 2147483647 w 363"/>
                <a:gd name="T29" fmla="*/ 2147483647 h 347"/>
                <a:gd name="T30" fmla="*/ 2147483647 w 363"/>
                <a:gd name="T31" fmla="*/ 2147483647 h 347"/>
                <a:gd name="T32" fmla="*/ 0 w 363"/>
                <a:gd name="T33" fmla="*/ 2147483647 h 347"/>
                <a:gd name="T34" fmla="*/ 2147483647 w 363"/>
                <a:gd name="T35" fmla="*/ 2147483647 h 347"/>
                <a:gd name="T36" fmla="*/ 2147483647 w 363"/>
                <a:gd name="T37" fmla="*/ 2147483647 h 347"/>
                <a:gd name="T38" fmla="*/ 2147483647 w 363"/>
                <a:gd name="T39" fmla="*/ 2147483647 h 347"/>
                <a:gd name="T40" fmla="*/ 2147483647 w 363"/>
                <a:gd name="T41" fmla="*/ 2147483647 h 347"/>
                <a:gd name="T42" fmla="*/ 2147483647 w 363"/>
                <a:gd name="T43" fmla="*/ 2147483647 h 347"/>
                <a:gd name="T44" fmla="*/ 2147483647 w 363"/>
                <a:gd name="T45" fmla="*/ 2147483647 h 347"/>
                <a:gd name="T46" fmla="*/ 2147483647 w 363"/>
                <a:gd name="T47" fmla="*/ 2147483647 h 347"/>
                <a:gd name="T48" fmla="*/ 2147483647 w 363"/>
                <a:gd name="T49" fmla="*/ 2147483647 h 347"/>
                <a:gd name="T50" fmla="*/ 2147483647 w 363"/>
                <a:gd name="T51" fmla="*/ 2147483647 h 347"/>
                <a:gd name="T52" fmla="*/ 2147483647 w 363"/>
                <a:gd name="T53" fmla="*/ 2147483647 h 347"/>
                <a:gd name="T54" fmla="*/ 2147483647 w 363"/>
                <a:gd name="T55" fmla="*/ 2147483647 h 347"/>
                <a:gd name="T56" fmla="*/ 2147483647 w 363"/>
                <a:gd name="T57" fmla="*/ 2147483647 h 347"/>
                <a:gd name="T58" fmla="*/ 2147483647 w 363"/>
                <a:gd name="T59" fmla="*/ 2147483647 h 347"/>
                <a:gd name="T60" fmla="*/ 2147483647 w 363"/>
                <a:gd name="T61" fmla="*/ 2147483647 h 347"/>
                <a:gd name="T62" fmla="*/ 2147483647 w 363"/>
                <a:gd name="T63" fmla="*/ 2147483647 h 347"/>
                <a:gd name="T64" fmla="*/ 2147483647 w 363"/>
                <a:gd name="T65" fmla="*/ 2147483647 h 347"/>
                <a:gd name="T66" fmla="*/ 2147483647 w 363"/>
                <a:gd name="T67" fmla="*/ 2147483647 h 347"/>
                <a:gd name="T68" fmla="*/ 2147483647 w 363"/>
                <a:gd name="T69" fmla="*/ 2147483647 h 347"/>
                <a:gd name="T70" fmla="*/ 2147483647 w 363"/>
                <a:gd name="T71" fmla="*/ 2147483647 h 3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3"/>
                <a:gd name="T109" fmla="*/ 0 h 347"/>
                <a:gd name="T110" fmla="*/ 363 w 363"/>
                <a:gd name="T111" fmla="*/ 347 h 3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3" h="347">
                  <a:moveTo>
                    <a:pt x="363" y="114"/>
                  </a:moveTo>
                  <a:lnTo>
                    <a:pt x="363" y="103"/>
                  </a:lnTo>
                  <a:lnTo>
                    <a:pt x="359" y="89"/>
                  </a:lnTo>
                  <a:lnTo>
                    <a:pt x="351" y="72"/>
                  </a:lnTo>
                  <a:lnTo>
                    <a:pt x="342" y="58"/>
                  </a:lnTo>
                  <a:lnTo>
                    <a:pt x="326" y="45"/>
                  </a:lnTo>
                  <a:lnTo>
                    <a:pt x="313" y="39"/>
                  </a:lnTo>
                  <a:lnTo>
                    <a:pt x="297" y="39"/>
                  </a:lnTo>
                  <a:lnTo>
                    <a:pt x="286" y="50"/>
                  </a:lnTo>
                  <a:lnTo>
                    <a:pt x="276" y="33"/>
                  </a:lnTo>
                  <a:lnTo>
                    <a:pt x="266" y="21"/>
                  </a:lnTo>
                  <a:lnTo>
                    <a:pt x="255" y="14"/>
                  </a:lnTo>
                  <a:lnTo>
                    <a:pt x="243" y="10"/>
                  </a:lnTo>
                  <a:lnTo>
                    <a:pt x="231" y="8"/>
                  </a:lnTo>
                  <a:lnTo>
                    <a:pt x="220" y="12"/>
                  </a:lnTo>
                  <a:lnTo>
                    <a:pt x="208" y="15"/>
                  </a:lnTo>
                  <a:lnTo>
                    <a:pt x="202" y="27"/>
                  </a:lnTo>
                  <a:lnTo>
                    <a:pt x="191" y="15"/>
                  </a:lnTo>
                  <a:lnTo>
                    <a:pt x="179" y="8"/>
                  </a:lnTo>
                  <a:lnTo>
                    <a:pt x="165" y="2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27" y="6"/>
                  </a:lnTo>
                  <a:lnTo>
                    <a:pt x="115" y="17"/>
                  </a:lnTo>
                  <a:lnTo>
                    <a:pt x="105" y="35"/>
                  </a:lnTo>
                  <a:lnTo>
                    <a:pt x="90" y="21"/>
                  </a:lnTo>
                  <a:lnTo>
                    <a:pt x="76" y="15"/>
                  </a:lnTo>
                  <a:lnTo>
                    <a:pt x="64" y="12"/>
                  </a:lnTo>
                  <a:lnTo>
                    <a:pt x="53" y="15"/>
                  </a:lnTo>
                  <a:lnTo>
                    <a:pt x="41" y="19"/>
                  </a:lnTo>
                  <a:lnTo>
                    <a:pt x="30" y="27"/>
                  </a:lnTo>
                  <a:lnTo>
                    <a:pt x="18" y="37"/>
                  </a:lnTo>
                  <a:lnTo>
                    <a:pt x="8" y="50"/>
                  </a:lnTo>
                  <a:lnTo>
                    <a:pt x="0" y="112"/>
                  </a:lnTo>
                  <a:lnTo>
                    <a:pt x="4" y="182"/>
                  </a:lnTo>
                  <a:lnTo>
                    <a:pt x="16" y="250"/>
                  </a:lnTo>
                  <a:lnTo>
                    <a:pt x="35" y="306"/>
                  </a:lnTo>
                  <a:lnTo>
                    <a:pt x="55" y="339"/>
                  </a:lnTo>
                  <a:lnTo>
                    <a:pt x="74" y="343"/>
                  </a:lnTo>
                  <a:lnTo>
                    <a:pt x="90" y="306"/>
                  </a:lnTo>
                  <a:lnTo>
                    <a:pt x="99" y="219"/>
                  </a:lnTo>
                  <a:lnTo>
                    <a:pt x="103" y="264"/>
                  </a:lnTo>
                  <a:lnTo>
                    <a:pt x="113" y="299"/>
                  </a:lnTo>
                  <a:lnTo>
                    <a:pt x="123" y="322"/>
                  </a:lnTo>
                  <a:lnTo>
                    <a:pt x="138" y="335"/>
                  </a:lnTo>
                  <a:lnTo>
                    <a:pt x="150" y="334"/>
                  </a:lnTo>
                  <a:lnTo>
                    <a:pt x="161" y="316"/>
                  </a:lnTo>
                  <a:lnTo>
                    <a:pt x="167" y="281"/>
                  </a:lnTo>
                  <a:lnTo>
                    <a:pt x="171" y="231"/>
                  </a:lnTo>
                  <a:lnTo>
                    <a:pt x="175" y="285"/>
                  </a:lnTo>
                  <a:lnTo>
                    <a:pt x="185" y="322"/>
                  </a:lnTo>
                  <a:lnTo>
                    <a:pt x="196" y="341"/>
                  </a:lnTo>
                  <a:lnTo>
                    <a:pt x="208" y="347"/>
                  </a:lnTo>
                  <a:lnTo>
                    <a:pt x="220" y="335"/>
                  </a:lnTo>
                  <a:lnTo>
                    <a:pt x="233" y="312"/>
                  </a:lnTo>
                  <a:lnTo>
                    <a:pt x="243" y="273"/>
                  </a:lnTo>
                  <a:lnTo>
                    <a:pt x="253" y="225"/>
                  </a:lnTo>
                  <a:lnTo>
                    <a:pt x="253" y="254"/>
                  </a:lnTo>
                  <a:lnTo>
                    <a:pt x="256" y="285"/>
                  </a:lnTo>
                  <a:lnTo>
                    <a:pt x="262" y="308"/>
                  </a:lnTo>
                  <a:lnTo>
                    <a:pt x="272" y="330"/>
                  </a:lnTo>
                  <a:lnTo>
                    <a:pt x="282" y="339"/>
                  </a:lnTo>
                  <a:lnTo>
                    <a:pt x="295" y="343"/>
                  </a:lnTo>
                  <a:lnTo>
                    <a:pt x="311" y="335"/>
                  </a:lnTo>
                  <a:lnTo>
                    <a:pt x="328" y="318"/>
                  </a:lnTo>
                  <a:lnTo>
                    <a:pt x="328" y="310"/>
                  </a:lnTo>
                  <a:lnTo>
                    <a:pt x="332" y="293"/>
                  </a:lnTo>
                  <a:lnTo>
                    <a:pt x="338" y="268"/>
                  </a:lnTo>
                  <a:lnTo>
                    <a:pt x="346" y="237"/>
                  </a:lnTo>
                  <a:lnTo>
                    <a:pt x="351" y="202"/>
                  </a:lnTo>
                  <a:lnTo>
                    <a:pt x="357" y="169"/>
                  </a:lnTo>
                  <a:lnTo>
                    <a:pt x="359" y="138"/>
                  </a:lnTo>
                  <a:lnTo>
                    <a:pt x="363" y="114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4" name="Freeform 293"/>
            <p:cNvSpPr>
              <a:spLocks/>
            </p:cNvSpPr>
            <p:nvPr/>
          </p:nvSpPr>
          <p:spPr bwMode="auto">
            <a:xfrm>
              <a:off x="6223000" y="1444625"/>
              <a:ext cx="63500" cy="254000"/>
            </a:xfrm>
            <a:custGeom>
              <a:avLst/>
              <a:gdLst>
                <a:gd name="T0" fmla="*/ 2147483647 w 80"/>
                <a:gd name="T1" fmla="*/ 2147483647 h 320"/>
                <a:gd name="T2" fmla="*/ 2147483647 w 80"/>
                <a:gd name="T3" fmla="*/ 0 h 320"/>
                <a:gd name="T4" fmla="*/ 2147483647 w 80"/>
                <a:gd name="T5" fmla="*/ 2147483647 h 320"/>
                <a:gd name="T6" fmla="*/ 2147483647 w 80"/>
                <a:gd name="T7" fmla="*/ 2147483647 h 320"/>
                <a:gd name="T8" fmla="*/ 2147483647 w 80"/>
                <a:gd name="T9" fmla="*/ 2147483647 h 320"/>
                <a:gd name="T10" fmla="*/ 2147483647 w 80"/>
                <a:gd name="T11" fmla="*/ 2147483647 h 320"/>
                <a:gd name="T12" fmla="*/ 2147483647 w 80"/>
                <a:gd name="T13" fmla="*/ 2147483647 h 320"/>
                <a:gd name="T14" fmla="*/ 2147483647 w 80"/>
                <a:gd name="T15" fmla="*/ 2147483647 h 320"/>
                <a:gd name="T16" fmla="*/ 2147483647 w 80"/>
                <a:gd name="T17" fmla="*/ 2147483647 h 320"/>
                <a:gd name="T18" fmla="*/ 0 w 80"/>
                <a:gd name="T19" fmla="*/ 2147483647 h 320"/>
                <a:gd name="T20" fmla="*/ 0 w 80"/>
                <a:gd name="T21" fmla="*/ 2147483647 h 320"/>
                <a:gd name="T22" fmla="*/ 0 w 80"/>
                <a:gd name="T23" fmla="*/ 2147483647 h 320"/>
                <a:gd name="T24" fmla="*/ 2147483647 w 80"/>
                <a:gd name="T25" fmla="*/ 2147483647 h 320"/>
                <a:gd name="T26" fmla="*/ 2147483647 w 80"/>
                <a:gd name="T27" fmla="*/ 2147483647 h 320"/>
                <a:gd name="T28" fmla="*/ 2147483647 w 80"/>
                <a:gd name="T29" fmla="*/ 2147483647 h 320"/>
                <a:gd name="T30" fmla="*/ 2147483647 w 80"/>
                <a:gd name="T31" fmla="*/ 2147483647 h 320"/>
                <a:gd name="T32" fmla="*/ 2147483647 w 80"/>
                <a:gd name="T33" fmla="*/ 2147483647 h 320"/>
                <a:gd name="T34" fmla="*/ 2147483647 w 80"/>
                <a:gd name="T35" fmla="*/ 2147483647 h 320"/>
                <a:gd name="T36" fmla="*/ 2147483647 w 80"/>
                <a:gd name="T37" fmla="*/ 2147483647 h 320"/>
                <a:gd name="T38" fmla="*/ 2147483647 w 80"/>
                <a:gd name="T39" fmla="*/ 2147483647 h 320"/>
                <a:gd name="T40" fmla="*/ 2147483647 w 80"/>
                <a:gd name="T41" fmla="*/ 2147483647 h 320"/>
                <a:gd name="T42" fmla="*/ 2147483647 w 80"/>
                <a:gd name="T43" fmla="*/ 2147483647 h 320"/>
                <a:gd name="T44" fmla="*/ 2147483647 w 80"/>
                <a:gd name="T45" fmla="*/ 2147483647 h 320"/>
                <a:gd name="T46" fmla="*/ 2147483647 w 80"/>
                <a:gd name="T47" fmla="*/ 2147483647 h 320"/>
                <a:gd name="T48" fmla="*/ 2147483647 w 80"/>
                <a:gd name="T49" fmla="*/ 2147483647 h 320"/>
                <a:gd name="T50" fmla="*/ 2147483647 w 80"/>
                <a:gd name="T51" fmla="*/ 2147483647 h 320"/>
                <a:gd name="T52" fmla="*/ 2147483647 w 80"/>
                <a:gd name="T53" fmla="*/ 2147483647 h 320"/>
                <a:gd name="T54" fmla="*/ 2147483647 w 80"/>
                <a:gd name="T55" fmla="*/ 2147483647 h 320"/>
                <a:gd name="T56" fmla="*/ 2147483647 w 80"/>
                <a:gd name="T57" fmla="*/ 2147483647 h 320"/>
                <a:gd name="T58" fmla="*/ 2147483647 w 80"/>
                <a:gd name="T59" fmla="*/ 2147483647 h 320"/>
                <a:gd name="T60" fmla="*/ 2147483647 w 80"/>
                <a:gd name="T61" fmla="*/ 2147483647 h 320"/>
                <a:gd name="T62" fmla="*/ 2147483647 w 80"/>
                <a:gd name="T63" fmla="*/ 2147483647 h 320"/>
                <a:gd name="T64" fmla="*/ 2147483647 w 80"/>
                <a:gd name="T65" fmla="*/ 2147483647 h 3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320"/>
                <a:gd name="T101" fmla="*/ 80 w 80"/>
                <a:gd name="T102" fmla="*/ 320 h 3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320">
                  <a:moveTo>
                    <a:pt x="56" y="2"/>
                  </a:moveTo>
                  <a:lnTo>
                    <a:pt x="47" y="0"/>
                  </a:lnTo>
                  <a:lnTo>
                    <a:pt x="39" y="5"/>
                  </a:lnTo>
                  <a:lnTo>
                    <a:pt x="31" y="17"/>
                  </a:lnTo>
                  <a:lnTo>
                    <a:pt x="25" y="35"/>
                  </a:lnTo>
                  <a:lnTo>
                    <a:pt x="18" y="56"/>
                  </a:lnTo>
                  <a:lnTo>
                    <a:pt x="12" y="81"/>
                  </a:lnTo>
                  <a:lnTo>
                    <a:pt x="6" y="110"/>
                  </a:lnTo>
                  <a:lnTo>
                    <a:pt x="6" y="143"/>
                  </a:lnTo>
                  <a:lnTo>
                    <a:pt x="0" y="172"/>
                  </a:lnTo>
                  <a:lnTo>
                    <a:pt x="0" y="203"/>
                  </a:lnTo>
                  <a:lnTo>
                    <a:pt x="0" y="232"/>
                  </a:lnTo>
                  <a:lnTo>
                    <a:pt x="4" y="260"/>
                  </a:lnTo>
                  <a:lnTo>
                    <a:pt x="6" y="281"/>
                  </a:lnTo>
                  <a:lnTo>
                    <a:pt x="12" y="298"/>
                  </a:lnTo>
                  <a:lnTo>
                    <a:pt x="18" y="310"/>
                  </a:lnTo>
                  <a:lnTo>
                    <a:pt x="27" y="320"/>
                  </a:lnTo>
                  <a:lnTo>
                    <a:pt x="33" y="318"/>
                  </a:lnTo>
                  <a:lnTo>
                    <a:pt x="41" y="312"/>
                  </a:lnTo>
                  <a:lnTo>
                    <a:pt x="49" y="300"/>
                  </a:lnTo>
                  <a:lnTo>
                    <a:pt x="56" y="285"/>
                  </a:lnTo>
                  <a:lnTo>
                    <a:pt x="60" y="261"/>
                  </a:lnTo>
                  <a:lnTo>
                    <a:pt x="66" y="236"/>
                  </a:lnTo>
                  <a:lnTo>
                    <a:pt x="72" y="207"/>
                  </a:lnTo>
                  <a:lnTo>
                    <a:pt x="78" y="178"/>
                  </a:lnTo>
                  <a:lnTo>
                    <a:pt x="78" y="143"/>
                  </a:lnTo>
                  <a:lnTo>
                    <a:pt x="80" y="112"/>
                  </a:lnTo>
                  <a:lnTo>
                    <a:pt x="78" y="83"/>
                  </a:lnTo>
                  <a:lnTo>
                    <a:pt x="76" y="60"/>
                  </a:lnTo>
                  <a:lnTo>
                    <a:pt x="70" y="37"/>
                  </a:lnTo>
                  <a:lnTo>
                    <a:pt x="66" y="19"/>
                  </a:lnTo>
                  <a:lnTo>
                    <a:pt x="60" y="7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5" name="Freeform 294"/>
            <p:cNvSpPr>
              <a:spLocks/>
            </p:cNvSpPr>
            <p:nvPr/>
          </p:nvSpPr>
          <p:spPr bwMode="auto">
            <a:xfrm>
              <a:off x="6224588" y="1455738"/>
              <a:ext cx="58738" cy="233362"/>
            </a:xfrm>
            <a:custGeom>
              <a:avLst/>
              <a:gdLst>
                <a:gd name="T0" fmla="*/ 2147483647 w 74"/>
                <a:gd name="T1" fmla="*/ 0 h 295"/>
                <a:gd name="T2" fmla="*/ 2147483647 w 74"/>
                <a:gd name="T3" fmla="*/ 0 h 295"/>
                <a:gd name="T4" fmla="*/ 2147483647 w 74"/>
                <a:gd name="T5" fmla="*/ 2147483647 h 295"/>
                <a:gd name="T6" fmla="*/ 2147483647 w 74"/>
                <a:gd name="T7" fmla="*/ 2147483647 h 295"/>
                <a:gd name="T8" fmla="*/ 2147483647 w 74"/>
                <a:gd name="T9" fmla="*/ 2147483647 h 295"/>
                <a:gd name="T10" fmla="*/ 2147483647 w 74"/>
                <a:gd name="T11" fmla="*/ 2147483647 h 295"/>
                <a:gd name="T12" fmla="*/ 2147483647 w 74"/>
                <a:gd name="T13" fmla="*/ 2147483647 h 295"/>
                <a:gd name="T14" fmla="*/ 2147483647 w 74"/>
                <a:gd name="T15" fmla="*/ 2147483647 h 295"/>
                <a:gd name="T16" fmla="*/ 2147483647 w 74"/>
                <a:gd name="T17" fmla="*/ 2147483647 h 295"/>
                <a:gd name="T18" fmla="*/ 0 w 74"/>
                <a:gd name="T19" fmla="*/ 2147483647 h 295"/>
                <a:gd name="T20" fmla="*/ 0 w 74"/>
                <a:gd name="T21" fmla="*/ 2147483647 h 295"/>
                <a:gd name="T22" fmla="*/ 0 w 74"/>
                <a:gd name="T23" fmla="*/ 2147483647 h 295"/>
                <a:gd name="T24" fmla="*/ 2147483647 w 74"/>
                <a:gd name="T25" fmla="*/ 2147483647 h 295"/>
                <a:gd name="T26" fmla="*/ 2147483647 w 74"/>
                <a:gd name="T27" fmla="*/ 2147483647 h 295"/>
                <a:gd name="T28" fmla="*/ 2147483647 w 74"/>
                <a:gd name="T29" fmla="*/ 2147483647 h 295"/>
                <a:gd name="T30" fmla="*/ 2147483647 w 74"/>
                <a:gd name="T31" fmla="*/ 2147483647 h 295"/>
                <a:gd name="T32" fmla="*/ 2147483647 w 74"/>
                <a:gd name="T33" fmla="*/ 2147483647 h 295"/>
                <a:gd name="T34" fmla="*/ 2147483647 w 74"/>
                <a:gd name="T35" fmla="*/ 2147483647 h 295"/>
                <a:gd name="T36" fmla="*/ 2147483647 w 74"/>
                <a:gd name="T37" fmla="*/ 2147483647 h 295"/>
                <a:gd name="T38" fmla="*/ 2147483647 w 74"/>
                <a:gd name="T39" fmla="*/ 2147483647 h 295"/>
                <a:gd name="T40" fmla="*/ 2147483647 w 74"/>
                <a:gd name="T41" fmla="*/ 2147483647 h 295"/>
                <a:gd name="T42" fmla="*/ 2147483647 w 74"/>
                <a:gd name="T43" fmla="*/ 2147483647 h 295"/>
                <a:gd name="T44" fmla="*/ 2147483647 w 74"/>
                <a:gd name="T45" fmla="*/ 2147483647 h 295"/>
                <a:gd name="T46" fmla="*/ 2147483647 w 74"/>
                <a:gd name="T47" fmla="*/ 2147483647 h 295"/>
                <a:gd name="T48" fmla="*/ 2147483647 w 74"/>
                <a:gd name="T49" fmla="*/ 2147483647 h 295"/>
                <a:gd name="T50" fmla="*/ 2147483647 w 74"/>
                <a:gd name="T51" fmla="*/ 2147483647 h 295"/>
                <a:gd name="T52" fmla="*/ 2147483647 w 74"/>
                <a:gd name="T53" fmla="*/ 2147483647 h 295"/>
                <a:gd name="T54" fmla="*/ 2147483647 w 74"/>
                <a:gd name="T55" fmla="*/ 2147483647 h 295"/>
                <a:gd name="T56" fmla="*/ 2147483647 w 74"/>
                <a:gd name="T57" fmla="*/ 2147483647 h 295"/>
                <a:gd name="T58" fmla="*/ 2147483647 w 74"/>
                <a:gd name="T59" fmla="*/ 2147483647 h 295"/>
                <a:gd name="T60" fmla="*/ 2147483647 w 74"/>
                <a:gd name="T61" fmla="*/ 2147483647 h 295"/>
                <a:gd name="T62" fmla="*/ 2147483647 w 74"/>
                <a:gd name="T63" fmla="*/ 2147483647 h 295"/>
                <a:gd name="T64" fmla="*/ 2147483647 w 74"/>
                <a:gd name="T65" fmla="*/ 0 h 2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295"/>
                <a:gd name="T101" fmla="*/ 74 w 74"/>
                <a:gd name="T102" fmla="*/ 295 h 2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295">
                  <a:moveTo>
                    <a:pt x="52" y="0"/>
                  </a:moveTo>
                  <a:lnTo>
                    <a:pt x="43" y="0"/>
                  </a:lnTo>
                  <a:lnTo>
                    <a:pt x="37" y="6"/>
                  </a:lnTo>
                  <a:lnTo>
                    <a:pt x="29" y="16"/>
                  </a:lnTo>
                  <a:lnTo>
                    <a:pt x="23" y="33"/>
                  </a:lnTo>
                  <a:lnTo>
                    <a:pt x="16" y="51"/>
                  </a:lnTo>
                  <a:lnTo>
                    <a:pt x="10" y="76"/>
                  </a:lnTo>
                  <a:lnTo>
                    <a:pt x="6" y="101"/>
                  </a:lnTo>
                  <a:lnTo>
                    <a:pt x="4" y="132"/>
                  </a:lnTo>
                  <a:lnTo>
                    <a:pt x="0" y="159"/>
                  </a:lnTo>
                  <a:lnTo>
                    <a:pt x="0" y="188"/>
                  </a:lnTo>
                  <a:lnTo>
                    <a:pt x="0" y="214"/>
                  </a:lnTo>
                  <a:lnTo>
                    <a:pt x="4" y="239"/>
                  </a:lnTo>
                  <a:lnTo>
                    <a:pt x="6" y="258"/>
                  </a:lnTo>
                  <a:lnTo>
                    <a:pt x="12" y="276"/>
                  </a:lnTo>
                  <a:lnTo>
                    <a:pt x="17" y="287"/>
                  </a:lnTo>
                  <a:lnTo>
                    <a:pt x="25" y="295"/>
                  </a:lnTo>
                  <a:lnTo>
                    <a:pt x="31" y="295"/>
                  </a:lnTo>
                  <a:lnTo>
                    <a:pt x="37" y="289"/>
                  </a:lnTo>
                  <a:lnTo>
                    <a:pt x="45" y="278"/>
                  </a:lnTo>
                  <a:lnTo>
                    <a:pt x="52" y="262"/>
                  </a:lnTo>
                  <a:lnTo>
                    <a:pt x="56" y="241"/>
                  </a:lnTo>
                  <a:lnTo>
                    <a:pt x="62" y="219"/>
                  </a:lnTo>
                  <a:lnTo>
                    <a:pt x="66" y="192"/>
                  </a:lnTo>
                  <a:lnTo>
                    <a:pt x="72" y="165"/>
                  </a:lnTo>
                  <a:lnTo>
                    <a:pt x="72" y="134"/>
                  </a:lnTo>
                  <a:lnTo>
                    <a:pt x="74" y="105"/>
                  </a:lnTo>
                  <a:lnTo>
                    <a:pt x="72" y="78"/>
                  </a:lnTo>
                  <a:lnTo>
                    <a:pt x="72" y="55"/>
                  </a:lnTo>
                  <a:lnTo>
                    <a:pt x="68" y="33"/>
                  </a:lnTo>
                  <a:lnTo>
                    <a:pt x="64" y="18"/>
                  </a:lnTo>
                  <a:lnTo>
                    <a:pt x="58" y="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6" name="Freeform 295"/>
            <p:cNvSpPr>
              <a:spLocks/>
            </p:cNvSpPr>
            <p:nvPr/>
          </p:nvSpPr>
          <p:spPr bwMode="auto">
            <a:xfrm>
              <a:off x="6226175" y="1466850"/>
              <a:ext cx="53975" cy="214312"/>
            </a:xfrm>
            <a:custGeom>
              <a:avLst/>
              <a:gdLst>
                <a:gd name="T0" fmla="*/ 2147483647 w 68"/>
                <a:gd name="T1" fmla="*/ 2147483647 h 269"/>
                <a:gd name="T2" fmla="*/ 2147483647 w 68"/>
                <a:gd name="T3" fmla="*/ 0 h 269"/>
                <a:gd name="T4" fmla="*/ 2147483647 w 68"/>
                <a:gd name="T5" fmla="*/ 2147483647 h 269"/>
                <a:gd name="T6" fmla="*/ 2147483647 w 68"/>
                <a:gd name="T7" fmla="*/ 2147483647 h 269"/>
                <a:gd name="T8" fmla="*/ 2147483647 w 68"/>
                <a:gd name="T9" fmla="*/ 2147483647 h 269"/>
                <a:gd name="T10" fmla="*/ 2147483647 w 68"/>
                <a:gd name="T11" fmla="*/ 2147483647 h 269"/>
                <a:gd name="T12" fmla="*/ 2147483647 w 68"/>
                <a:gd name="T13" fmla="*/ 2147483647 h 269"/>
                <a:gd name="T14" fmla="*/ 2147483647 w 68"/>
                <a:gd name="T15" fmla="*/ 2147483647 h 269"/>
                <a:gd name="T16" fmla="*/ 2147483647 w 68"/>
                <a:gd name="T17" fmla="*/ 2147483647 h 269"/>
                <a:gd name="T18" fmla="*/ 0 w 68"/>
                <a:gd name="T19" fmla="*/ 2147483647 h 269"/>
                <a:gd name="T20" fmla="*/ 2147483647 w 68"/>
                <a:gd name="T21" fmla="*/ 2147483647 h 269"/>
                <a:gd name="T22" fmla="*/ 2147483647 w 68"/>
                <a:gd name="T23" fmla="*/ 2147483647 h 269"/>
                <a:gd name="T24" fmla="*/ 2147483647 w 68"/>
                <a:gd name="T25" fmla="*/ 2147483647 h 269"/>
                <a:gd name="T26" fmla="*/ 2147483647 w 68"/>
                <a:gd name="T27" fmla="*/ 2147483647 h 269"/>
                <a:gd name="T28" fmla="*/ 2147483647 w 68"/>
                <a:gd name="T29" fmla="*/ 2147483647 h 269"/>
                <a:gd name="T30" fmla="*/ 2147483647 w 68"/>
                <a:gd name="T31" fmla="*/ 2147483647 h 269"/>
                <a:gd name="T32" fmla="*/ 2147483647 w 68"/>
                <a:gd name="T33" fmla="*/ 2147483647 h 269"/>
                <a:gd name="T34" fmla="*/ 2147483647 w 68"/>
                <a:gd name="T35" fmla="*/ 2147483647 h 269"/>
                <a:gd name="T36" fmla="*/ 2147483647 w 68"/>
                <a:gd name="T37" fmla="*/ 2147483647 h 269"/>
                <a:gd name="T38" fmla="*/ 2147483647 w 68"/>
                <a:gd name="T39" fmla="*/ 2147483647 h 269"/>
                <a:gd name="T40" fmla="*/ 2147483647 w 68"/>
                <a:gd name="T41" fmla="*/ 2147483647 h 269"/>
                <a:gd name="T42" fmla="*/ 2147483647 w 68"/>
                <a:gd name="T43" fmla="*/ 2147483647 h 269"/>
                <a:gd name="T44" fmla="*/ 2147483647 w 68"/>
                <a:gd name="T45" fmla="*/ 2147483647 h 269"/>
                <a:gd name="T46" fmla="*/ 2147483647 w 68"/>
                <a:gd name="T47" fmla="*/ 2147483647 h 269"/>
                <a:gd name="T48" fmla="*/ 2147483647 w 68"/>
                <a:gd name="T49" fmla="*/ 2147483647 h 269"/>
                <a:gd name="T50" fmla="*/ 2147483647 w 68"/>
                <a:gd name="T51" fmla="*/ 2147483647 h 269"/>
                <a:gd name="T52" fmla="*/ 2147483647 w 68"/>
                <a:gd name="T53" fmla="*/ 2147483647 h 269"/>
                <a:gd name="T54" fmla="*/ 2147483647 w 68"/>
                <a:gd name="T55" fmla="*/ 2147483647 h 269"/>
                <a:gd name="T56" fmla="*/ 2147483647 w 68"/>
                <a:gd name="T57" fmla="*/ 2147483647 h 269"/>
                <a:gd name="T58" fmla="*/ 2147483647 w 68"/>
                <a:gd name="T59" fmla="*/ 2147483647 h 269"/>
                <a:gd name="T60" fmla="*/ 2147483647 w 68"/>
                <a:gd name="T61" fmla="*/ 2147483647 h 269"/>
                <a:gd name="T62" fmla="*/ 2147483647 w 68"/>
                <a:gd name="T63" fmla="*/ 2147483647 h 269"/>
                <a:gd name="T64" fmla="*/ 2147483647 w 68"/>
                <a:gd name="T65" fmla="*/ 2147483647 h 2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8"/>
                <a:gd name="T100" fmla="*/ 0 h 269"/>
                <a:gd name="T101" fmla="*/ 68 w 68"/>
                <a:gd name="T102" fmla="*/ 269 h 26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8" h="269">
                  <a:moveTo>
                    <a:pt x="50" y="2"/>
                  </a:moveTo>
                  <a:lnTo>
                    <a:pt x="43" y="0"/>
                  </a:lnTo>
                  <a:lnTo>
                    <a:pt x="35" y="6"/>
                  </a:lnTo>
                  <a:lnTo>
                    <a:pt x="29" y="15"/>
                  </a:lnTo>
                  <a:lnTo>
                    <a:pt x="23" y="31"/>
                  </a:lnTo>
                  <a:lnTo>
                    <a:pt x="17" y="46"/>
                  </a:lnTo>
                  <a:lnTo>
                    <a:pt x="12" y="70"/>
                  </a:lnTo>
                  <a:lnTo>
                    <a:pt x="6" y="93"/>
                  </a:lnTo>
                  <a:lnTo>
                    <a:pt x="4" y="122"/>
                  </a:lnTo>
                  <a:lnTo>
                    <a:pt x="0" y="147"/>
                  </a:lnTo>
                  <a:lnTo>
                    <a:pt x="2" y="172"/>
                  </a:lnTo>
                  <a:lnTo>
                    <a:pt x="2" y="196"/>
                  </a:lnTo>
                  <a:lnTo>
                    <a:pt x="6" y="219"/>
                  </a:lnTo>
                  <a:lnTo>
                    <a:pt x="8" y="234"/>
                  </a:lnTo>
                  <a:lnTo>
                    <a:pt x="12" y="250"/>
                  </a:lnTo>
                  <a:lnTo>
                    <a:pt x="17" y="262"/>
                  </a:lnTo>
                  <a:lnTo>
                    <a:pt x="25" y="269"/>
                  </a:lnTo>
                  <a:lnTo>
                    <a:pt x="31" y="269"/>
                  </a:lnTo>
                  <a:lnTo>
                    <a:pt x="37" y="264"/>
                  </a:lnTo>
                  <a:lnTo>
                    <a:pt x="43" y="252"/>
                  </a:lnTo>
                  <a:lnTo>
                    <a:pt x="48" y="240"/>
                  </a:lnTo>
                  <a:lnTo>
                    <a:pt x="54" y="221"/>
                  </a:lnTo>
                  <a:lnTo>
                    <a:pt x="60" y="201"/>
                  </a:lnTo>
                  <a:lnTo>
                    <a:pt x="64" y="176"/>
                  </a:lnTo>
                  <a:lnTo>
                    <a:pt x="68" y="151"/>
                  </a:lnTo>
                  <a:lnTo>
                    <a:pt x="68" y="122"/>
                  </a:lnTo>
                  <a:lnTo>
                    <a:pt x="68" y="97"/>
                  </a:lnTo>
                  <a:lnTo>
                    <a:pt x="66" y="72"/>
                  </a:lnTo>
                  <a:lnTo>
                    <a:pt x="66" y="50"/>
                  </a:lnTo>
                  <a:lnTo>
                    <a:pt x="62" y="31"/>
                  </a:lnTo>
                  <a:lnTo>
                    <a:pt x="58" y="17"/>
                  </a:lnTo>
                  <a:lnTo>
                    <a:pt x="54" y="6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FF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7" name="Freeform 296"/>
            <p:cNvSpPr>
              <a:spLocks/>
            </p:cNvSpPr>
            <p:nvPr/>
          </p:nvSpPr>
          <p:spPr bwMode="auto">
            <a:xfrm>
              <a:off x="6229350" y="1479550"/>
              <a:ext cx="47625" cy="192087"/>
            </a:xfrm>
            <a:custGeom>
              <a:avLst/>
              <a:gdLst>
                <a:gd name="T0" fmla="*/ 2147483647 w 60"/>
                <a:gd name="T1" fmla="*/ 2147483647 h 243"/>
                <a:gd name="T2" fmla="*/ 2147483647 w 60"/>
                <a:gd name="T3" fmla="*/ 0 h 243"/>
                <a:gd name="T4" fmla="*/ 2147483647 w 60"/>
                <a:gd name="T5" fmla="*/ 2147483647 h 243"/>
                <a:gd name="T6" fmla="*/ 2147483647 w 60"/>
                <a:gd name="T7" fmla="*/ 2147483647 h 243"/>
                <a:gd name="T8" fmla="*/ 2147483647 w 60"/>
                <a:gd name="T9" fmla="*/ 2147483647 h 243"/>
                <a:gd name="T10" fmla="*/ 2147483647 w 60"/>
                <a:gd name="T11" fmla="*/ 2147483647 h 243"/>
                <a:gd name="T12" fmla="*/ 2147483647 w 60"/>
                <a:gd name="T13" fmla="*/ 2147483647 h 243"/>
                <a:gd name="T14" fmla="*/ 2147483647 w 60"/>
                <a:gd name="T15" fmla="*/ 2147483647 h 243"/>
                <a:gd name="T16" fmla="*/ 2147483647 w 60"/>
                <a:gd name="T17" fmla="*/ 2147483647 h 243"/>
                <a:gd name="T18" fmla="*/ 0 w 60"/>
                <a:gd name="T19" fmla="*/ 2147483647 h 243"/>
                <a:gd name="T20" fmla="*/ 0 w 60"/>
                <a:gd name="T21" fmla="*/ 2147483647 h 243"/>
                <a:gd name="T22" fmla="*/ 0 w 60"/>
                <a:gd name="T23" fmla="*/ 2147483647 h 243"/>
                <a:gd name="T24" fmla="*/ 2147483647 w 60"/>
                <a:gd name="T25" fmla="*/ 2147483647 h 243"/>
                <a:gd name="T26" fmla="*/ 2147483647 w 60"/>
                <a:gd name="T27" fmla="*/ 2147483647 h 243"/>
                <a:gd name="T28" fmla="*/ 2147483647 w 60"/>
                <a:gd name="T29" fmla="*/ 2147483647 h 243"/>
                <a:gd name="T30" fmla="*/ 2147483647 w 60"/>
                <a:gd name="T31" fmla="*/ 2147483647 h 243"/>
                <a:gd name="T32" fmla="*/ 2147483647 w 60"/>
                <a:gd name="T33" fmla="*/ 2147483647 h 243"/>
                <a:gd name="T34" fmla="*/ 2147483647 w 60"/>
                <a:gd name="T35" fmla="*/ 2147483647 h 243"/>
                <a:gd name="T36" fmla="*/ 2147483647 w 60"/>
                <a:gd name="T37" fmla="*/ 2147483647 h 243"/>
                <a:gd name="T38" fmla="*/ 2147483647 w 60"/>
                <a:gd name="T39" fmla="*/ 2147483647 h 243"/>
                <a:gd name="T40" fmla="*/ 2147483647 w 60"/>
                <a:gd name="T41" fmla="*/ 2147483647 h 243"/>
                <a:gd name="T42" fmla="*/ 2147483647 w 60"/>
                <a:gd name="T43" fmla="*/ 2147483647 h 243"/>
                <a:gd name="T44" fmla="*/ 2147483647 w 60"/>
                <a:gd name="T45" fmla="*/ 2147483647 h 243"/>
                <a:gd name="T46" fmla="*/ 2147483647 w 60"/>
                <a:gd name="T47" fmla="*/ 2147483647 h 243"/>
                <a:gd name="T48" fmla="*/ 2147483647 w 60"/>
                <a:gd name="T49" fmla="*/ 2147483647 h 243"/>
                <a:gd name="T50" fmla="*/ 2147483647 w 60"/>
                <a:gd name="T51" fmla="*/ 2147483647 h 243"/>
                <a:gd name="T52" fmla="*/ 2147483647 w 60"/>
                <a:gd name="T53" fmla="*/ 2147483647 h 243"/>
                <a:gd name="T54" fmla="*/ 2147483647 w 60"/>
                <a:gd name="T55" fmla="*/ 2147483647 h 243"/>
                <a:gd name="T56" fmla="*/ 2147483647 w 60"/>
                <a:gd name="T57" fmla="*/ 2147483647 h 243"/>
                <a:gd name="T58" fmla="*/ 2147483647 w 60"/>
                <a:gd name="T59" fmla="*/ 2147483647 h 243"/>
                <a:gd name="T60" fmla="*/ 2147483647 w 60"/>
                <a:gd name="T61" fmla="*/ 2147483647 h 243"/>
                <a:gd name="T62" fmla="*/ 2147483647 w 60"/>
                <a:gd name="T63" fmla="*/ 2147483647 h 243"/>
                <a:gd name="T64" fmla="*/ 2147483647 w 60"/>
                <a:gd name="T65" fmla="*/ 2147483647 h 2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"/>
                <a:gd name="T100" fmla="*/ 0 h 243"/>
                <a:gd name="T101" fmla="*/ 60 w 60"/>
                <a:gd name="T102" fmla="*/ 243 h 2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" h="243">
                  <a:moveTo>
                    <a:pt x="43" y="2"/>
                  </a:moveTo>
                  <a:lnTo>
                    <a:pt x="35" y="0"/>
                  </a:lnTo>
                  <a:lnTo>
                    <a:pt x="29" y="4"/>
                  </a:lnTo>
                  <a:lnTo>
                    <a:pt x="23" y="12"/>
                  </a:lnTo>
                  <a:lnTo>
                    <a:pt x="19" y="26"/>
                  </a:lnTo>
                  <a:lnTo>
                    <a:pt x="13" y="41"/>
                  </a:lnTo>
                  <a:lnTo>
                    <a:pt x="8" y="62"/>
                  </a:lnTo>
                  <a:lnTo>
                    <a:pt x="4" y="84"/>
                  </a:lnTo>
                  <a:lnTo>
                    <a:pt x="4" y="109"/>
                  </a:lnTo>
                  <a:lnTo>
                    <a:pt x="0" y="132"/>
                  </a:lnTo>
                  <a:lnTo>
                    <a:pt x="0" y="155"/>
                  </a:lnTo>
                  <a:lnTo>
                    <a:pt x="0" y="177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0" y="227"/>
                  </a:lnTo>
                  <a:lnTo>
                    <a:pt x="15" y="237"/>
                  </a:lnTo>
                  <a:lnTo>
                    <a:pt x="21" y="243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7" y="227"/>
                  </a:lnTo>
                  <a:lnTo>
                    <a:pt x="43" y="216"/>
                  </a:lnTo>
                  <a:lnTo>
                    <a:pt x="46" y="198"/>
                  </a:lnTo>
                  <a:lnTo>
                    <a:pt x="52" y="179"/>
                  </a:lnTo>
                  <a:lnTo>
                    <a:pt x="56" y="155"/>
                  </a:lnTo>
                  <a:lnTo>
                    <a:pt x="60" y="134"/>
                  </a:lnTo>
                  <a:lnTo>
                    <a:pt x="60" y="109"/>
                  </a:lnTo>
                  <a:lnTo>
                    <a:pt x="60" y="86"/>
                  </a:lnTo>
                  <a:lnTo>
                    <a:pt x="60" y="62"/>
                  </a:lnTo>
                  <a:lnTo>
                    <a:pt x="60" y="45"/>
                  </a:lnTo>
                  <a:lnTo>
                    <a:pt x="56" y="27"/>
                  </a:lnTo>
                  <a:lnTo>
                    <a:pt x="52" y="14"/>
                  </a:lnTo>
                  <a:lnTo>
                    <a:pt x="46" y="4"/>
                  </a:lnTo>
                  <a:lnTo>
                    <a:pt x="43" y="2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8" name="Freeform 297"/>
            <p:cNvSpPr>
              <a:spLocks/>
            </p:cNvSpPr>
            <p:nvPr/>
          </p:nvSpPr>
          <p:spPr bwMode="auto">
            <a:xfrm>
              <a:off x="6230938" y="1487488"/>
              <a:ext cx="44450" cy="176212"/>
            </a:xfrm>
            <a:custGeom>
              <a:avLst/>
              <a:gdLst>
                <a:gd name="T0" fmla="*/ 2147483647 w 56"/>
                <a:gd name="T1" fmla="*/ 2147483647 h 221"/>
                <a:gd name="T2" fmla="*/ 2147483647 w 56"/>
                <a:gd name="T3" fmla="*/ 0 h 221"/>
                <a:gd name="T4" fmla="*/ 2147483647 w 56"/>
                <a:gd name="T5" fmla="*/ 2147483647 h 221"/>
                <a:gd name="T6" fmla="*/ 2147483647 w 56"/>
                <a:gd name="T7" fmla="*/ 2147483647 h 221"/>
                <a:gd name="T8" fmla="*/ 2147483647 w 56"/>
                <a:gd name="T9" fmla="*/ 2147483647 h 221"/>
                <a:gd name="T10" fmla="*/ 2147483647 w 56"/>
                <a:gd name="T11" fmla="*/ 2147483647 h 221"/>
                <a:gd name="T12" fmla="*/ 2147483647 w 56"/>
                <a:gd name="T13" fmla="*/ 2147483647 h 221"/>
                <a:gd name="T14" fmla="*/ 2147483647 w 56"/>
                <a:gd name="T15" fmla="*/ 2147483647 h 221"/>
                <a:gd name="T16" fmla="*/ 2147483647 w 56"/>
                <a:gd name="T17" fmla="*/ 2147483647 h 221"/>
                <a:gd name="T18" fmla="*/ 0 w 56"/>
                <a:gd name="T19" fmla="*/ 2147483647 h 221"/>
                <a:gd name="T20" fmla="*/ 0 w 56"/>
                <a:gd name="T21" fmla="*/ 2147483647 h 221"/>
                <a:gd name="T22" fmla="*/ 2147483647 w 56"/>
                <a:gd name="T23" fmla="*/ 2147483647 h 221"/>
                <a:gd name="T24" fmla="*/ 2147483647 w 56"/>
                <a:gd name="T25" fmla="*/ 2147483647 h 221"/>
                <a:gd name="T26" fmla="*/ 2147483647 w 56"/>
                <a:gd name="T27" fmla="*/ 2147483647 h 221"/>
                <a:gd name="T28" fmla="*/ 2147483647 w 56"/>
                <a:gd name="T29" fmla="*/ 2147483647 h 221"/>
                <a:gd name="T30" fmla="*/ 2147483647 w 56"/>
                <a:gd name="T31" fmla="*/ 2147483647 h 221"/>
                <a:gd name="T32" fmla="*/ 2147483647 w 56"/>
                <a:gd name="T33" fmla="*/ 2147483647 h 221"/>
                <a:gd name="T34" fmla="*/ 2147483647 w 56"/>
                <a:gd name="T35" fmla="*/ 2147483647 h 221"/>
                <a:gd name="T36" fmla="*/ 2147483647 w 56"/>
                <a:gd name="T37" fmla="*/ 2147483647 h 221"/>
                <a:gd name="T38" fmla="*/ 2147483647 w 56"/>
                <a:gd name="T39" fmla="*/ 2147483647 h 221"/>
                <a:gd name="T40" fmla="*/ 2147483647 w 56"/>
                <a:gd name="T41" fmla="*/ 2147483647 h 221"/>
                <a:gd name="T42" fmla="*/ 2147483647 w 56"/>
                <a:gd name="T43" fmla="*/ 2147483647 h 221"/>
                <a:gd name="T44" fmla="*/ 2147483647 w 56"/>
                <a:gd name="T45" fmla="*/ 2147483647 h 221"/>
                <a:gd name="T46" fmla="*/ 2147483647 w 56"/>
                <a:gd name="T47" fmla="*/ 2147483647 h 221"/>
                <a:gd name="T48" fmla="*/ 2147483647 w 56"/>
                <a:gd name="T49" fmla="*/ 2147483647 h 221"/>
                <a:gd name="T50" fmla="*/ 2147483647 w 56"/>
                <a:gd name="T51" fmla="*/ 2147483647 h 221"/>
                <a:gd name="T52" fmla="*/ 2147483647 w 56"/>
                <a:gd name="T53" fmla="*/ 2147483647 h 221"/>
                <a:gd name="T54" fmla="*/ 2147483647 w 56"/>
                <a:gd name="T55" fmla="*/ 2147483647 h 221"/>
                <a:gd name="T56" fmla="*/ 2147483647 w 56"/>
                <a:gd name="T57" fmla="*/ 2147483647 h 221"/>
                <a:gd name="T58" fmla="*/ 2147483647 w 56"/>
                <a:gd name="T59" fmla="*/ 2147483647 h 221"/>
                <a:gd name="T60" fmla="*/ 2147483647 w 56"/>
                <a:gd name="T61" fmla="*/ 2147483647 h 221"/>
                <a:gd name="T62" fmla="*/ 2147483647 w 56"/>
                <a:gd name="T63" fmla="*/ 2147483647 h 221"/>
                <a:gd name="T64" fmla="*/ 2147483647 w 56"/>
                <a:gd name="T65" fmla="*/ 2147483647 h 2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221"/>
                <a:gd name="T101" fmla="*/ 56 w 56"/>
                <a:gd name="T102" fmla="*/ 221 h 2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221">
                  <a:moveTo>
                    <a:pt x="41" y="2"/>
                  </a:moveTo>
                  <a:lnTo>
                    <a:pt x="35" y="0"/>
                  </a:lnTo>
                  <a:lnTo>
                    <a:pt x="29" y="4"/>
                  </a:lnTo>
                  <a:lnTo>
                    <a:pt x="23" y="12"/>
                  </a:lnTo>
                  <a:lnTo>
                    <a:pt x="19" y="25"/>
                  </a:lnTo>
                  <a:lnTo>
                    <a:pt x="13" y="39"/>
                  </a:lnTo>
                  <a:lnTo>
                    <a:pt x="9" y="58"/>
                  </a:lnTo>
                  <a:lnTo>
                    <a:pt x="6" y="78"/>
                  </a:lnTo>
                  <a:lnTo>
                    <a:pt x="4" y="101"/>
                  </a:lnTo>
                  <a:lnTo>
                    <a:pt x="0" y="120"/>
                  </a:lnTo>
                  <a:lnTo>
                    <a:pt x="0" y="140"/>
                  </a:lnTo>
                  <a:lnTo>
                    <a:pt x="2" y="159"/>
                  </a:lnTo>
                  <a:lnTo>
                    <a:pt x="4" y="178"/>
                  </a:lnTo>
                  <a:lnTo>
                    <a:pt x="6" y="192"/>
                  </a:lnTo>
                  <a:lnTo>
                    <a:pt x="9" y="206"/>
                  </a:lnTo>
                  <a:lnTo>
                    <a:pt x="13" y="213"/>
                  </a:lnTo>
                  <a:lnTo>
                    <a:pt x="19" y="221"/>
                  </a:lnTo>
                  <a:lnTo>
                    <a:pt x="23" y="219"/>
                  </a:lnTo>
                  <a:lnTo>
                    <a:pt x="29" y="215"/>
                  </a:lnTo>
                  <a:lnTo>
                    <a:pt x="35" y="206"/>
                  </a:lnTo>
                  <a:lnTo>
                    <a:pt x="41" y="196"/>
                  </a:lnTo>
                  <a:lnTo>
                    <a:pt x="44" y="178"/>
                  </a:lnTo>
                  <a:lnTo>
                    <a:pt x="48" y="163"/>
                  </a:lnTo>
                  <a:lnTo>
                    <a:pt x="52" y="142"/>
                  </a:lnTo>
                  <a:lnTo>
                    <a:pt x="56" y="122"/>
                  </a:lnTo>
                  <a:lnTo>
                    <a:pt x="56" y="99"/>
                  </a:lnTo>
                  <a:lnTo>
                    <a:pt x="56" y="78"/>
                  </a:lnTo>
                  <a:lnTo>
                    <a:pt x="54" y="58"/>
                  </a:lnTo>
                  <a:lnTo>
                    <a:pt x="54" y="41"/>
                  </a:lnTo>
                  <a:lnTo>
                    <a:pt x="50" y="25"/>
                  </a:lnTo>
                  <a:lnTo>
                    <a:pt x="46" y="14"/>
                  </a:lnTo>
                  <a:lnTo>
                    <a:pt x="42" y="6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39" name="Freeform 298"/>
            <p:cNvSpPr>
              <a:spLocks/>
            </p:cNvSpPr>
            <p:nvPr/>
          </p:nvSpPr>
          <p:spPr bwMode="auto">
            <a:xfrm>
              <a:off x="6234113" y="1500188"/>
              <a:ext cx="38100" cy="153987"/>
            </a:xfrm>
            <a:custGeom>
              <a:avLst/>
              <a:gdLst>
                <a:gd name="T0" fmla="*/ 2147483647 w 48"/>
                <a:gd name="T1" fmla="*/ 2147483647 h 194"/>
                <a:gd name="T2" fmla="*/ 2147483647 w 48"/>
                <a:gd name="T3" fmla="*/ 0 h 194"/>
                <a:gd name="T4" fmla="*/ 2147483647 w 48"/>
                <a:gd name="T5" fmla="*/ 2147483647 h 194"/>
                <a:gd name="T6" fmla="*/ 2147483647 w 48"/>
                <a:gd name="T7" fmla="*/ 2147483647 h 194"/>
                <a:gd name="T8" fmla="*/ 2147483647 w 48"/>
                <a:gd name="T9" fmla="*/ 2147483647 h 194"/>
                <a:gd name="T10" fmla="*/ 2147483647 w 48"/>
                <a:gd name="T11" fmla="*/ 2147483647 h 194"/>
                <a:gd name="T12" fmla="*/ 2147483647 w 48"/>
                <a:gd name="T13" fmla="*/ 2147483647 h 194"/>
                <a:gd name="T14" fmla="*/ 2147483647 w 48"/>
                <a:gd name="T15" fmla="*/ 2147483647 h 194"/>
                <a:gd name="T16" fmla="*/ 2147483647 w 48"/>
                <a:gd name="T17" fmla="*/ 2147483647 h 194"/>
                <a:gd name="T18" fmla="*/ 0 w 48"/>
                <a:gd name="T19" fmla="*/ 2147483647 h 194"/>
                <a:gd name="T20" fmla="*/ 0 w 48"/>
                <a:gd name="T21" fmla="*/ 2147483647 h 194"/>
                <a:gd name="T22" fmla="*/ 2147483647 w 48"/>
                <a:gd name="T23" fmla="*/ 2147483647 h 194"/>
                <a:gd name="T24" fmla="*/ 2147483647 w 48"/>
                <a:gd name="T25" fmla="*/ 2147483647 h 194"/>
                <a:gd name="T26" fmla="*/ 2147483647 w 48"/>
                <a:gd name="T27" fmla="*/ 2147483647 h 194"/>
                <a:gd name="T28" fmla="*/ 2147483647 w 48"/>
                <a:gd name="T29" fmla="*/ 2147483647 h 194"/>
                <a:gd name="T30" fmla="*/ 2147483647 w 48"/>
                <a:gd name="T31" fmla="*/ 2147483647 h 194"/>
                <a:gd name="T32" fmla="*/ 2147483647 w 48"/>
                <a:gd name="T33" fmla="*/ 2147483647 h 194"/>
                <a:gd name="T34" fmla="*/ 2147483647 w 48"/>
                <a:gd name="T35" fmla="*/ 2147483647 h 194"/>
                <a:gd name="T36" fmla="*/ 2147483647 w 48"/>
                <a:gd name="T37" fmla="*/ 2147483647 h 194"/>
                <a:gd name="T38" fmla="*/ 2147483647 w 48"/>
                <a:gd name="T39" fmla="*/ 2147483647 h 194"/>
                <a:gd name="T40" fmla="*/ 2147483647 w 48"/>
                <a:gd name="T41" fmla="*/ 2147483647 h 194"/>
                <a:gd name="T42" fmla="*/ 2147483647 w 48"/>
                <a:gd name="T43" fmla="*/ 2147483647 h 194"/>
                <a:gd name="T44" fmla="*/ 2147483647 w 48"/>
                <a:gd name="T45" fmla="*/ 2147483647 h 194"/>
                <a:gd name="T46" fmla="*/ 2147483647 w 48"/>
                <a:gd name="T47" fmla="*/ 2147483647 h 194"/>
                <a:gd name="T48" fmla="*/ 2147483647 w 48"/>
                <a:gd name="T49" fmla="*/ 2147483647 h 194"/>
                <a:gd name="T50" fmla="*/ 2147483647 w 48"/>
                <a:gd name="T51" fmla="*/ 2147483647 h 194"/>
                <a:gd name="T52" fmla="*/ 2147483647 w 48"/>
                <a:gd name="T53" fmla="*/ 2147483647 h 194"/>
                <a:gd name="T54" fmla="*/ 2147483647 w 48"/>
                <a:gd name="T55" fmla="*/ 2147483647 h 194"/>
                <a:gd name="T56" fmla="*/ 2147483647 w 48"/>
                <a:gd name="T57" fmla="*/ 2147483647 h 194"/>
                <a:gd name="T58" fmla="*/ 2147483647 w 48"/>
                <a:gd name="T59" fmla="*/ 2147483647 h 194"/>
                <a:gd name="T60" fmla="*/ 2147483647 w 48"/>
                <a:gd name="T61" fmla="*/ 2147483647 h 194"/>
                <a:gd name="T62" fmla="*/ 2147483647 w 48"/>
                <a:gd name="T63" fmla="*/ 2147483647 h 194"/>
                <a:gd name="T64" fmla="*/ 2147483647 w 48"/>
                <a:gd name="T65" fmla="*/ 2147483647 h 19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8"/>
                <a:gd name="T100" fmla="*/ 0 h 194"/>
                <a:gd name="T101" fmla="*/ 48 w 48"/>
                <a:gd name="T102" fmla="*/ 194 h 19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8" h="194">
                  <a:moveTo>
                    <a:pt x="35" y="2"/>
                  </a:moveTo>
                  <a:lnTo>
                    <a:pt x="29" y="0"/>
                  </a:lnTo>
                  <a:lnTo>
                    <a:pt x="23" y="4"/>
                  </a:lnTo>
                  <a:lnTo>
                    <a:pt x="19" y="10"/>
                  </a:lnTo>
                  <a:lnTo>
                    <a:pt x="15" y="22"/>
                  </a:lnTo>
                  <a:lnTo>
                    <a:pt x="9" y="33"/>
                  </a:lnTo>
                  <a:lnTo>
                    <a:pt x="7" y="49"/>
                  </a:lnTo>
                  <a:lnTo>
                    <a:pt x="4" y="66"/>
                  </a:lnTo>
                  <a:lnTo>
                    <a:pt x="4" y="86"/>
                  </a:lnTo>
                  <a:lnTo>
                    <a:pt x="0" y="105"/>
                  </a:lnTo>
                  <a:lnTo>
                    <a:pt x="0" y="125"/>
                  </a:lnTo>
                  <a:lnTo>
                    <a:pt x="2" y="140"/>
                  </a:lnTo>
                  <a:lnTo>
                    <a:pt x="4" y="158"/>
                  </a:lnTo>
                  <a:lnTo>
                    <a:pt x="4" y="169"/>
                  </a:lnTo>
                  <a:lnTo>
                    <a:pt x="7" y="181"/>
                  </a:lnTo>
                  <a:lnTo>
                    <a:pt x="11" y="189"/>
                  </a:lnTo>
                  <a:lnTo>
                    <a:pt x="15" y="194"/>
                  </a:lnTo>
                  <a:lnTo>
                    <a:pt x="19" y="192"/>
                  </a:lnTo>
                  <a:lnTo>
                    <a:pt x="23" y="189"/>
                  </a:lnTo>
                  <a:lnTo>
                    <a:pt x="27" y="183"/>
                  </a:lnTo>
                  <a:lnTo>
                    <a:pt x="33" y="173"/>
                  </a:lnTo>
                  <a:lnTo>
                    <a:pt x="37" y="159"/>
                  </a:lnTo>
                  <a:lnTo>
                    <a:pt x="40" y="144"/>
                  </a:lnTo>
                  <a:lnTo>
                    <a:pt x="44" y="125"/>
                  </a:lnTo>
                  <a:lnTo>
                    <a:pt x="48" y="107"/>
                  </a:lnTo>
                  <a:lnTo>
                    <a:pt x="48" y="86"/>
                  </a:lnTo>
                  <a:lnTo>
                    <a:pt x="48" y="68"/>
                  </a:lnTo>
                  <a:lnTo>
                    <a:pt x="48" y="51"/>
                  </a:lnTo>
                  <a:lnTo>
                    <a:pt x="48" y="37"/>
                  </a:lnTo>
                  <a:lnTo>
                    <a:pt x="44" y="22"/>
                  </a:lnTo>
                  <a:lnTo>
                    <a:pt x="42" y="12"/>
                  </a:lnTo>
                  <a:lnTo>
                    <a:pt x="38" y="4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0" name="Freeform 299"/>
            <p:cNvSpPr>
              <a:spLocks/>
            </p:cNvSpPr>
            <p:nvPr/>
          </p:nvSpPr>
          <p:spPr bwMode="auto">
            <a:xfrm>
              <a:off x="6149975" y="1419225"/>
              <a:ext cx="63500" cy="268287"/>
            </a:xfrm>
            <a:custGeom>
              <a:avLst/>
              <a:gdLst>
                <a:gd name="T0" fmla="*/ 2147483647 w 79"/>
                <a:gd name="T1" fmla="*/ 2147483647 h 337"/>
                <a:gd name="T2" fmla="*/ 2147483647 w 79"/>
                <a:gd name="T3" fmla="*/ 0 h 337"/>
                <a:gd name="T4" fmla="*/ 2147483647 w 79"/>
                <a:gd name="T5" fmla="*/ 2147483647 h 337"/>
                <a:gd name="T6" fmla="*/ 2147483647 w 79"/>
                <a:gd name="T7" fmla="*/ 2147483647 h 337"/>
                <a:gd name="T8" fmla="*/ 2147483647 w 79"/>
                <a:gd name="T9" fmla="*/ 2147483647 h 337"/>
                <a:gd name="T10" fmla="*/ 2147483647 w 79"/>
                <a:gd name="T11" fmla="*/ 2147483647 h 337"/>
                <a:gd name="T12" fmla="*/ 2147483647 w 79"/>
                <a:gd name="T13" fmla="*/ 2147483647 h 337"/>
                <a:gd name="T14" fmla="*/ 2147483647 w 79"/>
                <a:gd name="T15" fmla="*/ 2147483647 h 337"/>
                <a:gd name="T16" fmla="*/ 2147483647 w 79"/>
                <a:gd name="T17" fmla="*/ 2147483647 h 337"/>
                <a:gd name="T18" fmla="*/ 0 w 79"/>
                <a:gd name="T19" fmla="*/ 2147483647 h 337"/>
                <a:gd name="T20" fmla="*/ 2147483647 w 79"/>
                <a:gd name="T21" fmla="*/ 2147483647 h 337"/>
                <a:gd name="T22" fmla="*/ 2147483647 w 79"/>
                <a:gd name="T23" fmla="*/ 2147483647 h 337"/>
                <a:gd name="T24" fmla="*/ 2147483647 w 79"/>
                <a:gd name="T25" fmla="*/ 2147483647 h 337"/>
                <a:gd name="T26" fmla="*/ 2147483647 w 79"/>
                <a:gd name="T27" fmla="*/ 2147483647 h 337"/>
                <a:gd name="T28" fmla="*/ 2147483647 w 79"/>
                <a:gd name="T29" fmla="*/ 2147483647 h 337"/>
                <a:gd name="T30" fmla="*/ 2147483647 w 79"/>
                <a:gd name="T31" fmla="*/ 2147483647 h 337"/>
                <a:gd name="T32" fmla="*/ 2147483647 w 79"/>
                <a:gd name="T33" fmla="*/ 2147483647 h 337"/>
                <a:gd name="T34" fmla="*/ 2147483647 w 79"/>
                <a:gd name="T35" fmla="*/ 2147483647 h 337"/>
                <a:gd name="T36" fmla="*/ 2147483647 w 79"/>
                <a:gd name="T37" fmla="*/ 2147483647 h 337"/>
                <a:gd name="T38" fmla="*/ 2147483647 w 79"/>
                <a:gd name="T39" fmla="*/ 2147483647 h 337"/>
                <a:gd name="T40" fmla="*/ 2147483647 w 79"/>
                <a:gd name="T41" fmla="*/ 2147483647 h 337"/>
                <a:gd name="T42" fmla="*/ 2147483647 w 79"/>
                <a:gd name="T43" fmla="*/ 2147483647 h 337"/>
                <a:gd name="T44" fmla="*/ 2147483647 w 79"/>
                <a:gd name="T45" fmla="*/ 2147483647 h 337"/>
                <a:gd name="T46" fmla="*/ 2147483647 w 79"/>
                <a:gd name="T47" fmla="*/ 2147483647 h 337"/>
                <a:gd name="T48" fmla="*/ 2147483647 w 79"/>
                <a:gd name="T49" fmla="*/ 2147483647 h 337"/>
                <a:gd name="T50" fmla="*/ 2147483647 w 79"/>
                <a:gd name="T51" fmla="*/ 2147483647 h 337"/>
                <a:gd name="T52" fmla="*/ 2147483647 w 79"/>
                <a:gd name="T53" fmla="*/ 2147483647 h 337"/>
                <a:gd name="T54" fmla="*/ 2147483647 w 79"/>
                <a:gd name="T55" fmla="*/ 2147483647 h 337"/>
                <a:gd name="T56" fmla="*/ 2147483647 w 79"/>
                <a:gd name="T57" fmla="*/ 2147483647 h 337"/>
                <a:gd name="T58" fmla="*/ 2147483647 w 79"/>
                <a:gd name="T59" fmla="*/ 2147483647 h 337"/>
                <a:gd name="T60" fmla="*/ 2147483647 w 79"/>
                <a:gd name="T61" fmla="*/ 2147483647 h 337"/>
                <a:gd name="T62" fmla="*/ 2147483647 w 79"/>
                <a:gd name="T63" fmla="*/ 2147483647 h 337"/>
                <a:gd name="T64" fmla="*/ 2147483647 w 79"/>
                <a:gd name="T65" fmla="*/ 2147483647 h 3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"/>
                <a:gd name="T100" fmla="*/ 0 h 337"/>
                <a:gd name="T101" fmla="*/ 79 w 79"/>
                <a:gd name="T102" fmla="*/ 337 h 3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" h="337">
                  <a:moveTo>
                    <a:pt x="54" y="2"/>
                  </a:moveTo>
                  <a:lnTo>
                    <a:pt x="45" y="0"/>
                  </a:lnTo>
                  <a:lnTo>
                    <a:pt x="37" y="6"/>
                  </a:lnTo>
                  <a:lnTo>
                    <a:pt x="29" y="17"/>
                  </a:lnTo>
                  <a:lnTo>
                    <a:pt x="23" y="37"/>
                  </a:lnTo>
                  <a:lnTo>
                    <a:pt x="15" y="58"/>
                  </a:lnTo>
                  <a:lnTo>
                    <a:pt x="10" y="85"/>
                  </a:lnTo>
                  <a:lnTo>
                    <a:pt x="6" y="116"/>
                  </a:lnTo>
                  <a:lnTo>
                    <a:pt x="4" y="151"/>
                  </a:lnTo>
                  <a:lnTo>
                    <a:pt x="0" y="184"/>
                  </a:lnTo>
                  <a:lnTo>
                    <a:pt x="2" y="217"/>
                  </a:lnTo>
                  <a:lnTo>
                    <a:pt x="2" y="246"/>
                  </a:lnTo>
                  <a:lnTo>
                    <a:pt x="6" y="275"/>
                  </a:lnTo>
                  <a:lnTo>
                    <a:pt x="10" y="298"/>
                  </a:lnTo>
                  <a:lnTo>
                    <a:pt x="15" y="318"/>
                  </a:lnTo>
                  <a:lnTo>
                    <a:pt x="21" y="329"/>
                  </a:lnTo>
                  <a:lnTo>
                    <a:pt x="31" y="337"/>
                  </a:lnTo>
                  <a:lnTo>
                    <a:pt x="37" y="335"/>
                  </a:lnTo>
                  <a:lnTo>
                    <a:pt x="45" y="329"/>
                  </a:lnTo>
                  <a:lnTo>
                    <a:pt x="52" y="316"/>
                  </a:lnTo>
                  <a:lnTo>
                    <a:pt x="60" y="298"/>
                  </a:lnTo>
                  <a:lnTo>
                    <a:pt x="64" y="275"/>
                  </a:lnTo>
                  <a:lnTo>
                    <a:pt x="70" y="248"/>
                  </a:lnTo>
                  <a:lnTo>
                    <a:pt x="74" y="217"/>
                  </a:lnTo>
                  <a:lnTo>
                    <a:pt x="78" y="184"/>
                  </a:lnTo>
                  <a:lnTo>
                    <a:pt x="78" y="149"/>
                  </a:lnTo>
                  <a:lnTo>
                    <a:pt x="79" y="116"/>
                  </a:lnTo>
                  <a:lnTo>
                    <a:pt x="78" y="85"/>
                  </a:lnTo>
                  <a:lnTo>
                    <a:pt x="78" y="60"/>
                  </a:lnTo>
                  <a:lnTo>
                    <a:pt x="72" y="37"/>
                  </a:lnTo>
                  <a:lnTo>
                    <a:pt x="66" y="19"/>
                  </a:lnTo>
                  <a:lnTo>
                    <a:pt x="60" y="7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1" name="Freeform 300"/>
            <p:cNvSpPr>
              <a:spLocks/>
            </p:cNvSpPr>
            <p:nvPr/>
          </p:nvSpPr>
          <p:spPr bwMode="auto">
            <a:xfrm>
              <a:off x="6151563" y="1431925"/>
              <a:ext cx="58738" cy="246062"/>
            </a:xfrm>
            <a:custGeom>
              <a:avLst/>
              <a:gdLst>
                <a:gd name="T0" fmla="*/ 2147483647 w 74"/>
                <a:gd name="T1" fmla="*/ 2147483647 h 310"/>
                <a:gd name="T2" fmla="*/ 2147483647 w 74"/>
                <a:gd name="T3" fmla="*/ 0 h 310"/>
                <a:gd name="T4" fmla="*/ 2147483647 w 74"/>
                <a:gd name="T5" fmla="*/ 2147483647 h 310"/>
                <a:gd name="T6" fmla="*/ 2147483647 w 74"/>
                <a:gd name="T7" fmla="*/ 2147483647 h 310"/>
                <a:gd name="T8" fmla="*/ 2147483647 w 74"/>
                <a:gd name="T9" fmla="*/ 2147483647 h 310"/>
                <a:gd name="T10" fmla="*/ 2147483647 w 74"/>
                <a:gd name="T11" fmla="*/ 2147483647 h 310"/>
                <a:gd name="T12" fmla="*/ 2147483647 w 74"/>
                <a:gd name="T13" fmla="*/ 2147483647 h 310"/>
                <a:gd name="T14" fmla="*/ 2147483647 w 74"/>
                <a:gd name="T15" fmla="*/ 2147483647 h 310"/>
                <a:gd name="T16" fmla="*/ 2147483647 w 74"/>
                <a:gd name="T17" fmla="*/ 2147483647 h 310"/>
                <a:gd name="T18" fmla="*/ 0 w 74"/>
                <a:gd name="T19" fmla="*/ 2147483647 h 310"/>
                <a:gd name="T20" fmla="*/ 2147483647 w 74"/>
                <a:gd name="T21" fmla="*/ 2147483647 h 310"/>
                <a:gd name="T22" fmla="*/ 2147483647 w 74"/>
                <a:gd name="T23" fmla="*/ 2147483647 h 310"/>
                <a:gd name="T24" fmla="*/ 2147483647 w 74"/>
                <a:gd name="T25" fmla="*/ 2147483647 h 310"/>
                <a:gd name="T26" fmla="*/ 2147483647 w 74"/>
                <a:gd name="T27" fmla="*/ 2147483647 h 310"/>
                <a:gd name="T28" fmla="*/ 2147483647 w 74"/>
                <a:gd name="T29" fmla="*/ 2147483647 h 310"/>
                <a:gd name="T30" fmla="*/ 2147483647 w 74"/>
                <a:gd name="T31" fmla="*/ 2147483647 h 310"/>
                <a:gd name="T32" fmla="*/ 2147483647 w 74"/>
                <a:gd name="T33" fmla="*/ 2147483647 h 310"/>
                <a:gd name="T34" fmla="*/ 2147483647 w 74"/>
                <a:gd name="T35" fmla="*/ 2147483647 h 310"/>
                <a:gd name="T36" fmla="*/ 2147483647 w 74"/>
                <a:gd name="T37" fmla="*/ 2147483647 h 310"/>
                <a:gd name="T38" fmla="*/ 2147483647 w 74"/>
                <a:gd name="T39" fmla="*/ 2147483647 h 310"/>
                <a:gd name="T40" fmla="*/ 2147483647 w 74"/>
                <a:gd name="T41" fmla="*/ 2147483647 h 310"/>
                <a:gd name="T42" fmla="*/ 2147483647 w 74"/>
                <a:gd name="T43" fmla="*/ 2147483647 h 310"/>
                <a:gd name="T44" fmla="*/ 2147483647 w 74"/>
                <a:gd name="T45" fmla="*/ 2147483647 h 310"/>
                <a:gd name="T46" fmla="*/ 2147483647 w 74"/>
                <a:gd name="T47" fmla="*/ 2147483647 h 310"/>
                <a:gd name="T48" fmla="*/ 2147483647 w 74"/>
                <a:gd name="T49" fmla="*/ 2147483647 h 310"/>
                <a:gd name="T50" fmla="*/ 2147483647 w 74"/>
                <a:gd name="T51" fmla="*/ 2147483647 h 310"/>
                <a:gd name="T52" fmla="*/ 2147483647 w 74"/>
                <a:gd name="T53" fmla="*/ 2147483647 h 310"/>
                <a:gd name="T54" fmla="*/ 2147483647 w 74"/>
                <a:gd name="T55" fmla="*/ 2147483647 h 310"/>
                <a:gd name="T56" fmla="*/ 2147483647 w 74"/>
                <a:gd name="T57" fmla="*/ 2147483647 h 310"/>
                <a:gd name="T58" fmla="*/ 2147483647 w 74"/>
                <a:gd name="T59" fmla="*/ 2147483647 h 310"/>
                <a:gd name="T60" fmla="*/ 2147483647 w 74"/>
                <a:gd name="T61" fmla="*/ 2147483647 h 310"/>
                <a:gd name="T62" fmla="*/ 2147483647 w 74"/>
                <a:gd name="T63" fmla="*/ 2147483647 h 310"/>
                <a:gd name="T64" fmla="*/ 2147483647 w 74"/>
                <a:gd name="T65" fmla="*/ 2147483647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310"/>
                <a:gd name="T101" fmla="*/ 74 w 74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310">
                  <a:moveTo>
                    <a:pt x="52" y="2"/>
                  </a:moveTo>
                  <a:lnTo>
                    <a:pt x="43" y="0"/>
                  </a:lnTo>
                  <a:lnTo>
                    <a:pt x="35" y="6"/>
                  </a:lnTo>
                  <a:lnTo>
                    <a:pt x="27" y="18"/>
                  </a:lnTo>
                  <a:lnTo>
                    <a:pt x="21" y="35"/>
                  </a:lnTo>
                  <a:lnTo>
                    <a:pt x="15" y="55"/>
                  </a:lnTo>
                  <a:lnTo>
                    <a:pt x="10" y="80"/>
                  </a:lnTo>
                  <a:lnTo>
                    <a:pt x="4" y="107"/>
                  </a:lnTo>
                  <a:lnTo>
                    <a:pt x="4" y="140"/>
                  </a:lnTo>
                  <a:lnTo>
                    <a:pt x="0" y="169"/>
                  </a:lnTo>
                  <a:lnTo>
                    <a:pt x="2" y="198"/>
                  </a:lnTo>
                  <a:lnTo>
                    <a:pt x="2" y="225"/>
                  </a:lnTo>
                  <a:lnTo>
                    <a:pt x="6" y="252"/>
                  </a:lnTo>
                  <a:lnTo>
                    <a:pt x="10" y="274"/>
                  </a:lnTo>
                  <a:lnTo>
                    <a:pt x="15" y="291"/>
                  </a:lnTo>
                  <a:lnTo>
                    <a:pt x="21" y="303"/>
                  </a:lnTo>
                  <a:lnTo>
                    <a:pt x="29" y="310"/>
                  </a:lnTo>
                  <a:lnTo>
                    <a:pt x="35" y="309"/>
                  </a:lnTo>
                  <a:lnTo>
                    <a:pt x="43" y="303"/>
                  </a:lnTo>
                  <a:lnTo>
                    <a:pt x="48" y="291"/>
                  </a:lnTo>
                  <a:lnTo>
                    <a:pt x="56" y="276"/>
                  </a:lnTo>
                  <a:lnTo>
                    <a:pt x="60" y="252"/>
                  </a:lnTo>
                  <a:lnTo>
                    <a:pt x="66" y="227"/>
                  </a:lnTo>
                  <a:lnTo>
                    <a:pt x="70" y="198"/>
                  </a:lnTo>
                  <a:lnTo>
                    <a:pt x="74" y="169"/>
                  </a:lnTo>
                  <a:lnTo>
                    <a:pt x="74" y="136"/>
                  </a:lnTo>
                  <a:lnTo>
                    <a:pt x="74" y="107"/>
                  </a:lnTo>
                  <a:lnTo>
                    <a:pt x="72" y="78"/>
                  </a:lnTo>
                  <a:lnTo>
                    <a:pt x="72" y="56"/>
                  </a:lnTo>
                  <a:lnTo>
                    <a:pt x="66" y="33"/>
                  </a:lnTo>
                  <a:lnTo>
                    <a:pt x="62" y="18"/>
                  </a:lnTo>
                  <a:lnTo>
                    <a:pt x="56" y="6"/>
                  </a:lnTo>
                  <a:lnTo>
                    <a:pt x="52" y="2"/>
                  </a:lnTo>
                  <a:close/>
                </a:path>
              </a:pathLst>
            </a:custGeom>
            <a:solidFill>
              <a:srgbClr val="FF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2" name="Freeform 301"/>
            <p:cNvSpPr>
              <a:spLocks/>
            </p:cNvSpPr>
            <p:nvPr/>
          </p:nvSpPr>
          <p:spPr bwMode="auto">
            <a:xfrm>
              <a:off x="6154738" y="1441450"/>
              <a:ext cx="52388" cy="227012"/>
            </a:xfrm>
            <a:custGeom>
              <a:avLst/>
              <a:gdLst>
                <a:gd name="T0" fmla="*/ 2147483647 w 66"/>
                <a:gd name="T1" fmla="*/ 0 h 285"/>
                <a:gd name="T2" fmla="*/ 2147483647 w 66"/>
                <a:gd name="T3" fmla="*/ 0 h 285"/>
                <a:gd name="T4" fmla="*/ 2147483647 w 66"/>
                <a:gd name="T5" fmla="*/ 2147483647 h 285"/>
                <a:gd name="T6" fmla="*/ 2147483647 w 66"/>
                <a:gd name="T7" fmla="*/ 2147483647 h 285"/>
                <a:gd name="T8" fmla="*/ 2147483647 w 66"/>
                <a:gd name="T9" fmla="*/ 2147483647 h 285"/>
                <a:gd name="T10" fmla="*/ 2147483647 w 66"/>
                <a:gd name="T11" fmla="*/ 2147483647 h 285"/>
                <a:gd name="T12" fmla="*/ 2147483647 w 66"/>
                <a:gd name="T13" fmla="*/ 2147483647 h 285"/>
                <a:gd name="T14" fmla="*/ 2147483647 w 66"/>
                <a:gd name="T15" fmla="*/ 2147483647 h 285"/>
                <a:gd name="T16" fmla="*/ 2147483647 w 66"/>
                <a:gd name="T17" fmla="*/ 2147483647 h 285"/>
                <a:gd name="T18" fmla="*/ 0 w 66"/>
                <a:gd name="T19" fmla="*/ 2147483647 h 285"/>
                <a:gd name="T20" fmla="*/ 0 w 66"/>
                <a:gd name="T21" fmla="*/ 2147483647 h 285"/>
                <a:gd name="T22" fmla="*/ 0 w 66"/>
                <a:gd name="T23" fmla="*/ 2147483647 h 285"/>
                <a:gd name="T24" fmla="*/ 2147483647 w 66"/>
                <a:gd name="T25" fmla="*/ 2147483647 h 285"/>
                <a:gd name="T26" fmla="*/ 2147483647 w 66"/>
                <a:gd name="T27" fmla="*/ 2147483647 h 285"/>
                <a:gd name="T28" fmla="*/ 2147483647 w 66"/>
                <a:gd name="T29" fmla="*/ 2147483647 h 285"/>
                <a:gd name="T30" fmla="*/ 2147483647 w 66"/>
                <a:gd name="T31" fmla="*/ 2147483647 h 285"/>
                <a:gd name="T32" fmla="*/ 2147483647 w 66"/>
                <a:gd name="T33" fmla="*/ 2147483647 h 285"/>
                <a:gd name="T34" fmla="*/ 2147483647 w 66"/>
                <a:gd name="T35" fmla="*/ 2147483647 h 285"/>
                <a:gd name="T36" fmla="*/ 2147483647 w 66"/>
                <a:gd name="T37" fmla="*/ 2147483647 h 285"/>
                <a:gd name="T38" fmla="*/ 2147483647 w 66"/>
                <a:gd name="T39" fmla="*/ 2147483647 h 285"/>
                <a:gd name="T40" fmla="*/ 2147483647 w 66"/>
                <a:gd name="T41" fmla="*/ 2147483647 h 285"/>
                <a:gd name="T42" fmla="*/ 2147483647 w 66"/>
                <a:gd name="T43" fmla="*/ 2147483647 h 285"/>
                <a:gd name="T44" fmla="*/ 2147483647 w 66"/>
                <a:gd name="T45" fmla="*/ 2147483647 h 285"/>
                <a:gd name="T46" fmla="*/ 2147483647 w 66"/>
                <a:gd name="T47" fmla="*/ 2147483647 h 285"/>
                <a:gd name="T48" fmla="*/ 2147483647 w 66"/>
                <a:gd name="T49" fmla="*/ 2147483647 h 285"/>
                <a:gd name="T50" fmla="*/ 2147483647 w 66"/>
                <a:gd name="T51" fmla="*/ 2147483647 h 285"/>
                <a:gd name="T52" fmla="*/ 2147483647 w 66"/>
                <a:gd name="T53" fmla="*/ 2147483647 h 285"/>
                <a:gd name="T54" fmla="*/ 2147483647 w 66"/>
                <a:gd name="T55" fmla="*/ 2147483647 h 285"/>
                <a:gd name="T56" fmla="*/ 2147483647 w 66"/>
                <a:gd name="T57" fmla="*/ 2147483647 h 285"/>
                <a:gd name="T58" fmla="*/ 2147483647 w 66"/>
                <a:gd name="T59" fmla="*/ 2147483647 h 285"/>
                <a:gd name="T60" fmla="*/ 2147483647 w 66"/>
                <a:gd name="T61" fmla="*/ 2147483647 h 285"/>
                <a:gd name="T62" fmla="*/ 2147483647 w 66"/>
                <a:gd name="T63" fmla="*/ 2147483647 h 285"/>
                <a:gd name="T64" fmla="*/ 2147483647 w 66"/>
                <a:gd name="T65" fmla="*/ 0 h 2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285"/>
                <a:gd name="T101" fmla="*/ 66 w 66"/>
                <a:gd name="T102" fmla="*/ 285 h 2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285">
                  <a:moveTo>
                    <a:pt x="46" y="0"/>
                  </a:moveTo>
                  <a:lnTo>
                    <a:pt x="39" y="0"/>
                  </a:lnTo>
                  <a:lnTo>
                    <a:pt x="31" y="6"/>
                  </a:lnTo>
                  <a:lnTo>
                    <a:pt x="25" y="15"/>
                  </a:lnTo>
                  <a:lnTo>
                    <a:pt x="19" y="31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4" y="99"/>
                  </a:lnTo>
                  <a:lnTo>
                    <a:pt x="4" y="128"/>
                  </a:lnTo>
                  <a:lnTo>
                    <a:pt x="0" y="155"/>
                  </a:lnTo>
                  <a:lnTo>
                    <a:pt x="0" y="182"/>
                  </a:lnTo>
                  <a:lnTo>
                    <a:pt x="0" y="207"/>
                  </a:lnTo>
                  <a:lnTo>
                    <a:pt x="4" y="232"/>
                  </a:lnTo>
                  <a:lnTo>
                    <a:pt x="6" y="250"/>
                  </a:lnTo>
                  <a:lnTo>
                    <a:pt x="11" y="265"/>
                  </a:lnTo>
                  <a:lnTo>
                    <a:pt x="17" y="277"/>
                  </a:lnTo>
                  <a:lnTo>
                    <a:pt x="25" y="285"/>
                  </a:lnTo>
                  <a:lnTo>
                    <a:pt x="31" y="283"/>
                  </a:lnTo>
                  <a:lnTo>
                    <a:pt x="37" y="277"/>
                  </a:lnTo>
                  <a:lnTo>
                    <a:pt x="42" y="265"/>
                  </a:lnTo>
                  <a:lnTo>
                    <a:pt x="50" y="252"/>
                  </a:lnTo>
                  <a:lnTo>
                    <a:pt x="54" y="231"/>
                  </a:lnTo>
                  <a:lnTo>
                    <a:pt x="60" y="209"/>
                  </a:lnTo>
                  <a:lnTo>
                    <a:pt x="62" y="182"/>
                  </a:lnTo>
                  <a:lnTo>
                    <a:pt x="66" y="155"/>
                  </a:lnTo>
                  <a:lnTo>
                    <a:pt x="66" y="126"/>
                  </a:lnTo>
                  <a:lnTo>
                    <a:pt x="66" y="99"/>
                  </a:lnTo>
                  <a:lnTo>
                    <a:pt x="64" y="72"/>
                  </a:lnTo>
                  <a:lnTo>
                    <a:pt x="64" y="50"/>
                  </a:lnTo>
                  <a:lnTo>
                    <a:pt x="60" y="31"/>
                  </a:lnTo>
                  <a:lnTo>
                    <a:pt x="56" y="15"/>
                  </a:lnTo>
                  <a:lnTo>
                    <a:pt x="50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3" name="Freeform 302"/>
            <p:cNvSpPr>
              <a:spLocks/>
            </p:cNvSpPr>
            <p:nvPr/>
          </p:nvSpPr>
          <p:spPr bwMode="auto">
            <a:xfrm>
              <a:off x="6156325" y="1450975"/>
              <a:ext cx="49213" cy="207962"/>
            </a:xfrm>
            <a:custGeom>
              <a:avLst/>
              <a:gdLst>
                <a:gd name="T0" fmla="*/ 2147483647 w 62"/>
                <a:gd name="T1" fmla="*/ 2147483647 h 262"/>
                <a:gd name="T2" fmla="*/ 2147483647 w 62"/>
                <a:gd name="T3" fmla="*/ 0 h 262"/>
                <a:gd name="T4" fmla="*/ 2147483647 w 62"/>
                <a:gd name="T5" fmla="*/ 2147483647 h 262"/>
                <a:gd name="T6" fmla="*/ 2147483647 w 62"/>
                <a:gd name="T7" fmla="*/ 2147483647 h 262"/>
                <a:gd name="T8" fmla="*/ 2147483647 w 62"/>
                <a:gd name="T9" fmla="*/ 2147483647 h 262"/>
                <a:gd name="T10" fmla="*/ 2147483647 w 62"/>
                <a:gd name="T11" fmla="*/ 2147483647 h 262"/>
                <a:gd name="T12" fmla="*/ 2147483647 w 62"/>
                <a:gd name="T13" fmla="*/ 2147483647 h 262"/>
                <a:gd name="T14" fmla="*/ 2147483647 w 62"/>
                <a:gd name="T15" fmla="*/ 2147483647 h 262"/>
                <a:gd name="T16" fmla="*/ 2147483647 w 62"/>
                <a:gd name="T17" fmla="*/ 2147483647 h 262"/>
                <a:gd name="T18" fmla="*/ 0 w 62"/>
                <a:gd name="T19" fmla="*/ 2147483647 h 262"/>
                <a:gd name="T20" fmla="*/ 2147483647 w 62"/>
                <a:gd name="T21" fmla="*/ 2147483647 h 262"/>
                <a:gd name="T22" fmla="*/ 2147483647 w 62"/>
                <a:gd name="T23" fmla="*/ 2147483647 h 262"/>
                <a:gd name="T24" fmla="*/ 2147483647 w 62"/>
                <a:gd name="T25" fmla="*/ 2147483647 h 262"/>
                <a:gd name="T26" fmla="*/ 2147483647 w 62"/>
                <a:gd name="T27" fmla="*/ 2147483647 h 262"/>
                <a:gd name="T28" fmla="*/ 2147483647 w 62"/>
                <a:gd name="T29" fmla="*/ 2147483647 h 262"/>
                <a:gd name="T30" fmla="*/ 2147483647 w 62"/>
                <a:gd name="T31" fmla="*/ 2147483647 h 262"/>
                <a:gd name="T32" fmla="*/ 2147483647 w 62"/>
                <a:gd name="T33" fmla="*/ 2147483647 h 262"/>
                <a:gd name="T34" fmla="*/ 2147483647 w 62"/>
                <a:gd name="T35" fmla="*/ 2147483647 h 262"/>
                <a:gd name="T36" fmla="*/ 2147483647 w 62"/>
                <a:gd name="T37" fmla="*/ 2147483647 h 262"/>
                <a:gd name="T38" fmla="*/ 2147483647 w 62"/>
                <a:gd name="T39" fmla="*/ 2147483647 h 262"/>
                <a:gd name="T40" fmla="*/ 2147483647 w 62"/>
                <a:gd name="T41" fmla="*/ 2147483647 h 262"/>
                <a:gd name="T42" fmla="*/ 2147483647 w 62"/>
                <a:gd name="T43" fmla="*/ 2147483647 h 262"/>
                <a:gd name="T44" fmla="*/ 2147483647 w 62"/>
                <a:gd name="T45" fmla="*/ 2147483647 h 262"/>
                <a:gd name="T46" fmla="*/ 2147483647 w 62"/>
                <a:gd name="T47" fmla="*/ 2147483647 h 262"/>
                <a:gd name="T48" fmla="*/ 2147483647 w 62"/>
                <a:gd name="T49" fmla="*/ 2147483647 h 262"/>
                <a:gd name="T50" fmla="*/ 2147483647 w 62"/>
                <a:gd name="T51" fmla="*/ 2147483647 h 262"/>
                <a:gd name="T52" fmla="*/ 2147483647 w 62"/>
                <a:gd name="T53" fmla="*/ 2147483647 h 262"/>
                <a:gd name="T54" fmla="*/ 2147483647 w 62"/>
                <a:gd name="T55" fmla="*/ 2147483647 h 262"/>
                <a:gd name="T56" fmla="*/ 2147483647 w 62"/>
                <a:gd name="T57" fmla="*/ 2147483647 h 262"/>
                <a:gd name="T58" fmla="*/ 2147483647 w 62"/>
                <a:gd name="T59" fmla="*/ 2147483647 h 262"/>
                <a:gd name="T60" fmla="*/ 2147483647 w 62"/>
                <a:gd name="T61" fmla="*/ 2147483647 h 262"/>
                <a:gd name="T62" fmla="*/ 2147483647 w 62"/>
                <a:gd name="T63" fmla="*/ 2147483647 h 262"/>
                <a:gd name="T64" fmla="*/ 2147483647 w 62"/>
                <a:gd name="T65" fmla="*/ 2147483647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"/>
                <a:gd name="T100" fmla="*/ 0 h 262"/>
                <a:gd name="T101" fmla="*/ 62 w 62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" h="262">
                  <a:moveTo>
                    <a:pt x="44" y="2"/>
                  </a:moveTo>
                  <a:lnTo>
                    <a:pt x="37" y="0"/>
                  </a:lnTo>
                  <a:lnTo>
                    <a:pt x="31" y="6"/>
                  </a:lnTo>
                  <a:lnTo>
                    <a:pt x="25" y="16"/>
                  </a:lnTo>
                  <a:lnTo>
                    <a:pt x="19" y="31"/>
                  </a:lnTo>
                  <a:lnTo>
                    <a:pt x="13" y="47"/>
                  </a:lnTo>
                  <a:lnTo>
                    <a:pt x="7" y="70"/>
                  </a:lnTo>
                  <a:lnTo>
                    <a:pt x="4" y="92"/>
                  </a:lnTo>
                  <a:lnTo>
                    <a:pt x="4" y="121"/>
                  </a:lnTo>
                  <a:lnTo>
                    <a:pt x="0" y="144"/>
                  </a:lnTo>
                  <a:lnTo>
                    <a:pt x="2" y="169"/>
                  </a:lnTo>
                  <a:lnTo>
                    <a:pt x="2" y="192"/>
                  </a:lnTo>
                  <a:lnTo>
                    <a:pt x="6" y="214"/>
                  </a:lnTo>
                  <a:lnTo>
                    <a:pt x="7" y="229"/>
                  </a:lnTo>
                  <a:lnTo>
                    <a:pt x="11" y="245"/>
                  </a:lnTo>
                  <a:lnTo>
                    <a:pt x="17" y="254"/>
                  </a:lnTo>
                  <a:lnTo>
                    <a:pt x="25" y="262"/>
                  </a:lnTo>
                  <a:lnTo>
                    <a:pt x="29" y="260"/>
                  </a:lnTo>
                  <a:lnTo>
                    <a:pt x="35" y="254"/>
                  </a:lnTo>
                  <a:lnTo>
                    <a:pt x="40" y="243"/>
                  </a:lnTo>
                  <a:lnTo>
                    <a:pt x="46" y="231"/>
                  </a:lnTo>
                  <a:lnTo>
                    <a:pt x="50" y="214"/>
                  </a:lnTo>
                  <a:lnTo>
                    <a:pt x="56" y="192"/>
                  </a:lnTo>
                  <a:lnTo>
                    <a:pt x="58" y="169"/>
                  </a:lnTo>
                  <a:lnTo>
                    <a:pt x="62" y="144"/>
                  </a:lnTo>
                  <a:lnTo>
                    <a:pt x="62" y="117"/>
                  </a:lnTo>
                  <a:lnTo>
                    <a:pt x="62" y="94"/>
                  </a:lnTo>
                  <a:lnTo>
                    <a:pt x="60" y="70"/>
                  </a:lnTo>
                  <a:lnTo>
                    <a:pt x="60" y="51"/>
                  </a:lnTo>
                  <a:lnTo>
                    <a:pt x="56" y="31"/>
                  </a:lnTo>
                  <a:lnTo>
                    <a:pt x="52" y="18"/>
                  </a:lnTo>
                  <a:lnTo>
                    <a:pt x="48" y="6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4" name="Freeform 303"/>
            <p:cNvSpPr>
              <a:spLocks/>
            </p:cNvSpPr>
            <p:nvPr/>
          </p:nvSpPr>
          <p:spPr bwMode="auto">
            <a:xfrm>
              <a:off x="6161088" y="1466850"/>
              <a:ext cx="41275" cy="182562"/>
            </a:xfrm>
            <a:custGeom>
              <a:avLst/>
              <a:gdLst>
                <a:gd name="T0" fmla="*/ 2147483647 w 52"/>
                <a:gd name="T1" fmla="*/ 2147483647 h 231"/>
                <a:gd name="T2" fmla="*/ 2147483647 w 52"/>
                <a:gd name="T3" fmla="*/ 0 h 231"/>
                <a:gd name="T4" fmla="*/ 2147483647 w 52"/>
                <a:gd name="T5" fmla="*/ 2147483647 h 231"/>
                <a:gd name="T6" fmla="*/ 2147483647 w 52"/>
                <a:gd name="T7" fmla="*/ 2147483647 h 231"/>
                <a:gd name="T8" fmla="*/ 2147483647 w 52"/>
                <a:gd name="T9" fmla="*/ 2147483647 h 231"/>
                <a:gd name="T10" fmla="*/ 2147483647 w 52"/>
                <a:gd name="T11" fmla="*/ 2147483647 h 231"/>
                <a:gd name="T12" fmla="*/ 2147483647 w 52"/>
                <a:gd name="T13" fmla="*/ 2147483647 h 231"/>
                <a:gd name="T14" fmla="*/ 2147483647 w 52"/>
                <a:gd name="T15" fmla="*/ 2147483647 h 231"/>
                <a:gd name="T16" fmla="*/ 2147483647 w 52"/>
                <a:gd name="T17" fmla="*/ 2147483647 h 231"/>
                <a:gd name="T18" fmla="*/ 0 w 52"/>
                <a:gd name="T19" fmla="*/ 2147483647 h 231"/>
                <a:gd name="T20" fmla="*/ 0 w 52"/>
                <a:gd name="T21" fmla="*/ 2147483647 h 231"/>
                <a:gd name="T22" fmla="*/ 0 w 52"/>
                <a:gd name="T23" fmla="*/ 2147483647 h 231"/>
                <a:gd name="T24" fmla="*/ 2147483647 w 52"/>
                <a:gd name="T25" fmla="*/ 2147483647 h 231"/>
                <a:gd name="T26" fmla="*/ 2147483647 w 52"/>
                <a:gd name="T27" fmla="*/ 2147483647 h 231"/>
                <a:gd name="T28" fmla="*/ 2147483647 w 52"/>
                <a:gd name="T29" fmla="*/ 2147483647 h 231"/>
                <a:gd name="T30" fmla="*/ 2147483647 w 52"/>
                <a:gd name="T31" fmla="*/ 2147483647 h 231"/>
                <a:gd name="T32" fmla="*/ 2147483647 w 52"/>
                <a:gd name="T33" fmla="*/ 2147483647 h 231"/>
                <a:gd name="T34" fmla="*/ 2147483647 w 52"/>
                <a:gd name="T35" fmla="*/ 2147483647 h 231"/>
                <a:gd name="T36" fmla="*/ 2147483647 w 52"/>
                <a:gd name="T37" fmla="*/ 2147483647 h 231"/>
                <a:gd name="T38" fmla="*/ 2147483647 w 52"/>
                <a:gd name="T39" fmla="*/ 2147483647 h 231"/>
                <a:gd name="T40" fmla="*/ 2147483647 w 52"/>
                <a:gd name="T41" fmla="*/ 2147483647 h 231"/>
                <a:gd name="T42" fmla="*/ 2147483647 w 52"/>
                <a:gd name="T43" fmla="*/ 2147483647 h 231"/>
                <a:gd name="T44" fmla="*/ 2147483647 w 52"/>
                <a:gd name="T45" fmla="*/ 2147483647 h 231"/>
                <a:gd name="T46" fmla="*/ 2147483647 w 52"/>
                <a:gd name="T47" fmla="*/ 2147483647 h 231"/>
                <a:gd name="T48" fmla="*/ 2147483647 w 52"/>
                <a:gd name="T49" fmla="*/ 2147483647 h 231"/>
                <a:gd name="T50" fmla="*/ 2147483647 w 52"/>
                <a:gd name="T51" fmla="*/ 2147483647 h 231"/>
                <a:gd name="T52" fmla="*/ 2147483647 w 52"/>
                <a:gd name="T53" fmla="*/ 2147483647 h 231"/>
                <a:gd name="T54" fmla="*/ 2147483647 w 52"/>
                <a:gd name="T55" fmla="*/ 2147483647 h 231"/>
                <a:gd name="T56" fmla="*/ 2147483647 w 52"/>
                <a:gd name="T57" fmla="*/ 2147483647 h 231"/>
                <a:gd name="T58" fmla="*/ 2147483647 w 52"/>
                <a:gd name="T59" fmla="*/ 2147483647 h 231"/>
                <a:gd name="T60" fmla="*/ 2147483647 w 52"/>
                <a:gd name="T61" fmla="*/ 2147483647 h 231"/>
                <a:gd name="T62" fmla="*/ 2147483647 w 52"/>
                <a:gd name="T63" fmla="*/ 2147483647 h 231"/>
                <a:gd name="T64" fmla="*/ 2147483647 w 52"/>
                <a:gd name="T65" fmla="*/ 2147483647 h 23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231"/>
                <a:gd name="T101" fmla="*/ 52 w 52"/>
                <a:gd name="T102" fmla="*/ 231 h 23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231">
                  <a:moveTo>
                    <a:pt x="38" y="2"/>
                  </a:moveTo>
                  <a:lnTo>
                    <a:pt x="32" y="0"/>
                  </a:lnTo>
                  <a:lnTo>
                    <a:pt x="27" y="4"/>
                  </a:lnTo>
                  <a:lnTo>
                    <a:pt x="21" y="11"/>
                  </a:lnTo>
                  <a:lnTo>
                    <a:pt x="15" y="25"/>
                  </a:lnTo>
                  <a:lnTo>
                    <a:pt x="9" y="41"/>
                  </a:lnTo>
                  <a:lnTo>
                    <a:pt x="5" y="58"/>
                  </a:lnTo>
                  <a:lnTo>
                    <a:pt x="1" y="79"/>
                  </a:lnTo>
                  <a:lnTo>
                    <a:pt x="1" y="105"/>
                  </a:lnTo>
                  <a:lnTo>
                    <a:pt x="0" y="126"/>
                  </a:lnTo>
                  <a:lnTo>
                    <a:pt x="0" y="149"/>
                  </a:lnTo>
                  <a:lnTo>
                    <a:pt x="0" y="169"/>
                  </a:lnTo>
                  <a:lnTo>
                    <a:pt x="1" y="188"/>
                  </a:lnTo>
                  <a:lnTo>
                    <a:pt x="3" y="203"/>
                  </a:lnTo>
                  <a:lnTo>
                    <a:pt x="7" y="215"/>
                  </a:lnTo>
                  <a:lnTo>
                    <a:pt x="13" y="225"/>
                  </a:lnTo>
                  <a:lnTo>
                    <a:pt x="19" y="231"/>
                  </a:lnTo>
                  <a:lnTo>
                    <a:pt x="23" y="229"/>
                  </a:lnTo>
                  <a:lnTo>
                    <a:pt x="29" y="225"/>
                  </a:lnTo>
                  <a:lnTo>
                    <a:pt x="34" y="215"/>
                  </a:lnTo>
                  <a:lnTo>
                    <a:pt x="40" y="203"/>
                  </a:lnTo>
                  <a:lnTo>
                    <a:pt x="42" y="186"/>
                  </a:lnTo>
                  <a:lnTo>
                    <a:pt x="46" y="167"/>
                  </a:lnTo>
                  <a:lnTo>
                    <a:pt x="48" y="145"/>
                  </a:lnTo>
                  <a:lnTo>
                    <a:pt x="52" y="124"/>
                  </a:lnTo>
                  <a:lnTo>
                    <a:pt x="52" y="101"/>
                  </a:lnTo>
                  <a:lnTo>
                    <a:pt x="52" y="79"/>
                  </a:lnTo>
                  <a:lnTo>
                    <a:pt x="50" y="58"/>
                  </a:lnTo>
                  <a:lnTo>
                    <a:pt x="50" y="41"/>
                  </a:lnTo>
                  <a:lnTo>
                    <a:pt x="46" y="23"/>
                  </a:lnTo>
                  <a:lnTo>
                    <a:pt x="44" y="13"/>
                  </a:lnTo>
                  <a:lnTo>
                    <a:pt x="40" y="4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FF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5" name="Freeform 304"/>
            <p:cNvSpPr>
              <a:spLocks/>
            </p:cNvSpPr>
            <p:nvPr/>
          </p:nvSpPr>
          <p:spPr bwMode="auto">
            <a:xfrm>
              <a:off x="6162675" y="1476375"/>
              <a:ext cx="38100" cy="163512"/>
            </a:xfrm>
            <a:custGeom>
              <a:avLst/>
              <a:gdLst>
                <a:gd name="T0" fmla="*/ 2147483647 w 49"/>
                <a:gd name="T1" fmla="*/ 2147483647 h 206"/>
                <a:gd name="T2" fmla="*/ 2147483647 w 49"/>
                <a:gd name="T3" fmla="*/ 0 h 206"/>
                <a:gd name="T4" fmla="*/ 2147483647 w 49"/>
                <a:gd name="T5" fmla="*/ 2147483647 h 206"/>
                <a:gd name="T6" fmla="*/ 2147483647 w 49"/>
                <a:gd name="T7" fmla="*/ 2147483647 h 206"/>
                <a:gd name="T8" fmla="*/ 2147483647 w 49"/>
                <a:gd name="T9" fmla="*/ 2147483647 h 206"/>
                <a:gd name="T10" fmla="*/ 2147483647 w 49"/>
                <a:gd name="T11" fmla="*/ 2147483647 h 206"/>
                <a:gd name="T12" fmla="*/ 2147483647 w 49"/>
                <a:gd name="T13" fmla="*/ 2147483647 h 206"/>
                <a:gd name="T14" fmla="*/ 2147483647 w 49"/>
                <a:gd name="T15" fmla="*/ 2147483647 h 206"/>
                <a:gd name="T16" fmla="*/ 2147483647 w 49"/>
                <a:gd name="T17" fmla="*/ 2147483647 h 206"/>
                <a:gd name="T18" fmla="*/ 0 w 49"/>
                <a:gd name="T19" fmla="*/ 2147483647 h 206"/>
                <a:gd name="T20" fmla="*/ 0 w 49"/>
                <a:gd name="T21" fmla="*/ 2147483647 h 206"/>
                <a:gd name="T22" fmla="*/ 2147483647 w 49"/>
                <a:gd name="T23" fmla="*/ 2147483647 h 206"/>
                <a:gd name="T24" fmla="*/ 2147483647 w 49"/>
                <a:gd name="T25" fmla="*/ 2147483647 h 206"/>
                <a:gd name="T26" fmla="*/ 2147483647 w 49"/>
                <a:gd name="T27" fmla="*/ 2147483647 h 206"/>
                <a:gd name="T28" fmla="*/ 2147483647 w 49"/>
                <a:gd name="T29" fmla="*/ 2147483647 h 206"/>
                <a:gd name="T30" fmla="*/ 2147483647 w 49"/>
                <a:gd name="T31" fmla="*/ 2147483647 h 206"/>
                <a:gd name="T32" fmla="*/ 2147483647 w 49"/>
                <a:gd name="T33" fmla="*/ 2147483647 h 206"/>
                <a:gd name="T34" fmla="*/ 2147483647 w 49"/>
                <a:gd name="T35" fmla="*/ 2147483647 h 206"/>
                <a:gd name="T36" fmla="*/ 2147483647 w 49"/>
                <a:gd name="T37" fmla="*/ 2147483647 h 206"/>
                <a:gd name="T38" fmla="*/ 2147483647 w 49"/>
                <a:gd name="T39" fmla="*/ 2147483647 h 206"/>
                <a:gd name="T40" fmla="*/ 2147483647 w 49"/>
                <a:gd name="T41" fmla="*/ 2147483647 h 206"/>
                <a:gd name="T42" fmla="*/ 2147483647 w 49"/>
                <a:gd name="T43" fmla="*/ 2147483647 h 206"/>
                <a:gd name="T44" fmla="*/ 2147483647 w 49"/>
                <a:gd name="T45" fmla="*/ 2147483647 h 206"/>
                <a:gd name="T46" fmla="*/ 2147483647 w 49"/>
                <a:gd name="T47" fmla="*/ 2147483647 h 206"/>
                <a:gd name="T48" fmla="*/ 2147483647 w 49"/>
                <a:gd name="T49" fmla="*/ 2147483647 h 206"/>
                <a:gd name="T50" fmla="*/ 2147483647 w 49"/>
                <a:gd name="T51" fmla="*/ 2147483647 h 206"/>
                <a:gd name="T52" fmla="*/ 2147483647 w 49"/>
                <a:gd name="T53" fmla="*/ 2147483647 h 206"/>
                <a:gd name="T54" fmla="*/ 2147483647 w 49"/>
                <a:gd name="T55" fmla="*/ 2147483647 h 206"/>
                <a:gd name="T56" fmla="*/ 2147483647 w 49"/>
                <a:gd name="T57" fmla="*/ 2147483647 h 206"/>
                <a:gd name="T58" fmla="*/ 2147483647 w 49"/>
                <a:gd name="T59" fmla="*/ 2147483647 h 206"/>
                <a:gd name="T60" fmla="*/ 2147483647 w 49"/>
                <a:gd name="T61" fmla="*/ 2147483647 h 206"/>
                <a:gd name="T62" fmla="*/ 2147483647 w 49"/>
                <a:gd name="T63" fmla="*/ 2147483647 h 206"/>
                <a:gd name="T64" fmla="*/ 2147483647 w 49"/>
                <a:gd name="T65" fmla="*/ 2147483647 h 2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"/>
                <a:gd name="T100" fmla="*/ 0 h 206"/>
                <a:gd name="T101" fmla="*/ 49 w 49"/>
                <a:gd name="T102" fmla="*/ 206 h 2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" h="206">
                  <a:moveTo>
                    <a:pt x="33" y="2"/>
                  </a:moveTo>
                  <a:lnTo>
                    <a:pt x="28" y="0"/>
                  </a:lnTo>
                  <a:lnTo>
                    <a:pt x="24" y="4"/>
                  </a:lnTo>
                  <a:lnTo>
                    <a:pt x="18" y="12"/>
                  </a:lnTo>
                  <a:lnTo>
                    <a:pt x="14" y="26"/>
                  </a:lnTo>
                  <a:lnTo>
                    <a:pt x="8" y="37"/>
                  </a:lnTo>
                  <a:lnTo>
                    <a:pt x="6" y="55"/>
                  </a:lnTo>
                  <a:lnTo>
                    <a:pt x="2" y="72"/>
                  </a:lnTo>
                  <a:lnTo>
                    <a:pt x="2" y="95"/>
                  </a:lnTo>
                  <a:lnTo>
                    <a:pt x="0" y="115"/>
                  </a:lnTo>
                  <a:lnTo>
                    <a:pt x="0" y="134"/>
                  </a:lnTo>
                  <a:lnTo>
                    <a:pt x="2" y="150"/>
                  </a:lnTo>
                  <a:lnTo>
                    <a:pt x="4" y="167"/>
                  </a:lnTo>
                  <a:lnTo>
                    <a:pt x="4" y="181"/>
                  </a:lnTo>
                  <a:lnTo>
                    <a:pt x="8" y="192"/>
                  </a:lnTo>
                  <a:lnTo>
                    <a:pt x="12" y="200"/>
                  </a:lnTo>
                  <a:lnTo>
                    <a:pt x="18" y="206"/>
                  </a:lnTo>
                  <a:lnTo>
                    <a:pt x="22" y="206"/>
                  </a:lnTo>
                  <a:lnTo>
                    <a:pt x="26" y="202"/>
                  </a:lnTo>
                  <a:lnTo>
                    <a:pt x="30" y="192"/>
                  </a:lnTo>
                  <a:lnTo>
                    <a:pt x="35" y="183"/>
                  </a:lnTo>
                  <a:lnTo>
                    <a:pt x="39" y="167"/>
                  </a:lnTo>
                  <a:lnTo>
                    <a:pt x="43" y="152"/>
                  </a:lnTo>
                  <a:lnTo>
                    <a:pt x="45" y="132"/>
                  </a:lnTo>
                  <a:lnTo>
                    <a:pt x="49" y="113"/>
                  </a:lnTo>
                  <a:lnTo>
                    <a:pt x="49" y="92"/>
                  </a:lnTo>
                  <a:lnTo>
                    <a:pt x="49" y="72"/>
                  </a:lnTo>
                  <a:lnTo>
                    <a:pt x="47" y="55"/>
                  </a:lnTo>
                  <a:lnTo>
                    <a:pt x="47" y="39"/>
                  </a:lnTo>
                  <a:lnTo>
                    <a:pt x="43" y="24"/>
                  </a:lnTo>
                  <a:lnTo>
                    <a:pt x="39" y="12"/>
                  </a:lnTo>
                  <a:lnTo>
                    <a:pt x="35" y="4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6" name="Freeform 305"/>
            <p:cNvSpPr>
              <a:spLocks/>
            </p:cNvSpPr>
            <p:nvPr/>
          </p:nvSpPr>
          <p:spPr bwMode="auto">
            <a:xfrm>
              <a:off x="6086475" y="1427163"/>
              <a:ext cx="63500" cy="269875"/>
            </a:xfrm>
            <a:custGeom>
              <a:avLst/>
              <a:gdLst>
                <a:gd name="T0" fmla="*/ 2147483647 w 80"/>
                <a:gd name="T1" fmla="*/ 0 h 342"/>
                <a:gd name="T2" fmla="*/ 2147483647 w 80"/>
                <a:gd name="T3" fmla="*/ 0 h 342"/>
                <a:gd name="T4" fmla="*/ 2147483647 w 80"/>
                <a:gd name="T5" fmla="*/ 2147483647 h 342"/>
                <a:gd name="T6" fmla="*/ 2147483647 w 80"/>
                <a:gd name="T7" fmla="*/ 2147483647 h 342"/>
                <a:gd name="T8" fmla="*/ 2147483647 w 80"/>
                <a:gd name="T9" fmla="*/ 2147483647 h 342"/>
                <a:gd name="T10" fmla="*/ 2147483647 w 80"/>
                <a:gd name="T11" fmla="*/ 2147483647 h 342"/>
                <a:gd name="T12" fmla="*/ 2147483647 w 80"/>
                <a:gd name="T13" fmla="*/ 2147483647 h 342"/>
                <a:gd name="T14" fmla="*/ 0 w 80"/>
                <a:gd name="T15" fmla="*/ 2147483647 h 342"/>
                <a:gd name="T16" fmla="*/ 0 w 80"/>
                <a:gd name="T17" fmla="*/ 2147483647 h 342"/>
                <a:gd name="T18" fmla="*/ 0 w 80"/>
                <a:gd name="T19" fmla="*/ 2147483647 h 342"/>
                <a:gd name="T20" fmla="*/ 2147483647 w 80"/>
                <a:gd name="T21" fmla="*/ 2147483647 h 342"/>
                <a:gd name="T22" fmla="*/ 2147483647 w 80"/>
                <a:gd name="T23" fmla="*/ 2147483647 h 342"/>
                <a:gd name="T24" fmla="*/ 2147483647 w 80"/>
                <a:gd name="T25" fmla="*/ 2147483647 h 342"/>
                <a:gd name="T26" fmla="*/ 2147483647 w 80"/>
                <a:gd name="T27" fmla="*/ 2147483647 h 342"/>
                <a:gd name="T28" fmla="*/ 2147483647 w 80"/>
                <a:gd name="T29" fmla="*/ 2147483647 h 342"/>
                <a:gd name="T30" fmla="*/ 2147483647 w 80"/>
                <a:gd name="T31" fmla="*/ 2147483647 h 342"/>
                <a:gd name="T32" fmla="*/ 2147483647 w 80"/>
                <a:gd name="T33" fmla="*/ 2147483647 h 342"/>
                <a:gd name="T34" fmla="*/ 2147483647 w 80"/>
                <a:gd name="T35" fmla="*/ 2147483647 h 342"/>
                <a:gd name="T36" fmla="*/ 2147483647 w 80"/>
                <a:gd name="T37" fmla="*/ 2147483647 h 342"/>
                <a:gd name="T38" fmla="*/ 2147483647 w 80"/>
                <a:gd name="T39" fmla="*/ 2147483647 h 342"/>
                <a:gd name="T40" fmla="*/ 2147483647 w 80"/>
                <a:gd name="T41" fmla="*/ 2147483647 h 342"/>
                <a:gd name="T42" fmla="*/ 2147483647 w 80"/>
                <a:gd name="T43" fmla="*/ 2147483647 h 342"/>
                <a:gd name="T44" fmla="*/ 2147483647 w 80"/>
                <a:gd name="T45" fmla="*/ 2147483647 h 342"/>
                <a:gd name="T46" fmla="*/ 2147483647 w 80"/>
                <a:gd name="T47" fmla="*/ 2147483647 h 342"/>
                <a:gd name="T48" fmla="*/ 2147483647 w 80"/>
                <a:gd name="T49" fmla="*/ 2147483647 h 342"/>
                <a:gd name="T50" fmla="*/ 2147483647 w 80"/>
                <a:gd name="T51" fmla="*/ 2147483647 h 342"/>
                <a:gd name="T52" fmla="*/ 2147483647 w 80"/>
                <a:gd name="T53" fmla="*/ 2147483647 h 342"/>
                <a:gd name="T54" fmla="*/ 2147483647 w 80"/>
                <a:gd name="T55" fmla="*/ 2147483647 h 342"/>
                <a:gd name="T56" fmla="*/ 2147483647 w 80"/>
                <a:gd name="T57" fmla="*/ 2147483647 h 342"/>
                <a:gd name="T58" fmla="*/ 2147483647 w 80"/>
                <a:gd name="T59" fmla="*/ 2147483647 h 342"/>
                <a:gd name="T60" fmla="*/ 2147483647 w 80"/>
                <a:gd name="T61" fmla="*/ 2147483647 h 342"/>
                <a:gd name="T62" fmla="*/ 2147483647 w 80"/>
                <a:gd name="T63" fmla="*/ 2147483647 h 342"/>
                <a:gd name="T64" fmla="*/ 2147483647 w 80"/>
                <a:gd name="T65" fmla="*/ 0 h 3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342"/>
                <a:gd name="T101" fmla="*/ 80 w 80"/>
                <a:gd name="T102" fmla="*/ 342 h 3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342">
                  <a:moveTo>
                    <a:pt x="37" y="0"/>
                  </a:moveTo>
                  <a:lnTo>
                    <a:pt x="28" y="0"/>
                  </a:lnTo>
                  <a:lnTo>
                    <a:pt x="20" y="12"/>
                  </a:lnTo>
                  <a:lnTo>
                    <a:pt x="14" y="26"/>
                  </a:lnTo>
                  <a:lnTo>
                    <a:pt x="10" y="47"/>
                  </a:lnTo>
                  <a:lnTo>
                    <a:pt x="4" y="70"/>
                  </a:lnTo>
                  <a:lnTo>
                    <a:pt x="2" y="101"/>
                  </a:lnTo>
                  <a:lnTo>
                    <a:pt x="0" y="132"/>
                  </a:lnTo>
                  <a:lnTo>
                    <a:pt x="0" y="167"/>
                  </a:lnTo>
                  <a:lnTo>
                    <a:pt x="0" y="200"/>
                  </a:lnTo>
                  <a:lnTo>
                    <a:pt x="4" y="233"/>
                  </a:lnTo>
                  <a:lnTo>
                    <a:pt x="8" y="260"/>
                  </a:lnTo>
                  <a:lnTo>
                    <a:pt x="14" y="287"/>
                  </a:lnTo>
                  <a:lnTo>
                    <a:pt x="20" y="307"/>
                  </a:lnTo>
                  <a:lnTo>
                    <a:pt x="26" y="324"/>
                  </a:lnTo>
                  <a:lnTo>
                    <a:pt x="33" y="336"/>
                  </a:lnTo>
                  <a:lnTo>
                    <a:pt x="43" y="342"/>
                  </a:lnTo>
                  <a:lnTo>
                    <a:pt x="49" y="338"/>
                  </a:lnTo>
                  <a:lnTo>
                    <a:pt x="57" y="328"/>
                  </a:lnTo>
                  <a:lnTo>
                    <a:pt x="63" y="311"/>
                  </a:lnTo>
                  <a:lnTo>
                    <a:pt x="68" y="291"/>
                  </a:lnTo>
                  <a:lnTo>
                    <a:pt x="72" y="266"/>
                  </a:lnTo>
                  <a:lnTo>
                    <a:pt x="76" y="237"/>
                  </a:lnTo>
                  <a:lnTo>
                    <a:pt x="78" y="206"/>
                  </a:lnTo>
                  <a:lnTo>
                    <a:pt x="80" y="173"/>
                  </a:lnTo>
                  <a:lnTo>
                    <a:pt x="76" y="138"/>
                  </a:lnTo>
                  <a:lnTo>
                    <a:pt x="74" y="105"/>
                  </a:lnTo>
                  <a:lnTo>
                    <a:pt x="68" y="74"/>
                  </a:lnTo>
                  <a:lnTo>
                    <a:pt x="64" y="51"/>
                  </a:lnTo>
                  <a:lnTo>
                    <a:pt x="57" y="29"/>
                  </a:lnTo>
                  <a:lnTo>
                    <a:pt x="51" y="14"/>
                  </a:lnTo>
                  <a:lnTo>
                    <a:pt x="43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7" name="Freeform 306"/>
            <p:cNvSpPr>
              <a:spLocks/>
            </p:cNvSpPr>
            <p:nvPr/>
          </p:nvSpPr>
          <p:spPr bwMode="auto">
            <a:xfrm>
              <a:off x="6089650" y="1436688"/>
              <a:ext cx="57150" cy="250825"/>
            </a:xfrm>
            <a:custGeom>
              <a:avLst/>
              <a:gdLst>
                <a:gd name="T0" fmla="*/ 2147483647 w 72"/>
                <a:gd name="T1" fmla="*/ 0 h 314"/>
                <a:gd name="T2" fmla="*/ 2147483647 w 72"/>
                <a:gd name="T3" fmla="*/ 2147483647 h 314"/>
                <a:gd name="T4" fmla="*/ 2147483647 w 72"/>
                <a:gd name="T5" fmla="*/ 2147483647 h 314"/>
                <a:gd name="T6" fmla="*/ 2147483647 w 72"/>
                <a:gd name="T7" fmla="*/ 2147483647 h 314"/>
                <a:gd name="T8" fmla="*/ 2147483647 w 72"/>
                <a:gd name="T9" fmla="*/ 2147483647 h 314"/>
                <a:gd name="T10" fmla="*/ 2147483647 w 72"/>
                <a:gd name="T11" fmla="*/ 2147483647 h 314"/>
                <a:gd name="T12" fmla="*/ 2147483647 w 72"/>
                <a:gd name="T13" fmla="*/ 2147483647 h 314"/>
                <a:gd name="T14" fmla="*/ 0 w 72"/>
                <a:gd name="T15" fmla="*/ 2147483647 h 314"/>
                <a:gd name="T16" fmla="*/ 0 w 72"/>
                <a:gd name="T17" fmla="*/ 2147483647 h 314"/>
                <a:gd name="T18" fmla="*/ 0 w 72"/>
                <a:gd name="T19" fmla="*/ 2147483647 h 314"/>
                <a:gd name="T20" fmla="*/ 2147483647 w 72"/>
                <a:gd name="T21" fmla="*/ 2147483647 h 314"/>
                <a:gd name="T22" fmla="*/ 2147483647 w 72"/>
                <a:gd name="T23" fmla="*/ 2147483647 h 314"/>
                <a:gd name="T24" fmla="*/ 2147483647 w 72"/>
                <a:gd name="T25" fmla="*/ 2147483647 h 314"/>
                <a:gd name="T26" fmla="*/ 2147483647 w 72"/>
                <a:gd name="T27" fmla="*/ 2147483647 h 314"/>
                <a:gd name="T28" fmla="*/ 2147483647 w 72"/>
                <a:gd name="T29" fmla="*/ 2147483647 h 314"/>
                <a:gd name="T30" fmla="*/ 2147483647 w 72"/>
                <a:gd name="T31" fmla="*/ 2147483647 h 314"/>
                <a:gd name="T32" fmla="*/ 2147483647 w 72"/>
                <a:gd name="T33" fmla="*/ 2147483647 h 314"/>
                <a:gd name="T34" fmla="*/ 2147483647 w 72"/>
                <a:gd name="T35" fmla="*/ 2147483647 h 314"/>
                <a:gd name="T36" fmla="*/ 2147483647 w 72"/>
                <a:gd name="T37" fmla="*/ 2147483647 h 314"/>
                <a:gd name="T38" fmla="*/ 2147483647 w 72"/>
                <a:gd name="T39" fmla="*/ 2147483647 h 314"/>
                <a:gd name="T40" fmla="*/ 2147483647 w 72"/>
                <a:gd name="T41" fmla="*/ 2147483647 h 314"/>
                <a:gd name="T42" fmla="*/ 2147483647 w 72"/>
                <a:gd name="T43" fmla="*/ 2147483647 h 314"/>
                <a:gd name="T44" fmla="*/ 2147483647 w 72"/>
                <a:gd name="T45" fmla="*/ 2147483647 h 314"/>
                <a:gd name="T46" fmla="*/ 2147483647 w 72"/>
                <a:gd name="T47" fmla="*/ 2147483647 h 314"/>
                <a:gd name="T48" fmla="*/ 2147483647 w 72"/>
                <a:gd name="T49" fmla="*/ 2147483647 h 314"/>
                <a:gd name="T50" fmla="*/ 2147483647 w 72"/>
                <a:gd name="T51" fmla="*/ 2147483647 h 314"/>
                <a:gd name="T52" fmla="*/ 2147483647 w 72"/>
                <a:gd name="T53" fmla="*/ 2147483647 h 314"/>
                <a:gd name="T54" fmla="*/ 2147483647 w 72"/>
                <a:gd name="T55" fmla="*/ 2147483647 h 314"/>
                <a:gd name="T56" fmla="*/ 2147483647 w 72"/>
                <a:gd name="T57" fmla="*/ 2147483647 h 314"/>
                <a:gd name="T58" fmla="*/ 2147483647 w 72"/>
                <a:gd name="T59" fmla="*/ 2147483647 h 314"/>
                <a:gd name="T60" fmla="*/ 2147483647 w 72"/>
                <a:gd name="T61" fmla="*/ 2147483647 h 314"/>
                <a:gd name="T62" fmla="*/ 2147483647 w 72"/>
                <a:gd name="T63" fmla="*/ 2147483647 h 314"/>
                <a:gd name="T64" fmla="*/ 2147483647 w 72"/>
                <a:gd name="T65" fmla="*/ 0 h 3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314"/>
                <a:gd name="T101" fmla="*/ 72 w 72"/>
                <a:gd name="T102" fmla="*/ 314 h 3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314">
                  <a:moveTo>
                    <a:pt x="33" y="0"/>
                  </a:moveTo>
                  <a:lnTo>
                    <a:pt x="26" y="2"/>
                  </a:lnTo>
                  <a:lnTo>
                    <a:pt x="20" y="10"/>
                  </a:lnTo>
                  <a:lnTo>
                    <a:pt x="14" y="23"/>
                  </a:lnTo>
                  <a:lnTo>
                    <a:pt x="10" y="45"/>
                  </a:lnTo>
                  <a:lnTo>
                    <a:pt x="4" y="66"/>
                  </a:lnTo>
                  <a:lnTo>
                    <a:pt x="2" y="93"/>
                  </a:lnTo>
                  <a:lnTo>
                    <a:pt x="0" y="120"/>
                  </a:lnTo>
                  <a:lnTo>
                    <a:pt x="0" y="153"/>
                  </a:lnTo>
                  <a:lnTo>
                    <a:pt x="0" y="182"/>
                  </a:lnTo>
                  <a:lnTo>
                    <a:pt x="4" y="213"/>
                  </a:lnTo>
                  <a:lnTo>
                    <a:pt x="8" y="240"/>
                  </a:lnTo>
                  <a:lnTo>
                    <a:pt x="14" y="266"/>
                  </a:lnTo>
                  <a:lnTo>
                    <a:pt x="18" y="283"/>
                  </a:lnTo>
                  <a:lnTo>
                    <a:pt x="24" y="299"/>
                  </a:lnTo>
                  <a:lnTo>
                    <a:pt x="31" y="308"/>
                  </a:lnTo>
                  <a:lnTo>
                    <a:pt x="39" y="314"/>
                  </a:lnTo>
                  <a:lnTo>
                    <a:pt x="43" y="310"/>
                  </a:lnTo>
                  <a:lnTo>
                    <a:pt x="49" y="301"/>
                  </a:lnTo>
                  <a:lnTo>
                    <a:pt x="55" y="287"/>
                  </a:lnTo>
                  <a:lnTo>
                    <a:pt x="60" y="270"/>
                  </a:lnTo>
                  <a:lnTo>
                    <a:pt x="64" y="244"/>
                  </a:lnTo>
                  <a:lnTo>
                    <a:pt x="68" y="219"/>
                  </a:lnTo>
                  <a:lnTo>
                    <a:pt x="70" y="190"/>
                  </a:lnTo>
                  <a:lnTo>
                    <a:pt x="72" y="161"/>
                  </a:lnTo>
                  <a:lnTo>
                    <a:pt x="68" y="126"/>
                  </a:lnTo>
                  <a:lnTo>
                    <a:pt x="66" y="99"/>
                  </a:lnTo>
                  <a:lnTo>
                    <a:pt x="62" y="70"/>
                  </a:lnTo>
                  <a:lnTo>
                    <a:pt x="59" y="48"/>
                  </a:lnTo>
                  <a:lnTo>
                    <a:pt x="51" y="27"/>
                  </a:lnTo>
                  <a:lnTo>
                    <a:pt x="45" y="12"/>
                  </a:lnTo>
                  <a:lnTo>
                    <a:pt x="39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8" name="Freeform 307"/>
            <p:cNvSpPr>
              <a:spLocks/>
            </p:cNvSpPr>
            <p:nvPr/>
          </p:nvSpPr>
          <p:spPr bwMode="auto">
            <a:xfrm>
              <a:off x="6091238" y="1450975"/>
              <a:ext cx="53975" cy="227012"/>
            </a:xfrm>
            <a:custGeom>
              <a:avLst/>
              <a:gdLst>
                <a:gd name="T0" fmla="*/ 2147483647 w 68"/>
                <a:gd name="T1" fmla="*/ 0 h 285"/>
                <a:gd name="T2" fmla="*/ 2147483647 w 68"/>
                <a:gd name="T3" fmla="*/ 0 h 285"/>
                <a:gd name="T4" fmla="*/ 2147483647 w 68"/>
                <a:gd name="T5" fmla="*/ 2147483647 h 285"/>
                <a:gd name="T6" fmla="*/ 2147483647 w 68"/>
                <a:gd name="T7" fmla="*/ 2147483647 h 285"/>
                <a:gd name="T8" fmla="*/ 2147483647 w 68"/>
                <a:gd name="T9" fmla="*/ 2147483647 h 285"/>
                <a:gd name="T10" fmla="*/ 2147483647 w 68"/>
                <a:gd name="T11" fmla="*/ 2147483647 h 285"/>
                <a:gd name="T12" fmla="*/ 0 w 68"/>
                <a:gd name="T13" fmla="*/ 2147483647 h 285"/>
                <a:gd name="T14" fmla="*/ 0 w 68"/>
                <a:gd name="T15" fmla="*/ 2147483647 h 285"/>
                <a:gd name="T16" fmla="*/ 0 w 68"/>
                <a:gd name="T17" fmla="*/ 2147483647 h 285"/>
                <a:gd name="T18" fmla="*/ 0 w 68"/>
                <a:gd name="T19" fmla="*/ 2147483647 h 285"/>
                <a:gd name="T20" fmla="*/ 2147483647 w 68"/>
                <a:gd name="T21" fmla="*/ 2147483647 h 285"/>
                <a:gd name="T22" fmla="*/ 2147483647 w 68"/>
                <a:gd name="T23" fmla="*/ 2147483647 h 285"/>
                <a:gd name="T24" fmla="*/ 2147483647 w 68"/>
                <a:gd name="T25" fmla="*/ 2147483647 h 285"/>
                <a:gd name="T26" fmla="*/ 2147483647 w 68"/>
                <a:gd name="T27" fmla="*/ 2147483647 h 285"/>
                <a:gd name="T28" fmla="*/ 2147483647 w 68"/>
                <a:gd name="T29" fmla="*/ 2147483647 h 285"/>
                <a:gd name="T30" fmla="*/ 2147483647 w 68"/>
                <a:gd name="T31" fmla="*/ 2147483647 h 285"/>
                <a:gd name="T32" fmla="*/ 2147483647 w 68"/>
                <a:gd name="T33" fmla="*/ 2147483647 h 285"/>
                <a:gd name="T34" fmla="*/ 2147483647 w 68"/>
                <a:gd name="T35" fmla="*/ 2147483647 h 285"/>
                <a:gd name="T36" fmla="*/ 2147483647 w 68"/>
                <a:gd name="T37" fmla="*/ 2147483647 h 285"/>
                <a:gd name="T38" fmla="*/ 2147483647 w 68"/>
                <a:gd name="T39" fmla="*/ 2147483647 h 285"/>
                <a:gd name="T40" fmla="*/ 2147483647 w 68"/>
                <a:gd name="T41" fmla="*/ 2147483647 h 285"/>
                <a:gd name="T42" fmla="*/ 2147483647 w 68"/>
                <a:gd name="T43" fmla="*/ 2147483647 h 285"/>
                <a:gd name="T44" fmla="*/ 2147483647 w 68"/>
                <a:gd name="T45" fmla="*/ 2147483647 h 285"/>
                <a:gd name="T46" fmla="*/ 2147483647 w 68"/>
                <a:gd name="T47" fmla="*/ 2147483647 h 285"/>
                <a:gd name="T48" fmla="*/ 2147483647 w 68"/>
                <a:gd name="T49" fmla="*/ 2147483647 h 285"/>
                <a:gd name="T50" fmla="*/ 2147483647 w 68"/>
                <a:gd name="T51" fmla="*/ 2147483647 h 285"/>
                <a:gd name="T52" fmla="*/ 2147483647 w 68"/>
                <a:gd name="T53" fmla="*/ 2147483647 h 285"/>
                <a:gd name="T54" fmla="*/ 2147483647 w 68"/>
                <a:gd name="T55" fmla="*/ 2147483647 h 285"/>
                <a:gd name="T56" fmla="*/ 2147483647 w 68"/>
                <a:gd name="T57" fmla="*/ 2147483647 h 285"/>
                <a:gd name="T58" fmla="*/ 2147483647 w 68"/>
                <a:gd name="T59" fmla="*/ 2147483647 h 285"/>
                <a:gd name="T60" fmla="*/ 2147483647 w 68"/>
                <a:gd name="T61" fmla="*/ 2147483647 h 285"/>
                <a:gd name="T62" fmla="*/ 2147483647 w 68"/>
                <a:gd name="T63" fmla="*/ 2147483647 h 285"/>
                <a:gd name="T64" fmla="*/ 2147483647 w 68"/>
                <a:gd name="T65" fmla="*/ 0 h 2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8"/>
                <a:gd name="T100" fmla="*/ 0 h 285"/>
                <a:gd name="T101" fmla="*/ 68 w 68"/>
                <a:gd name="T102" fmla="*/ 285 h 2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8" h="285">
                  <a:moveTo>
                    <a:pt x="31" y="0"/>
                  </a:moveTo>
                  <a:lnTo>
                    <a:pt x="24" y="0"/>
                  </a:lnTo>
                  <a:lnTo>
                    <a:pt x="18" y="8"/>
                  </a:lnTo>
                  <a:lnTo>
                    <a:pt x="12" y="20"/>
                  </a:lnTo>
                  <a:lnTo>
                    <a:pt x="8" y="37"/>
                  </a:lnTo>
                  <a:lnTo>
                    <a:pt x="2" y="57"/>
                  </a:lnTo>
                  <a:lnTo>
                    <a:pt x="0" y="82"/>
                  </a:lnTo>
                  <a:lnTo>
                    <a:pt x="0" y="109"/>
                  </a:lnTo>
                  <a:lnTo>
                    <a:pt x="0" y="138"/>
                  </a:lnTo>
                  <a:lnTo>
                    <a:pt x="0" y="165"/>
                  </a:lnTo>
                  <a:lnTo>
                    <a:pt x="4" y="192"/>
                  </a:lnTo>
                  <a:lnTo>
                    <a:pt x="6" y="218"/>
                  </a:lnTo>
                  <a:lnTo>
                    <a:pt x="12" y="241"/>
                  </a:lnTo>
                  <a:lnTo>
                    <a:pt x="18" y="256"/>
                  </a:lnTo>
                  <a:lnTo>
                    <a:pt x="24" y="272"/>
                  </a:lnTo>
                  <a:lnTo>
                    <a:pt x="29" y="280"/>
                  </a:lnTo>
                  <a:lnTo>
                    <a:pt x="37" y="285"/>
                  </a:lnTo>
                  <a:lnTo>
                    <a:pt x="41" y="282"/>
                  </a:lnTo>
                  <a:lnTo>
                    <a:pt x="47" y="274"/>
                  </a:lnTo>
                  <a:lnTo>
                    <a:pt x="53" y="260"/>
                  </a:lnTo>
                  <a:lnTo>
                    <a:pt x="58" y="243"/>
                  </a:lnTo>
                  <a:lnTo>
                    <a:pt x="60" y="220"/>
                  </a:lnTo>
                  <a:lnTo>
                    <a:pt x="64" y="198"/>
                  </a:lnTo>
                  <a:lnTo>
                    <a:pt x="66" y="171"/>
                  </a:lnTo>
                  <a:lnTo>
                    <a:pt x="68" y="144"/>
                  </a:lnTo>
                  <a:lnTo>
                    <a:pt x="64" y="115"/>
                  </a:lnTo>
                  <a:lnTo>
                    <a:pt x="62" y="88"/>
                  </a:lnTo>
                  <a:lnTo>
                    <a:pt x="58" y="62"/>
                  </a:lnTo>
                  <a:lnTo>
                    <a:pt x="55" y="43"/>
                  </a:lnTo>
                  <a:lnTo>
                    <a:pt x="49" y="24"/>
                  </a:lnTo>
                  <a:lnTo>
                    <a:pt x="43" y="10"/>
                  </a:lnTo>
                  <a:lnTo>
                    <a:pt x="37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49" name="Freeform 308"/>
            <p:cNvSpPr>
              <a:spLocks/>
            </p:cNvSpPr>
            <p:nvPr/>
          </p:nvSpPr>
          <p:spPr bwMode="auto">
            <a:xfrm>
              <a:off x="6094413" y="1463675"/>
              <a:ext cx="47625" cy="204787"/>
            </a:xfrm>
            <a:custGeom>
              <a:avLst/>
              <a:gdLst>
                <a:gd name="T0" fmla="*/ 2147483647 w 60"/>
                <a:gd name="T1" fmla="*/ 0 h 258"/>
                <a:gd name="T2" fmla="*/ 2147483647 w 60"/>
                <a:gd name="T3" fmla="*/ 0 h 258"/>
                <a:gd name="T4" fmla="*/ 2147483647 w 60"/>
                <a:gd name="T5" fmla="*/ 2147483647 h 258"/>
                <a:gd name="T6" fmla="*/ 2147483647 w 60"/>
                <a:gd name="T7" fmla="*/ 2147483647 h 258"/>
                <a:gd name="T8" fmla="*/ 2147483647 w 60"/>
                <a:gd name="T9" fmla="*/ 2147483647 h 258"/>
                <a:gd name="T10" fmla="*/ 2147483647 w 60"/>
                <a:gd name="T11" fmla="*/ 2147483647 h 258"/>
                <a:gd name="T12" fmla="*/ 0 w 60"/>
                <a:gd name="T13" fmla="*/ 2147483647 h 258"/>
                <a:gd name="T14" fmla="*/ 0 w 60"/>
                <a:gd name="T15" fmla="*/ 2147483647 h 258"/>
                <a:gd name="T16" fmla="*/ 0 w 60"/>
                <a:gd name="T17" fmla="*/ 2147483647 h 258"/>
                <a:gd name="T18" fmla="*/ 0 w 60"/>
                <a:gd name="T19" fmla="*/ 2147483647 h 258"/>
                <a:gd name="T20" fmla="*/ 2147483647 w 60"/>
                <a:gd name="T21" fmla="*/ 2147483647 h 258"/>
                <a:gd name="T22" fmla="*/ 2147483647 w 60"/>
                <a:gd name="T23" fmla="*/ 2147483647 h 258"/>
                <a:gd name="T24" fmla="*/ 2147483647 w 60"/>
                <a:gd name="T25" fmla="*/ 2147483647 h 258"/>
                <a:gd name="T26" fmla="*/ 2147483647 w 60"/>
                <a:gd name="T27" fmla="*/ 2147483647 h 258"/>
                <a:gd name="T28" fmla="*/ 2147483647 w 60"/>
                <a:gd name="T29" fmla="*/ 2147483647 h 258"/>
                <a:gd name="T30" fmla="*/ 2147483647 w 60"/>
                <a:gd name="T31" fmla="*/ 2147483647 h 258"/>
                <a:gd name="T32" fmla="*/ 2147483647 w 60"/>
                <a:gd name="T33" fmla="*/ 2147483647 h 258"/>
                <a:gd name="T34" fmla="*/ 2147483647 w 60"/>
                <a:gd name="T35" fmla="*/ 2147483647 h 258"/>
                <a:gd name="T36" fmla="*/ 2147483647 w 60"/>
                <a:gd name="T37" fmla="*/ 2147483647 h 258"/>
                <a:gd name="T38" fmla="*/ 2147483647 w 60"/>
                <a:gd name="T39" fmla="*/ 2147483647 h 258"/>
                <a:gd name="T40" fmla="*/ 2147483647 w 60"/>
                <a:gd name="T41" fmla="*/ 2147483647 h 258"/>
                <a:gd name="T42" fmla="*/ 2147483647 w 60"/>
                <a:gd name="T43" fmla="*/ 2147483647 h 258"/>
                <a:gd name="T44" fmla="*/ 2147483647 w 60"/>
                <a:gd name="T45" fmla="*/ 2147483647 h 258"/>
                <a:gd name="T46" fmla="*/ 2147483647 w 60"/>
                <a:gd name="T47" fmla="*/ 2147483647 h 258"/>
                <a:gd name="T48" fmla="*/ 2147483647 w 60"/>
                <a:gd name="T49" fmla="*/ 2147483647 h 258"/>
                <a:gd name="T50" fmla="*/ 2147483647 w 60"/>
                <a:gd name="T51" fmla="*/ 2147483647 h 258"/>
                <a:gd name="T52" fmla="*/ 2147483647 w 60"/>
                <a:gd name="T53" fmla="*/ 2147483647 h 258"/>
                <a:gd name="T54" fmla="*/ 2147483647 w 60"/>
                <a:gd name="T55" fmla="*/ 2147483647 h 258"/>
                <a:gd name="T56" fmla="*/ 2147483647 w 60"/>
                <a:gd name="T57" fmla="*/ 2147483647 h 258"/>
                <a:gd name="T58" fmla="*/ 2147483647 w 60"/>
                <a:gd name="T59" fmla="*/ 2147483647 h 258"/>
                <a:gd name="T60" fmla="*/ 2147483647 w 60"/>
                <a:gd name="T61" fmla="*/ 2147483647 h 258"/>
                <a:gd name="T62" fmla="*/ 2147483647 w 60"/>
                <a:gd name="T63" fmla="*/ 2147483647 h 258"/>
                <a:gd name="T64" fmla="*/ 2147483647 w 60"/>
                <a:gd name="T65" fmla="*/ 0 h 2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"/>
                <a:gd name="T100" fmla="*/ 0 h 258"/>
                <a:gd name="T101" fmla="*/ 60 w 60"/>
                <a:gd name="T102" fmla="*/ 258 h 2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" h="258">
                  <a:moveTo>
                    <a:pt x="27" y="0"/>
                  </a:moveTo>
                  <a:lnTo>
                    <a:pt x="22" y="0"/>
                  </a:lnTo>
                  <a:lnTo>
                    <a:pt x="16" y="8"/>
                  </a:lnTo>
                  <a:lnTo>
                    <a:pt x="10" y="17"/>
                  </a:lnTo>
                  <a:lnTo>
                    <a:pt x="8" y="33"/>
                  </a:lnTo>
                  <a:lnTo>
                    <a:pt x="2" y="50"/>
                  </a:lnTo>
                  <a:lnTo>
                    <a:pt x="0" y="74"/>
                  </a:lnTo>
                  <a:lnTo>
                    <a:pt x="0" y="97"/>
                  </a:lnTo>
                  <a:lnTo>
                    <a:pt x="0" y="126"/>
                  </a:lnTo>
                  <a:lnTo>
                    <a:pt x="0" y="149"/>
                  </a:lnTo>
                  <a:lnTo>
                    <a:pt x="4" y="173"/>
                  </a:lnTo>
                  <a:lnTo>
                    <a:pt x="6" y="194"/>
                  </a:lnTo>
                  <a:lnTo>
                    <a:pt x="10" y="215"/>
                  </a:lnTo>
                  <a:lnTo>
                    <a:pt x="14" y="231"/>
                  </a:lnTo>
                  <a:lnTo>
                    <a:pt x="20" y="244"/>
                  </a:lnTo>
                  <a:lnTo>
                    <a:pt x="25" y="252"/>
                  </a:lnTo>
                  <a:lnTo>
                    <a:pt x="33" y="258"/>
                  </a:lnTo>
                  <a:lnTo>
                    <a:pt x="37" y="254"/>
                  </a:lnTo>
                  <a:lnTo>
                    <a:pt x="43" y="246"/>
                  </a:lnTo>
                  <a:lnTo>
                    <a:pt x="47" y="235"/>
                  </a:lnTo>
                  <a:lnTo>
                    <a:pt x="53" y="221"/>
                  </a:lnTo>
                  <a:lnTo>
                    <a:pt x="54" y="202"/>
                  </a:lnTo>
                  <a:lnTo>
                    <a:pt x="56" y="180"/>
                  </a:lnTo>
                  <a:lnTo>
                    <a:pt x="58" y="155"/>
                  </a:lnTo>
                  <a:lnTo>
                    <a:pt x="60" y="132"/>
                  </a:lnTo>
                  <a:lnTo>
                    <a:pt x="56" y="103"/>
                  </a:lnTo>
                  <a:lnTo>
                    <a:pt x="54" y="79"/>
                  </a:lnTo>
                  <a:lnTo>
                    <a:pt x="51" y="56"/>
                  </a:lnTo>
                  <a:lnTo>
                    <a:pt x="47" y="39"/>
                  </a:lnTo>
                  <a:lnTo>
                    <a:pt x="41" y="21"/>
                  </a:lnTo>
                  <a:lnTo>
                    <a:pt x="37" y="10"/>
                  </a:lnTo>
                  <a:lnTo>
                    <a:pt x="31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0" name="Freeform 309"/>
            <p:cNvSpPr>
              <a:spLocks/>
            </p:cNvSpPr>
            <p:nvPr/>
          </p:nvSpPr>
          <p:spPr bwMode="auto">
            <a:xfrm>
              <a:off x="6097588" y="1473200"/>
              <a:ext cx="41275" cy="185737"/>
            </a:xfrm>
            <a:custGeom>
              <a:avLst/>
              <a:gdLst>
                <a:gd name="T0" fmla="*/ 2147483647 w 52"/>
                <a:gd name="T1" fmla="*/ 0 h 234"/>
                <a:gd name="T2" fmla="*/ 2147483647 w 52"/>
                <a:gd name="T3" fmla="*/ 0 h 234"/>
                <a:gd name="T4" fmla="*/ 2147483647 w 52"/>
                <a:gd name="T5" fmla="*/ 2147483647 h 234"/>
                <a:gd name="T6" fmla="*/ 2147483647 w 52"/>
                <a:gd name="T7" fmla="*/ 2147483647 h 234"/>
                <a:gd name="T8" fmla="*/ 2147483647 w 52"/>
                <a:gd name="T9" fmla="*/ 2147483647 h 234"/>
                <a:gd name="T10" fmla="*/ 2147483647 w 52"/>
                <a:gd name="T11" fmla="*/ 2147483647 h 234"/>
                <a:gd name="T12" fmla="*/ 0 w 52"/>
                <a:gd name="T13" fmla="*/ 2147483647 h 234"/>
                <a:gd name="T14" fmla="*/ 0 w 52"/>
                <a:gd name="T15" fmla="*/ 2147483647 h 234"/>
                <a:gd name="T16" fmla="*/ 0 w 52"/>
                <a:gd name="T17" fmla="*/ 2147483647 h 234"/>
                <a:gd name="T18" fmla="*/ 0 w 52"/>
                <a:gd name="T19" fmla="*/ 2147483647 h 234"/>
                <a:gd name="T20" fmla="*/ 2147483647 w 52"/>
                <a:gd name="T21" fmla="*/ 2147483647 h 234"/>
                <a:gd name="T22" fmla="*/ 2147483647 w 52"/>
                <a:gd name="T23" fmla="*/ 2147483647 h 234"/>
                <a:gd name="T24" fmla="*/ 2147483647 w 52"/>
                <a:gd name="T25" fmla="*/ 2147483647 h 234"/>
                <a:gd name="T26" fmla="*/ 2147483647 w 52"/>
                <a:gd name="T27" fmla="*/ 2147483647 h 234"/>
                <a:gd name="T28" fmla="*/ 2147483647 w 52"/>
                <a:gd name="T29" fmla="*/ 2147483647 h 234"/>
                <a:gd name="T30" fmla="*/ 2147483647 w 52"/>
                <a:gd name="T31" fmla="*/ 2147483647 h 234"/>
                <a:gd name="T32" fmla="*/ 2147483647 w 52"/>
                <a:gd name="T33" fmla="*/ 2147483647 h 234"/>
                <a:gd name="T34" fmla="*/ 2147483647 w 52"/>
                <a:gd name="T35" fmla="*/ 2147483647 h 234"/>
                <a:gd name="T36" fmla="*/ 2147483647 w 52"/>
                <a:gd name="T37" fmla="*/ 2147483647 h 234"/>
                <a:gd name="T38" fmla="*/ 2147483647 w 52"/>
                <a:gd name="T39" fmla="*/ 2147483647 h 234"/>
                <a:gd name="T40" fmla="*/ 2147483647 w 52"/>
                <a:gd name="T41" fmla="*/ 2147483647 h 234"/>
                <a:gd name="T42" fmla="*/ 2147483647 w 52"/>
                <a:gd name="T43" fmla="*/ 2147483647 h 234"/>
                <a:gd name="T44" fmla="*/ 2147483647 w 52"/>
                <a:gd name="T45" fmla="*/ 2147483647 h 234"/>
                <a:gd name="T46" fmla="*/ 2147483647 w 52"/>
                <a:gd name="T47" fmla="*/ 2147483647 h 234"/>
                <a:gd name="T48" fmla="*/ 2147483647 w 52"/>
                <a:gd name="T49" fmla="*/ 2147483647 h 234"/>
                <a:gd name="T50" fmla="*/ 2147483647 w 52"/>
                <a:gd name="T51" fmla="*/ 2147483647 h 234"/>
                <a:gd name="T52" fmla="*/ 2147483647 w 52"/>
                <a:gd name="T53" fmla="*/ 2147483647 h 234"/>
                <a:gd name="T54" fmla="*/ 2147483647 w 52"/>
                <a:gd name="T55" fmla="*/ 2147483647 h 234"/>
                <a:gd name="T56" fmla="*/ 2147483647 w 52"/>
                <a:gd name="T57" fmla="*/ 2147483647 h 234"/>
                <a:gd name="T58" fmla="*/ 2147483647 w 52"/>
                <a:gd name="T59" fmla="*/ 2147483647 h 234"/>
                <a:gd name="T60" fmla="*/ 2147483647 w 52"/>
                <a:gd name="T61" fmla="*/ 2147483647 h 234"/>
                <a:gd name="T62" fmla="*/ 2147483647 w 52"/>
                <a:gd name="T63" fmla="*/ 2147483647 h 234"/>
                <a:gd name="T64" fmla="*/ 2147483647 w 52"/>
                <a:gd name="T65" fmla="*/ 0 h 2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234"/>
                <a:gd name="T101" fmla="*/ 52 w 52"/>
                <a:gd name="T102" fmla="*/ 234 h 2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234">
                  <a:moveTo>
                    <a:pt x="23" y="0"/>
                  </a:moveTo>
                  <a:lnTo>
                    <a:pt x="18" y="0"/>
                  </a:lnTo>
                  <a:lnTo>
                    <a:pt x="14" y="7"/>
                  </a:lnTo>
                  <a:lnTo>
                    <a:pt x="10" y="17"/>
                  </a:lnTo>
                  <a:lnTo>
                    <a:pt x="6" y="33"/>
                  </a:lnTo>
                  <a:lnTo>
                    <a:pt x="2" y="48"/>
                  </a:lnTo>
                  <a:lnTo>
                    <a:pt x="0" y="67"/>
                  </a:lnTo>
                  <a:lnTo>
                    <a:pt x="0" y="89"/>
                  </a:lnTo>
                  <a:lnTo>
                    <a:pt x="0" y="114"/>
                  </a:lnTo>
                  <a:lnTo>
                    <a:pt x="0" y="135"/>
                  </a:lnTo>
                  <a:lnTo>
                    <a:pt x="2" y="157"/>
                  </a:lnTo>
                  <a:lnTo>
                    <a:pt x="4" y="176"/>
                  </a:lnTo>
                  <a:lnTo>
                    <a:pt x="8" y="195"/>
                  </a:lnTo>
                  <a:lnTo>
                    <a:pt x="12" y="209"/>
                  </a:lnTo>
                  <a:lnTo>
                    <a:pt x="18" y="221"/>
                  </a:lnTo>
                  <a:lnTo>
                    <a:pt x="23" y="228"/>
                  </a:lnTo>
                  <a:lnTo>
                    <a:pt x="29" y="234"/>
                  </a:lnTo>
                  <a:lnTo>
                    <a:pt x="33" y="230"/>
                  </a:lnTo>
                  <a:lnTo>
                    <a:pt x="37" y="225"/>
                  </a:lnTo>
                  <a:lnTo>
                    <a:pt x="41" y="213"/>
                  </a:lnTo>
                  <a:lnTo>
                    <a:pt x="45" y="199"/>
                  </a:lnTo>
                  <a:lnTo>
                    <a:pt x="47" y="180"/>
                  </a:lnTo>
                  <a:lnTo>
                    <a:pt x="49" y="162"/>
                  </a:lnTo>
                  <a:lnTo>
                    <a:pt x="50" y="141"/>
                  </a:lnTo>
                  <a:lnTo>
                    <a:pt x="52" y="120"/>
                  </a:lnTo>
                  <a:lnTo>
                    <a:pt x="49" y="95"/>
                  </a:lnTo>
                  <a:lnTo>
                    <a:pt x="47" y="73"/>
                  </a:lnTo>
                  <a:lnTo>
                    <a:pt x="45" y="52"/>
                  </a:lnTo>
                  <a:lnTo>
                    <a:pt x="43" y="36"/>
                  </a:lnTo>
                  <a:lnTo>
                    <a:pt x="37" y="19"/>
                  </a:lnTo>
                  <a:lnTo>
                    <a:pt x="33" y="9"/>
                  </a:lnTo>
                  <a:lnTo>
                    <a:pt x="2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1" name="Freeform 310"/>
            <p:cNvSpPr>
              <a:spLocks/>
            </p:cNvSpPr>
            <p:nvPr/>
          </p:nvSpPr>
          <p:spPr bwMode="auto">
            <a:xfrm>
              <a:off x="6099175" y="1485900"/>
              <a:ext cx="34925" cy="163512"/>
            </a:xfrm>
            <a:custGeom>
              <a:avLst/>
              <a:gdLst>
                <a:gd name="T0" fmla="*/ 2147483647 w 45"/>
                <a:gd name="T1" fmla="*/ 0 h 208"/>
                <a:gd name="T2" fmla="*/ 2147483647 w 45"/>
                <a:gd name="T3" fmla="*/ 0 h 208"/>
                <a:gd name="T4" fmla="*/ 2147483647 w 45"/>
                <a:gd name="T5" fmla="*/ 2147483647 h 208"/>
                <a:gd name="T6" fmla="*/ 2147483647 w 45"/>
                <a:gd name="T7" fmla="*/ 2147483647 h 208"/>
                <a:gd name="T8" fmla="*/ 2147483647 w 45"/>
                <a:gd name="T9" fmla="*/ 2147483647 h 208"/>
                <a:gd name="T10" fmla="*/ 2147483647 w 45"/>
                <a:gd name="T11" fmla="*/ 2147483647 h 208"/>
                <a:gd name="T12" fmla="*/ 0 w 45"/>
                <a:gd name="T13" fmla="*/ 2147483647 h 208"/>
                <a:gd name="T14" fmla="*/ 0 w 45"/>
                <a:gd name="T15" fmla="*/ 2147483647 h 208"/>
                <a:gd name="T16" fmla="*/ 0 w 45"/>
                <a:gd name="T17" fmla="*/ 2147483647 h 208"/>
                <a:gd name="T18" fmla="*/ 0 w 45"/>
                <a:gd name="T19" fmla="*/ 2147483647 h 208"/>
                <a:gd name="T20" fmla="*/ 2147483647 w 45"/>
                <a:gd name="T21" fmla="*/ 2147483647 h 208"/>
                <a:gd name="T22" fmla="*/ 2147483647 w 45"/>
                <a:gd name="T23" fmla="*/ 2147483647 h 208"/>
                <a:gd name="T24" fmla="*/ 2147483647 w 45"/>
                <a:gd name="T25" fmla="*/ 2147483647 h 208"/>
                <a:gd name="T26" fmla="*/ 2147483647 w 45"/>
                <a:gd name="T27" fmla="*/ 2147483647 h 208"/>
                <a:gd name="T28" fmla="*/ 2147483647 w 45"/>
                <a:gd name="T29" fmla="*/ 2147483647 h 208"/>
                <a:gd name="T30" fmla="*/ 2147483647 w 45"/>
                <a:gd name="T31" fmla="*/ 2147483647 h 208"/>
                <a:gd name="T32" fmla="*/ 2147483647 w 45"/>
                <a:gd name="T33" fmla="*/ 2147483647 h 208"/>
                <a:gd name="T34" fmla="*/ 2147483647 w 45"/>
                <a:gd name="T35" fmla="*/ 2147483647 h 208"/>
                <a:gd name="T36" fmla="*/ 2147483647 w 45"/>
                <a:gd name="T37" fmla="*/ 2147483647 h 208"/>
                <a:gd name="T38" fmla="*/ 2147483647 w 45"/>
                <a:gd name="T39" fmla="*/ 2147483647 h 208"/>
                <a:gd name="T40" fmla="*/ 2147483647 w 45"/>
                <a:gd name="T41" fmla="*/ 2147483647 h 208"/>
                <a:gd name="T42" fmla="*/ 2147483647 w 45"/>
                <a:gd name="T43" fmla="*/ 2147483647 h 208"/>
                <a:gd name="T44" fmla="*/ 2147483647 w 45"/>
                <a:gd name="T45" fmla="*/ 2147483647 h 208"/>
                <a:gd name="T46" fmla="*/ 2147483647 w 45"/>
                <a:gd name="T47" fmla="*/ 2147483647 h 208"/>
                <a:gd name="T48" fmla="*/ 2147483647 w 45"/>
                <a:gd name="T49" fmla="*/ 2147483647 h 208"/>
                <a:gd name="T50" fmla="*/ 2147483647 w 45"/>
                <a:gd name="T51" fmla="*/ 2147483647 h 208"/>
                <a:gd name="T52" fmla="*/ 2147483647 w 45"/>
                <a:gd name="T53" fmla="*/ 2147483647 h 208"/>
                <a:gd name="T54" fmla="*/ 2147483647 w 45"/>
                <a:gd name="T55" fmla="*/ 2147483647 h 208"/>
                <a:gd name="T56" fmla="*/ 2147483647 w 45"/>
                <a:gd name="T57" fmla="*/ 2147483647 h 208"/>
                <a:gd name="T58" fmla="*/ 2147483647 w 45"/>
                <a:gd name="T59" fmla="*/ 2147483647 h 208"/>
                <a:gd name="T60" fmla="*/ 2147483647 w 45"/>
                <a:gd name="T61" fmla="*/ 2147483647 h 208"/>
                <a:gd name="T62" fmla="*/ 2147483647 w 45"/>
                <a:gd name="T63" fmla="*/ 0 h 208"/>
                <a:gd name="T64" fmla="*/ 2147483647 w 45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"/>
                <a:gd name="T100" fmla="*/ 0 h 208"/>
                <a:gd name="T101" fmla="*/ 45 w 45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" h="208">
                  <a:moveTo>
                    <a:pt x="21" y="0"/>
                  </a:moveTo>
                  <a:lnTo>
                    <a:pt x="16" y="0"/>
                  </a:lnTo>
                  <a:lnTo>
                    <a:pt x="12" y="6"/>
                  </a:lnTo>
                  <a:lnTo>
                    <a:pt x="8" y="16"/>
                  </a:lnTo>
                  <a:lnTo>
                    <a:pt x="6" y="29"/>
                  </a:lnTo>
                  <a:lnTo>
                    <a:pt x="2" y="43"/>
                  </a:lnTo>
                  <a:lnTo>
                    <a:pt x="0" y="60"/>
                  </a:lnTo>
                  <a:lnTo>
                    <a:pt x="0" y="78"/>
                  </a:lnTo>
                  <a:lnTo>
                    <a:pt x="0" y="101"/>
                  </a:lnTo>
                  <a:lnTo>
                    <a:pt x="0" y="120"/>
                  </a:lnTo>
                  <a:lnTo>
                    <a:pt x="4" y="140"/>
                  </a:lnTo>
                  <a:lnTo>
                    <a:pt x="6" y="155"/>
                  </a:lnTo>
                  <a:lnTo>
                    <a:pt x="10" y="173"/>
                  </a:lnTo>
                  <a:lnTo>
                    <a:pt x="14" y="184"/>
                  </a:lnTo>
                  <a:lnTo>
                    <a:pt x="17" y="196"/>
                  </a:lnTo>
                  <a:lnTo>
                    <a:pt x="21" y="202"/>
                  </a:lnTo>
                  <a:lnTo>
                    <a:pt x="27" y="208"/>
                  </a:lnTo>
                  <a:lnTo>
                    <a:pt x="29" y="204"/>
                  </a:lnTo>
                  <a:lnTo>
                    <a:pt x="33" y="198"/>
                  </a:lnTo>
                  <a:lnTo>
                    <a:pt x="37" y="188"/>
                  </a:lnTo>
                  <a:lnTo>
                    <a:pt x="41" y="177"/>
                  </a:lnTo>
                  <a:lnTo>
                    <a:pt x="43" y="159"/>
                  </a:lnTo>
                  <a:lnTo>
                    <a:pt x="45" y="144"/>
                  </a:lnTo>
                  <a:lnTo>
                    <a:pt x="45" y="124"/>
                  </a:lnTo>
                  <a:lnTo>
                    <a:pt x="45" y="105"/>
                  </a:lnTo>
                  <a:lnTo>
                    <a:pt x="43" y="82"/>
                  </a:lnTo>
                  <a:lnTo>
                    <a:pt x="41" y="62"/>
                  </a:lnTo>
                  <a:lnTo>
                    <a:pt x="39" y="45"/>
                  </a:lnTo>
                  <a:lnTo>
                    <a:pt x="37" y="31"/>
                  </a:lnTo>
                  <a:lnTo>
                    <a:pt x="33" y="18"/>
                  </a:lnTo>
                  <a:lnTo>
                    <a:pt x="29" y="8"/>
                  </a:lnTo>
                  <a:lnTo>
                    <a:pt x="2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2" name="Freeform 311"/>
            <p:cNvSpPr>
              <a:spLocks/>
            </p:cNvSpPr>
            <p:nvPr/>
          </p:nvSpPr>
          <p:spPr bwMode="auto">
            <a:xfrm>
              <a:off x="6011863" y="1460500"/>
              <a:ext cx="66675" cy="241300"/>
            </a:xfrm>
            <a:custGeom>
              <a:avLst/>
              <a:gdLst>
                <a:gd name="T0" fmla="*/ 2147483647 w 84"/>
                <a:gd name="T1" fmla="*/ 0 h 305"/>
                <a:gd name="T2" fmla="*/ 2147483647 w 84"/>
                <a:gd name="T3" fmla="*/ 2147483647 h 305"/>
                <a:gd name="T4" fmla="*/ 2147483647 w 84"/>
                <a:gd name="T5" fmla="*/ 2147483647 h 305"/>
                <a:gd name="T6" fmla="*/ 2147483647 w 84"/>
                <a:gd name="T7" fmla="*/ 2147483647 h 305"/>
                <a:gd name="T8" fmla="*/ 2147483647 w 84"/>
                <a:gd name="T9" fmla="*/ 2147483647 h 305"/>
                <a:gd name="T10" fmla="*/ 0 w 84"/>
                <a:gd name="T11" fmla="*/ 2147483647 h 305"/>
                <a:gd name="T12" fmla="*/ 2147483647 w 84"/>
                <a:gd name="T13" fmla="*/ 2147483647 h 305"/>
                <a:gd name="T14" fmla="*/ 2147483647 w 84"/>
                <a:gd name="T15" fmla="*/ 2147483647 h 305"/>
                <a:gd name="T16" fmla="*/ 2147483647 w 84"/>
                <a:gd name="T17" fmla="*/ 2147483647 h 305"/>
                <a:gd name="T18" fmla="*/ 2147483647 w 84"/>
                <a:gd name="T19" fmla="*/ 2147483647 h 305"/>
                <a:gd name="T20" fmla="*/ 2147483647 w 84"/>
                <a:gd name="T21" fmla="*/ 2147483647 h 305"/>
                <a:gd name="T22" fmla="*/ 2147483647 w 84"/>
                <a:gd name="T23" fmla="*/ 2147483647 h 305"/>
                <a:gd name="T24" fmla="*/ 2147483647 w 84"/>
                <a:gd name="T25" fmla="*/ 2147483647 h 305"/>
                <a:gd name="T26" fmla="*/ 2147483647 w 84"/>
                <a:gd name="T27" fmla="*/ 2147483647 h 305"/>
                <a:gd name="T28" fmla="*/ 2147483647 w 84"/>
                <a:gd name="T29" fmla="*/ 2147483647 h 305"/>
                <a:gd name="T30" fmla="*/ 2147483647 w 84"/>
                <a:gd name="T31" fmla="*/ 2147483647 h 305"/>
                <a:gd name="T32" fmla="*/ 2147483647 w 84"/>
                <a:gd name="T33" fmla="*/ 2147483647 h 305"/>
                <a:gd name="T34" fmla="*/ 2147483647 w 84"/>
                <a:gd name="T35" fmla="*/ 2147483647 h 305"/>
                <a:gd name="T36" fmla="*/ 2147483647 w 84"/>
                <a:gd name="T37" fmla="*/ 2147483647 h 305"/>
                <a:gd name="T38" fmla="*/ 2147483647 w 84"/>
                <a:gd name="T39" fmla="*/ 2147483647 h 305"/>
                <a:gd name="T40" fmla="*/ 2147483647 w 84"/>
                <a:gd name="T41" fmla="*/ 2147483647 h 305"/>
                <a:gd name="T42" fmla="*/ 2147483647 w 84"/>
                <a:gd name="T43" fmla="*/ 2147483647 h 305"/>
                <a:gd name="T44" fmla="*/ 2147483647 w 84"/>
                <a:gd name="T45" fmla="*/ 2147483647 h 305"/>
                <a:gd name="T46" fmla="*/ 2147483647 w 84"/>
                <a:gd name="T47" fmla="*/ 2147483647 h 305"/>
                <a:gd name="T48" fmla="*/ 2147483647 w 84"/>
                <a:gd name="T49" fmla="*/ 2147483647 h 305"/>
                <a:gd name="T50" fmla="*/ 2147483647 w 84"/>
                <a:gd name="T51" fmla="*/ 2147483647 h 305"/>
                <a:gd name="T52" fmla="*/ 2147483647 w 84"/>
                <a:gd name="T53" fmla="*/ 2147483647 h 305"/>
                <a:gd name="T54" fmla="*/ 2147483647 w 84"/>
                <a:gd name="T55" fmla="*/ 2147483647 h 305"/>
                <a:gd name="T56" fmla="*/ 2147483647 w 84"/>
                <a:gd name="T57" fmla="*/ 2147483647 h 305"/>
                <a:gd name="T58" fmla="*/ 2147483647 w 84"/>
                <a:gd name="T59" fmla="*/ 2147483647 h 305"/>
                <a:gd name="T60" fmla="*/ 2147483647 w 84"/>
                <a:gd name="T61" fmla="*/ 2147483647 h 305"/>
                <a:gd name="T62" fmla="*/ 2147483647 w 84"/>
                <a:gd name="T63" fmla="*/ 0 h 305"/>
                <a:gd name="T64" fmla="*/ 2147483647 w 84"/>
                <a:gd name="T65" fmla="*/ 0 h 3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4"/>
                <a:gd name="T100" fmla="*/ 0 h 305"/>
                <a:gd name="T101" fmla="*/ 84 w 84"/>
                <a:gd name="T102" fmla="*/ 305 h 3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4" h="305">
                  <a:moveTo>
                    <a:pt x="26" y="0"/>
                  </a:moveTo>
                  <a:lnTo>
                    <a:pt x="16" y="4"/>
                  </a:lnTo>
                  <a:lnTo>
                    <a:pt x="12" y="14"/>
                  </a:lnTo>
                  <a:lnTo>
                    <a:pt x="6" y="27"/>
                  </a:lnTo>
                  <a:lnTo>
                    <a:pt x="4" y="49"/>
                  </a:lnTo>
                  <a:lnTo>
                    <a:pt x="0" y="70"/>
                  </a:lnTo>
                  <a:lnTo>
                    <a:pt x="2" y="97"/>
                  </a:lnTo>
                  <a:lnTo>
                    <a:pt x="2" y="126"/>
                  </a:lnTo>
                  <a:lnTo>
                    <a:pt x="6" y="159"/>
                  </a:lnTo>
                  <a:lnTo>
                    <a:pt x="8" y="188"/>
                  </a:lnTo>
                  <a:lnTo>
                    <a:pt x="14" y="217"/>
                  </a:lnTo>
                  <a:lnTo>
                    <a:pt x="20" y="241"/>
                  </a:lnTo>
                  <a:lnTo>
                    <a:pt x="28" y="264"/>
                  </a:lnTo>
                  <a:lnTo>
                    <a:pt x="33" y="279"/>
                  </a:lnTo>
                  <a:lnTo>
                    <a:pt x="43" y="293"/>
                  </a:lnTo>
                  <a:lnTo>
                    <a:pt x="51" y="301"/>
                  </a:lnTo>
                  <a:lnTo>
                    <a:pt x="61" y="305"/>
                  </a:lnTo>
                  <a:lnTo>
                    <a:pt x="66" y="299"/>
                  </a:lnTo>
                  <a:lnTo>
                    <a:pt x="72" y="287"/>
                  </a:lnTo>
                  <a:lnTo>
                    <a:pt x="76" y="270"/>
                  </a:lnTo>
                  <a:lnTo>
                    <a:pt x="82" y="252"/>
                  </a:lnTo>
                  <a:lnTo>
                    <a:pt x="82" y="227"/>
                  </a:lnTo>
                  <a:lnTo>
                    <a:pt x="84" y="200"/>
                  </a:lnTo>
                  <a:lnTo>
                    <a:pt x="82" y="171"/>
                  </a:lnTo>
                  <a:lnTo>
                    <a:pt x="82" y="142"/>
                  </a:lnTo>
                  <a:lnTo>
                    <a:pt x="76" y="109"/>
                  </a:lnTo>
                  <a:lnTo>
                    <a:pt x="70" y="82"/>
                  </a:lnTo>
                  <a:lnTo>
                    <a:pt x="62" y="56"/>
                  </a:lnTo>
                  <a:lnTo>
                    <a:pt x="57" y="37"/>
                  </a:lnTo>
                  <a:lnTo>
                    <a:pt x="47" y="18"/>
                  </a:lnTo>
                  <a:lnTo>
                    <a:pt x="39" y="6"/>
                  </a:lnTo>
                  <a:lnTo>
                    <a:pt x="31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3" name="Freeform 312"/>
            <p:cNvSpPr>
              <a:spLocks/>
            </p:cNvSpPr>
            <p:nvPr/>
          </p:nvSpPr>
          <p:spPr bwMode="auto">
            <a:xfrm>
              <a:off x="6015038" y="1470025"/>
              <a:ext cx="61913" cy="222250"/>
            </a:xfrm>
            <a:custGeom>
              <a:avLst/>
              <a:gdLst>
                <a:gd name="T0" fmla="*/ 2147483647 w 78"/>
                <a:gd name="T1" fmla="*/ 0 h 281"/>
                <a:gd name="T2" fmla="*/ 2147483647 w 78"/>
                <a:gd name="T3" fmla="*/ 2147483647 h 281"/>
                <a:gd name="T4" fmla="*/ 2147483647 w 78"/>
                <a:gd name="T5" fmla="*/ 2147483647 h 281"/>
                <a:gd name="T6" fmla="*/ 2147483647 w 78"/>
                <a:gd name="T7" fmla="*/ 2147483647 h 281"/>
                <a:gd name="T8" fmla="*/ 2147483647 w 78"/>
                <a:gd name="T9" fmla="*/ 2147483647 h 281"/>
                <a:gd name="T10" fmla="*/ 0 w 78"/>
                <a:gd name="T11" fmla="*/ 2147483647 h 281"/>
                <a:gd name="T12" fmla="*/ 0 w 78"/>
                <a:gd name="T13" fmla="*/ 2147483647 h 281"/>
                <a:gd name="T14" fmla="*/ 0 w 78"/>
                <a:gd name="T15" fmla="*/ 2147483647 h 281"/>
                <a:gd name="T16" fmla="*/ 2147483647 w 78"/>
                <a:gd name="T17" fmla="*/ 2147483647 h 281"/>
                <a:gd name="T18" fmla="*/ 2147483647 w 78"/>
                <a:gd name="T19" fmla="*/ 2147483647 h 281"/>
                <a:gd name="T20" fmla="*/ 2147483647 w 78"/>
                <a:gd name="T21" fmla="*/ 2147483647 h 281"/>
                <a:gd name="T22" fmla="*/ 2147483647 w 78"/>
                <a:gd name="T23" fmla="*/ 2147483647 h 281"/>
                <a:gd name="T24" fmla="*/ 2147483647 w 78"/>
                <a:gd name="T25" fmla="*/ 2147483647 h 281"/>
                <a:gd name="T26" fmla="*/ 2147483647 w 78"/>
                <a:gd name="T27" fmla="*/ 2147483647 h 281"/>
                <a:gd name="T28" fmla="*/ 2147483647 w 78"/>
                <a:gd name="T29" fmla="*/ 2147483647 h 281"/>
                <a:gd name="T30" fmla="*/ 2147483647 w 78"/>
                <a:gd name="T31" fmla="*/ 2147483647 h 281"/>
                <a:gd name="T32" fmla="*/ 2147483647 w 78"/>
                <a:gd name="T33" fmla="*/ 2147483647 h 281"/>
                <a:gd name="T34" fmla="*/ 2147483647 w 78"/>
                <a:gd name="T35" fmla="*/ 2147483647 h 281"/>
                <a:gd name="T36" fmla="*/ 2147483647 w 78"/>
                <a:gd name="T37" fmla="*/ 2147483647 h 281"/>
                <a:gd name="T38" fmla="*/ 2147483647 w 78"/>
                <a:gd name="T39" fmla="*/ 2147483647 h 281"/>
                <a:gd name="T40" fmla="*/ 2147483647 w 78"/>
                <a:gd name="T41" fmla="*/ 2147483647 h 281"/>
                <a:gd name="T42" fmla="*/ 2147483647 w 78"/>
                <a:gd name="T43" fmla="*/ 2147483647 h 281"/>
                <a:gd name="T44" fmla="*/ 2147483647 w 78"/>
                <a:gd name="T45" fmla="*/ 2147483647 h 281"/>
                <a:gd name="T46" fmla="*/ 2147483647 w 78"/>
                <a:gd name="T47" fmla="*/ 2147483647 h 281"/>
                <a:gd name="T48" fmla="*/ 2147483647 w 78"/>
                <a:gd name="T49" fmla="*/ 2147483647 h 281"/>
                <a:gd name="T50" fmla="*/ 2147483647 w 78"/>
                <a:gd name="T51" fmla="*/ 2147483647 h 281"/>
                <a:gd name="T52" fmla="*/ 2147483647 w 78"/>
                <a:gd name="T53" fmla="*/ 2147483647 h 281"/>
                <a:gd name="T54" fmla="*/ 2147483647 w 78"/>
                <a:gd name="T55" fmla="*/ 2147483647 h 281"/>
                <a:gd name="T56" fmla="*/ 2147483647 w 78"/>
                <a:gd name="T57" fmla="*/ 2147483647 h 281"/>
                <a:gd name="T58" fmla="*/ 2147483647 w 78"/>
                <a:gd name="T59" fmla="*/ 2147483647 h 281"/>
                <a:gd name="T60" fmla="*/ 2147483647 w 78"/>
                <a:gd name="T61" fmla="*/ 2147483647 h 281"/>
                <a:gd name="T62" fmla="*/ 2147483647 w 78"/>
                <a:gd name="T63" fmla="*/ 0 h 281"/>
                <a:gd name="T64" fmla="*/ 2147483647 w 78"/>
                <a:gd name="T65" fmla="*/ 0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8"/>
                <a:gd name="T100" fmla="*/ 0 h 281"/>
                <a:gd name="T101" fmla="*/ 78 w 78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8" h="281">
                  <a:moveTo>
                    <a:pt x="24" y="0"/>
                  </a:moveTo>
                  <a:lnTo>
                    <a:pt x="16" y="4"/>
                  </a:lnTo>
                  <a:lnTo>
                    <a:pt x="10" y="13"/>
                  </a:lnTo>
                  <a:lnTo>
                    <a:pt x="6" y="27"/>
                  </a:lnTo>
                  <a:lnTo>
                    <a:pt x="4" y="46"/>
                  </a:lnTo>
                  <a:lnTo>
                    <a:pt x="0" y="68"/>
                  </a:lnTo>
                  <a:lnTo>
                    <a:pt x="0" y="93"/>
                  </a:lnTo>
                  <a:lnTo>
                    <a:pt x="0" y="118"/>
                  </a:lnTo>
                  <a:lnTo>
                    <a:pt x="6" y="147"/>
                  </a:lnTo>
                  <a:lnTo>
                    <a:pt x="8" y="174"/>
                  </a:lnTo>
                  <a:lnTo>
                    <a:pt x="14" y="201"/>
                  </a:lnTo>
                  <a:lnTo>
                    <a:pt x="20" y="223"/>
                  </a:lnTo>
                  <a:lnTo>
                    <a:pt x="27" y="246"/>
                  </a:lnTo>
                  <a:lnTo>
                    <a:pt x="33" y="260"/>
                  </a:lnTo>
                  <a:lnTo>
                    <a:pt x="41" y="271"/>
                  </a:lnTo>
                  <a:lnTo>
                    <a:pt x="49" y="279"/>
                  </a:lnTo>
                  <a:lnTo>
                    <a:pt x="57" y="281"/>
                  </a:lnTo>
                  <a:lnTo>
                    <a:pt x="62" y="275"/>
                  </a:lnTo>
                  <a:lnTo>
                    <a:pt x="68" y="265"/>
                  </a:lnTo>
                  <a:lnTo>
                    <a:pt x="72" y="250"/>
                  </a:lnTo>
                  <a:lnTo>
                    <a:pt x="76" y="232"/>
                  </a:lnTo>
                  <a:lnTo>
                    <a:pt x="76" y="209"/>
                  </a:lnTo>
                  <a:lnTo>
                    <a:pt x="78" y="186"/>
                  </a:lnTo>
                  <a:lnTo>
                    <a:pt x="76" y="159"/>
                  </a:lnTo>
                  <a:lnTo>
                    <a:pt x="76" y="133"/>
                  </a:lnTo>
                  <a:lnTo>
                    <a:pt x="70" y="102"/>
                  </a:lnTo>
                  <a:lnTo>
                    <a:pt x="64" y="77"/>
                  </a:lnTo>
                  <a:lnTo>
                    <a:pt x="58" y="54"/>
                  </a:lnTo>
                  <a:lnTo>
                    <a:pt x="53" y="35"/>
                  </a:lnTo>
                  <a:lnTo>
                    <a:pt x="43" y="17"/>
                  </a:lnTo>
                  <a:lnTo>
                    <a:pt x="37" y="7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4" name="Freeform 313"/>
            <p:cNvSpPr>
              <a:spLocks/>
            </p:cNvSpPr>
            <p:nvPr/>
          </p:nvSpPr>
          <p:spPr bwMode="auto">
            <a:xfrm>
              <a:off x="6018213" y="1481138"/>
              <a:ext cx="55563" cy="204787"/>
            </a:xfrm>
            <a:custGeom>
              <a:avLst/>
              <a:gdLst>
                <a:gd name="T0" fmla="*/ 2147483647 w 70"/>
                <a:gd name="T1" fmla="*/ 2147483647 h 258"/>
                <a:gd name="T2" fmla="*/ 2147483647 w 70"/>
                <a:gd name="T3" fmla="*/ 2147483647 h 258"/>
                <a:gd name="T4" fmla="*/ 2147483647 w 70"/>
                <a:gd name="T5" fmla="*/ 2147483647 h 258"/>
                <a:gd name="T6" fmla="*/ 2147483647 w 70"/>
                <a:gd name="T7" fmla="*/ 2147483647 h 258"/>
                <a:gd name="T8" fmla="*/ 2147483647 w 70"/>
                <a:gd name="T9" fmla="*/ 2147483647 h 258"/>
                <a:gd name="T10" fmla="*/ 0 w 70"/>
                <a:gd name="T11" fmla="*/ 2147483647 h 258"/>
                <a:gd name="T12" fmla="*/ 0 w 70"/>
                <a:gd name="T13" fmla="*/ 2147483647 h 258"/>
                <a:gd name="T14" fmla="*/ 0 w 70"/>
                <a:gd name="T15" fmla="*/ 2147483647 h 258"/>
                <a:gd name="T16" fmla="*/ 2147483647 w 70"/>
                <a:gd name="T17" fmla="*/ 2147483647 h 258"/>
                <a:gd name="T18" fmla="*/ 2147483647 w 70"/>
                <a:gd name="T19" fmla="*/ 2147483647 h 258"/>
                <a:gd name="T20" fmla="*/ 2147483647 w 70"/>
                <a:gd name="T21" fmla="*/ 2147483647 h 258"/>
                <a:gd name="T22" fmla="*/ 2147483647 w 70"/>
                <a:gd name="T23" fmla="*/ 2147483647 h 258"/>
                <a:gd name="T24" fmla="*/ 2147483647 w 70"/>
                <a:gd name="T25" fmla="*/ 2147483647 h 258"/>
                <a:gd name="T26" fmla="*/ 2147483647 w 70"/>
                <a:gd name="T27" fmla="*/ 2147483647 h 258"/>
                <a:gd name="T28" fmla="*/ 2147483647 w 70"/>
                <a:gd name="T29" fmla="*/ 2147483647 h 258"/>
                <a:gd name="T30" fmla="*/ 2147483647 w 70"/>
                <a:gd name="T31" fmla="*/ 2147483647 h 258"/>
                <a:gd name="T32" fmla="*/ 2147483647 w 70"/>
                <a:gd name="T33" fmla="*/ 2147483647 h 258"/>
                <a:gd name="T34" fmla="*/ 2147483647 w 70"/>
                <a:gd name="T35" fmla="*/ 2147483647 h 258"/>
                <a:gd name="T36" fmla="*/ 2147483647 w 70"/>
                <a:gd name="T37" fmla="*/ 2147483647 h 258"/>
                <a:gd name="T38" fmla="*/ 2147483647 w 70"/>
                <a:gd name="T39" fmla="*/ 2147483647 h 258"/>
                <a:gd name="T40" fmla="*/ 2147483647 w 70"/>
                <a:gd name="T41" fmla="*/ 2147483647 h 258"/>
                <a:gd name="T42" fmla="*/ 2147483647 w 70"/>
                <a:gd name="T43" fmla="*/ 2147483647 h 258"/>
                <a:gd name="T44" fmla="*/ 2147483647 w 70"/>
                <a:gd name="T45" fmla="*/ 2147483647 h 258"/>
                <a:gd name="T46" fmla="*/ 2147483647 w 70"/>
                <a:gd name="T47" fmla="*/ 2147483647 h 258"/>
                <a:gd name="T48" fmla="*/ 2147483647 w 70"/>
                <a:gd name="T49" fmla="*/ 2147483647 h 258"/>
                <a:gd name="T50" fmla="*/ 2147483647 w 70"/>
                <a:gd name="T51" fmla="*/ 2147483647 h 258"/>
                <a:gd name="T52" fmla="*/ 2147483647 w 70"/>
                <a:gd name="T53" fmla="*/ 2147483647 h 258"/>
                <a:gd name="T54" fmla="*/ 2147483647 w 70"/>
                <a:gd name="T55" fmla="*/ 2147483647 h 258"/>
                <a:gd name="T56" fmla="*/ 2147483647 w 70"/>
                <a:gd name="T57" fmla="*/ 2147483647 h 258"/>
                <a:gd name="T58" fmla="*/ 2147483647 w 70"/>
                <a:gd name="T59" fmla="*/ 2147483647 h 258"/>
                <a:gd name="T60" fmla="*/ 2147483647 w 70"/>
                <a:gd name="T61" fmla="*/ 2147483647 h 258"/>
                <a:gd name="T62" fmla="*/ 2147483647 w 70"/>
                <a:gd name="T63" fmla="*/ 0 h 258"/>
                <a:gd name="T64" fmla="*/ 2147483647 w 70"/>
                <a:gd name="T65" fmla="*/ 2147483647 h 2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0"/>
                <a:gd name="T100" fmla="*/ 0 h 258"/>
                <a:gd name="T101" fmla="*/ 70 w 70"/>
                <a:gd name="T102" fmla="*/ 258 h 2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0" h="258">
                  <a:moveTo>
                    <a:pt x="20" y="2"/>
                  </a:moveTo>
                  <a:lnTo>
                    <a:pt x="14" y="4"/>
                  </a:lnTo>
                  <a:lnTo>
                    <a:pt x="8" y="14"/>
                  </a:lnTo>
                  <a:lnTo>
                    <a:pt x="4" y="25"/>
                  </a:lnTo>
                  <a:lnTo>
                    <a:pt x="2" y="43"/>
                  </a:lnTo>
                  <a:lnTo>
                    <a:pt x="0" y="62"/>
                  </a:lnTo>
                  <a:lnTo>
                    <a:pt x="0" y="86"/>
                  </a:lnTo>
                  <a:lnTo>
                    <a:pt x="0" y="109"/>
                  </a:lnTo>
                  <a:lnTo>
                    <a:pt x="4" y="138"/>
                  </a:lnTo>
                  <a:lnTo>
                    <a:pt x="6" y="161"/>
                  </a:lnTo>
                  <a:lnTo>
                    <a:pt x="12" y="184"/>
                  </a:lnTo>
                  <a:lnTo>
                    <a:pt x="18" y="204"/>
                  </a:lnTo>
                  <a:lnTo>
                    <a:pt x="25" y="223"/>
                  </a:lnTo>
                  <a:lnTo>
                    <a:pt x="31" y="237"/>
                  </a:lnTo>
                  <a:lnTo>
                    <a:pt x="37" y="248"/>
                  </a:lnTo>
                  <a:lnTo>
                    <a:pt x="45" y="254"/>
                  </a:lnTo>
                  <a:lnTo>
                    <a:pt x="53" y="258"/>
                  </a:lnTo>
                  <a:lnTo>
                    <a:pt x="56" y="252"/>
                  </a:lnTo>
                  <a:lnTo>
                    <a:pt x="62" y="243"/>
                  </a:lnTo>
                  <a:lnTo>
                    <a:pt x="64" y="229"/>
                  </a:lnTo>
                  <a:lnTo>
                    <a:pt x="68" y="214"/>
                  </a:lnTo>
                  <a:lnTo>
                    <a:pt x="68" y="192"/>
                  </a:lnTo>
                  <a:lnTo>
                    <a:pt x="70" y="171"/>
                  </a:lnTo>
                  <a:lnTo>
                    <a:pt x="68" y="146"/>
                  </a:lnTo>
                  <a:lnTo>
                    <a:pt x="68" y="122"/>
                  </a:lnTo>
                  <a:lnTo>
                    <a:pt x="62" y="93"/>
                  </a:lnTo>
                  <a:lnTo>
                    <a:pt x="56" y="72"/>
                  </a:lnTo>
                  <a:lnTo>
                    <a:pt x="51" y="49"/>
                  </a:lnTo>
                  <a:lnTo>
                    <a:pt x="47" y="33"/>
                  </a:lnTo>
                  <a:lnTo>
                    <a:pt x="39" y="16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FF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5" name="Freeform 314"/>
            <p:cNvSpPr>
              <a:spLocks/>
            </p:cNvSpPr>
            <p:nvPr/>
          </p:nvSpPr>
          <p:spPr bwMode="auto">
            <a:xfrm>
              <a:off x="6021388" y="1490663"/>
              <a:ext cx="49213" cy="185737"/>
            </a:xfrm>
            <a:custGeom>
              <a:avLst/>
              <a:gdLst>
                <a:gd name="T0" fmla="*/ 2147483647 w 62"/>
                <a:gd name="T1" fmla="*/ 0 h 233"/>
                <a:gd name="T2" fmla="*/ 2147483647 w 62"/>
                <a:gd name="T3" fmla="*/ 2147483647 h 233"/>
                <a:gd name="T4" fmla="*/ 2147483647 w 62"/>
                <a:gd name="T5" fmla="*/ 2147483647 h 233"/>
                <a:gd name="T6" fmla="*/ 2147483647 w 62"/>
                <a:gd name="T7" fmla="*/ 2147483647 h 233"/>
                <a:gd name="T8" fmla="*/ 2147483647 w 62"/>
                <a:gd name="T9" fmla="*/ 2147483647 h 233"/>
                <a:gd name="T10" fmla="*/ 0 w 62"/>
                <a:gd name="T11" fmla="*/ 2147483647 h 233"/>
                <a:gd name="T12" fmla="*/ 0 w 62"/>
                <a:gd name="T13" fmla="*/ 2147483647 h 233"/>
                <a:gd name="T14" fmla="*/ 0 w 62"/>
                <a:gd name="T15" fmla="*/ 2147483647 h 233"/>
                <a:gd name="T16" fmla="*/ 2147483647 w 62"/>
                <a:gd name="T17" fmla="*/ 2147483647 h 233"/>
                <a:gd name="T18" fmla="*/ 2147483647 w 62"/>
                <a:gd name="T19" fmla="*/ 2147483647 h 233"/>
                <a:gd name="T20" fmla="*/ 2147483647 w 62"/>
                <a:gd name="T21" fmla="*/ 2147483647 h 233"/>
                <a:gd name="T22" fmla="*/ 2147483647 w 62"/>
                <a:gd name="T23" fmla="*/ 2147483647 h 233"/>
                <a:gd name="T24" fmla="*/ 2147483647 w 62"/>
                <a:gd name="T25" fmla="*/ 2147483647 h 233"/>
                <a:gd name="T26" fmla="*/ 2147483647 w 62"/>
                <a:gd name="T27" fmla="*/ 2147483647 h 233"/>
                <a:gd name="T28" fmla="*/ 2147483647 w 62"/>
                <a:gd name="T29" fmla="*/ 2147483647 h 233"/>
                <a:gd name="T30" fmla="*/ 2147483647 w 62"/>
                <a:gd name="T31" fmla="*/ 2147483647 h 233"/>
                <a:gd name="T32" fmla="*/ 2147483647 w 62"/>
                <a:gd name="T33" fmla="*/ 2147483647 h 233"/>
                <a:gd name="T34" fmla="*/ 2147483647 w 62"/>
                <a:gd name="T35" fmla="*/ 2147483647 h 233"/>
                <a:gd name="T36" fmla="*/ 2147483647 w 62"/>
                <a:gd name="T37" fmla="*/ 2147483647 h 233"/>
                <a:gd name="T38" fmla="*/ 2147483647 w 62"/>
                <a:gd name="T39" fmla="*/ 2147483647 h 233"/>
                <a:gd name="T40" fmla="*/ 2147483647 w 62"/>
                <a:gd name="T41" fmla="*/ 2147483647 h 233"/>
                <a:gd name="T42" fmla="*/ 2147483647 w 62"/>
                <a:gd name="T43" fmla="*/ 2147483647 h 233"/>
                <a:gd name="T44" fmla="*/ 2147483647 w 62"/>
                <a:gd name="T45" fmla="*/ 2147483647 h 233"/>
                <a:gd name="T46" fmla="*/ 2147483647 w 62"/>
                <a:gd name="T47" fmla="*/ 2147483647 h 233"/>
                <a:gd name="T48" fmla="*/ 2147483647 w 62"/>
                <a:gd name="T49" fmla="*/ 2147483647 h 233"/>
                <a:gd name="T50" fmla="*/ 2147483647 w 62"/>
                <a:gd name="T51" fmla="*/ 2147483647 h 233"/>
                <a:gd name="T52" fmla="*/ 2147483647 w 62"/>
                <a:gd name="T53" fmla="*/ 2147483647 h 233"/>
                <a:gd name="T54" fmla="*/ 2147483647 w 62"/>
                <a:gd name="T55" fmla="*/ 2147483647 h 233"/>
                <a:gd name="T56" fmla="*/ 2147483647 w 62"/>
                <a:gd name="T57" fmla="*/ 2147483647 h 233"/>
                <a:gd name="T58" fmla="*/ 2147483647 w 62"/>
                <a:gd name="T59" fmla="*/ 2147483647 h 233"/>
                <a:gd name="T60" fmla="*/ 2147483647 w 62"/>
                <a:gd name="T61" fmla="*/ 2147483647 h 233"/>
                <a:gd name="T62" fmla="*/ 2147483647 w 62"/>
                <a:gd name="T63" fmla="*/ 0 h 233"/>
                <a:gd name="T64" fmla="*/ 2147483647 w 62"/>
                <a:gd name="T65" fmla="*/ 0 h 2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"/>
                <a:gd name="T100" fmla="*/ 0 h 233"/>
                <a:gd name="T101" fmla="*/ 62 w 62"/>
                <a:gd name="T102" fmla="*/ 233 h 23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" h="233">
                  <a:moveTo>
                    <a:pt x="19" y="0"/>
                  </a:moveTo>
                  <a:lnTo>
                    <a:pt x="14" y="2"/>
                  </a:lnTo>
                  <a:lnTo>
                    <a:pt x="8" y="10"/>
                  </a:lnTo>
                  <a:lnTo>
                    <a:pt x="4" y="21"/>
                  </a:lnTo>
                  <a:lnTo>
                    <a:pt x="2" y="39"/>
                  </a:lnTo>
                  <a:lnTo>
                    <a:pt x="0" y="56"/>
                  </a:lnTo>
                  <a:lnTo>
                    <a:pt x="0" y="77"/>
                  </a:lnTo>
                  <a:lnTo>
                    <a:pt x="0" y="99"/>
                  </a:lnTo>
                  <a:lnTo>
                    <a:pt x="4" y="124"/>
                  </a:lnTo>
                  <a:lnTo>
                    <a:pt x="4" y="145"/>
                  </a:lnTo>
                  <a:lnTo>
                    <a:pt x="10" y="167"/>
                  </a:lnTo>
                  <a:lnTo>
                    <a:pt x="16" y="184"/>
                  </a:lnTo>
                  <a:lnTo>
                    <a:pt x="21" y="202"/>
                  </a:lnTo>
                  <a:lnTo>
                    <a:pt x="27" y="213"/>
                  </a:lnTo>
                  <a:lnTo>
                    <a:pt x="33" y="223"/>
                  </a:lnTo>
                  <a:lnTo>
                    <a:pt x="39" y="229"/>
                  </a:lnTo>
                  <a:lnTo>
                    <a:pt x="47" y="233"/>
                  </a:lnTo>
                  <a:lnTo>
                    <a:pt x="50" y="227"/>
                  </a:lnTo>
                  <a:lnTo>
                    <a:pt x="54" y="219"/>
                  </a:lnTo>
                  <a:lnTo>
                    <a:pt x="56" y="207"/>
                  </a:lnTo>
                  <a:lnTo>
                    <a:pt x="60" y="192"/>
                  </a:lnTo>
                  <a:lnTo>
                    <a:pt x="60" y="172"/>
                  </a:lnTo>
                  <a:lnTo>
                    <a:pt x="62" y="153"/>
                  </a:lnTo>
                  <a:lnTo>
                    <a:pt x="60" y="130"/>
                  </a:lnTo>
                  <a:lnTo>
                    <a:pt x="60" y="108"/>
                  </a:lnTo>
                  <a:lnTo>
                    <a:pt x="54" y="85"/>
                  </a:lnTo>
                  <a:lnTo>
                    <a:pt x="50" y="64"/>
                  </a:lnTo>
                  <a:lnTo>
                    <a:pt x="45" y="44"/>
                  </a:lnTo>
                  <a:lnTo>
                    <a:pt x="41" y="29"/>
                  </a:lnTo>
                  <a:lnTo>
                    <a:pt x="35" y="15"/>
                  </a:lnTo>
                  <a:lnTo>
                    <a:pt x="29" y="6"/>
                  </a:lnTo>
                  <a:lnTo>
                    <a:pt x="23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6" name="Freeform 315"/>
            <p:cNvSpPr>
              <a:spLocks/>
            </p:cNvSpPr>
            <p:nvPr/>
          </p:nvSpPr>
          <p:spPr bwMode="auto">
            <a:xfrm>
              <a:off x="6024563" y="1500188"/>
              <a:ext cx="42863" cy="166687"/>
            </a:xfrm>
            <a:custGeom>
              <a:avLst/>
              <a:gdLst>
                <a:gd name="T0" fmla="*/ 2147483647 w 54"/>
                <a:gd name="T1" fmla="*/ 2147483647 h 210"/>
                <a:gd name="T2" fmla="*/ 2147483647 w 54"/>
                <a:gd name="T3" fmla="*/ 2147483647 h 210"/>
                <a:gd name="T4" fmla="*/ 2147483647 w 54"/>
                <a:gd name="T5" fmla="*/ 2147483647 h 210"/>
                <a:gd name="T6" fmla="*/ 2147483647 w 54"/>
                <a:gd name="T7" fmla="*/ 2147483647 h 210"/>
                <a:gd name="T8" fmla="*/ 2147483647 w 54"/>
                <a:gd name="T9" fmla="*/ 2147483647 h 210"/>
                <a:gd name="T10" fmla="*/ 0 w 54"/>
                <a:gd name="T11" fmla="*/ 2147483647 h 210"/>
                <a:gd name="T12" fmla="*/ 0 w 54"/>
                <a:gd name="T13" fmla="*/ 2147483647 h 210"/>
                <a:gd name="T14" fmla="*/ 0 w 54"/>
                <a:gd name="T15" fmla="*/ 2147483647 h 210"/>
                <a:gd name="T16" fmla="*/ 2147483647 w 54"/>
                <a:gd name="T17" fmla="*/ 2147483647 h 210"/>
                <a:gd name="T18" fmla="*/ 2147483647 w 54"/>
                <a:gd name="T19" fmla="*/ 2147483647 h 210"/>
                <a:gd name="T20" fmla="*/ 2147483647 w 54"/>
                <a:gd name="T21" fmla="*/ 2147483647 h 210"/>
                <a:gd name="T22" fmla="*/ 2147483647 w 54"/>
                <a:gd name="T23" fmla="*/ 2147483647 h 210"/>
                <a:gd name="T24" fmla="*/ 2147483647 w 54"/>
                <a:gd name="T25" fmla="*/ 2147483647 h 210"/>
                <a:gd name="T26" fmla="*/ 2147483647 w 54"/>
                <a:gd name="T27" fmla="*/ 2147483647 h 210"/>
                <a:gd name="T28" fmla="*/ 2147483647 w 54"/>
                <a:gd name="T29" fmla="*/ 2147483647 h 210"/>
                <a:gd name="T30" fmla="*/ 2147483647 w 54"/>
                <a:gd name="T31" fmla="*/ 2147483647 h 210"/>
                <a:gd name="T32" fmla="*/ 2147483647 w 54"/>
                <a:gd name="T33" fmla="*/ 2147483647 h 210"/>
                <a:gd name="T34" fmla="*/ 2147483647 w 54"/>
                <a:gd name="T35" fmla="*/ 2147483647 h 210"/>
                <a:gd name="T36" fmla="*/ 2147483647 w 54"/>
                <a:gd name="T37" fmla="*/ 2147483647 h 210"/>
                <a:gd name="T38" fmla="*/ 2147483647 w 54"/>
                <a:gd name="T39" fmla="*/ 2147483647 h 210"/>
                <a:gd name="T40" fmla="*/ 2147483647 w 54"/>
                <a:gd name="T41" fmla="*/ 2147483647 h 210"/>
                <a:gd name="T42" fmla="*/ 2147483647 w 54"/>
                <a:gd name="T43" fmla="*/ 2147483647 h 210"/>
                <a:gd name="T44" fmla="*/ 2147483647 w 54"/>
                <a:gd name="T45" fmla="*/ 2147483647 h 210"/>
                <a:gd name="T46" fmla="*/ 2147483647 w 54"/>
                <a:gd name="T47" fmla="*/ 2147483647 h 210"/>
                <a:gd name="T48" fmla="*/ 2147483647 w 54"/>
                <a:gd name="T49" fmla="*/ 2147483647 h 210"/>
                <a:gd name="T50" fmla="*/ 2147483647 w 54"/>
                <a:gd name="T51" fmla="*/ 2147483647 h 210"/>
                <a:gd name="T52" fmla="*/ 2147483647 w 54"/>
                <a:gd name="T53" fmla="*/ 2147483647 h 210"/>
                <a:gd name="T54" fmla="*/ 2147483647 w 54"/>
                <a:gd name="T55" fmla="*/ 2147483647 h 210"/>
                <a:gd name="T56" fmla="*/ 2147483647 w 54"/>
                <a:gd name="T57" fmla="*/ 2147483647 h 210"/>
                <a:gd name="T58" fmla="*/ 2147483647 w 54"/>
                <a:gd name="T59" fmla="*/ 2147483647 h 210"/>
                <a:gd name="T60" fmla="*/ 2147483647 w 54"/>
                <a:gd name="T61" fmla="*/ 2147483647 h 210"/>
                <a:gd name="T62" fmla="*/ 2147483647 w 54"/>
                <a:gd name="T63" fmla="*/ 0 h 210"/>
                <a:gd name="T64" fmla="*/ 2147483647 w 54"/>
                <a:gd name="T65" fmla="*/ 2147483647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210"/>
                <a:gd name="T101" fmla="*/ 54 w 54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210">
                  <a:moveTo>
                    <a:pt x="15" y="2"/>
                  </a:moveTo>
                  <a:lnTo>
                    <a:pt x="10" y="4"/>
                  </a:lnTo>
                  <a:lnTo>
                    <a:pt x="6" y="12"/>
                  </a:lnTo>
                  <a:lnTo>
                    <a:pt x="2" y="22"/>
                  </a:lnTo>
                  <a:lnTo>
                    <a:pt x="2" y="37"/>
                  </a:lnTo>
                  <a:lnTo>
                    <a:pt x="0" y="53"/>
                  </a:lnTo>
                  <a:lnTo>
                    <a:pt x="0" y="70"/>
                  </a:lnTo>
                  <a:lnTo>
                    <a:pt x="0" y="90"/>
                  </a:lnTo>
                  <a:lnTo>
                    <a:pt x="4" y="113"/>
                  </a:lnTo>
                  <a:lnTo>
                    <a:pt x="4" y="130"/>
                  </a:lnTo>
                  <a:lnTo>
                    <a:pt x="8" y="150"/>
                  </a:lnTo>
                  <a:lnTo>
                    <a:pt x="13" y="167"/>
                  </a:lnTo>
                  <a:lnTo>
                    <a:pt x="19" y="183"/>
                  </a:lnTo>
                  <a:lnTo>
                    <a:pt x="23" y="192"/>
                  </a:lnTo>
                  <a:lnTo>
                    <a:pt x="29" y="202"/>
                  </a:lnTo>
                  <a:lnTo>
                    <a:pt x="35" y="206"/>
                  </a:lnTo>
                  <a:lnTo>
                    <a:pt x="43" y="210"/>
                  </a:lnTo>
                  <a:lnTo>
                    <a:pt x="45" y="204"/>
                  </a:lnTo>
                  <a:lnTo>
                    <a:pt x="48" y="198"/>
                  </a:lnTo>
                  <a:lnTo>
                    <a:pt x="50" y="187"/>
                  </a:lnTo>
                  <a:lnTo>
                    <a:pt x="54" y="175"/>
                  </a:lnTo>
                  <a:lnTo>
                    <a:pt x="54" y="158"/>
                  </a:lnTo>
                  <a:lnTo>
                    <a:pt x="54" y="140"/>
                  </a:lnTo>
                  <a:lnTo>
                    <a:pt x="54" y="121"/>
                  </a:lnTo>
                  <a:lnTo>
                    <a:pt x="54" y="101"/>
                  </a:lnTo>
                  <a:lnTo>
                    <a:pt x="50" y="78"/>
                  </a:lnTo>
                  <a:lnTo>
                    <a:pt x="46" y="59"/>
                  </a:lnTo>
                  <a:lnTo>
                    <a:pt x="41" y="41"/>
                  </a:lnTo>
                  <a:lnTo>
                    <a:pt x="37" y="28"/>
                  </a:lnTo>
                  <a:lnTo>
                    <a:pt x="31" y="14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957" name="Freeform 316"/>
            <p:cNvSpPr>
              <a:spLocks/>
            </p:cNvSpPr>
            <p:nvPr/>
          </p:nvSpPr>
          <p:spPr bwMode="auto">
            <a:xfrm>
              <a:off x="6026150" y="1511300"/>
              <a:ext cx="38100" cy="147637"/>
            </a:xfrm>
            <a:custGeom>
              <a:avLst/>
              <a:gdLst>
                <a:gd name="T0" fmla="*/ 2147483647 w 48"/>
                <a:gd name="T1" fmla="*/ 2147483647 h 186"/>
                <a:gd name="T2" fmla="*/ 2147483647 w 48"/>
                <a:gd name="T3" fmla="*/ 2147483647 h 186"/>
                <a:gd name="T4" fmla="*/ 2147483647 w 48"/>
                <a:gd name="T5" fmla="*/ 2147483647 h 186"/>
                <a:gd name="T6" fmla="*/ 2147483647 w 48"/>
                <a:gd name="T7" fmla="*/ 2147483647 h 186"/>
                <a:gd name="T8" fmla="*/ 2147483647 w 48"/>
                <a:gd name="T9" fmla="*/ 2147483647 h 186"/>
                <a:gd name="T10" fmla="*/ 0 w 48"/>
                <a:gd name="T11" fmla="*/ 2147483647 h 186"/>
                <a:gd name="T12" fmla="*/ 0 w 48"/>
                <a:gd name="T13" fmla="*/ 2147483647 h 186"/>
                <a:gd name="T14" fmla="*/ 0 w 48"/>
                <a:gd name="T15" fmla="*/ 2147483647 h 186"/>
                <a:gd name="T16" fmla="*/ 2147483647 w 48"/>
                <a:gd name="T17" fmla="*/ 2147483647 h 186"/>
                <a:gd name="T18" fmla="*/ 2147483647 w 48"/>
                <a:gd name="T19" fmla="*/ 2147483647 h 186"/>
                <a:gd name="T20" fmla="*/ 2147483647 w 48"/>
                <a:gd name="T21" fmla="*/ 2147483647 h 186"/>
                <a:gd name="T22" fmla="*/ 2147483647 w 48"/>
                <a:gd name="T23" fmla="*/ 2147483647 h 186"/>
                <a:gd name="T24" fmla="*/ 2147483647 w 48"/>
                <a:gd name="T25" fmla="*/ 2147483647 h 186"/>
                <a:gd name="T26" fmla="*/ 2147483647 w 48"/>
                <a:gd name="T27" fmla="*/ 2147483647 h 186"/>
                <a:gd name="T28" fmla="*/ 2147483647 w 48"/>
                <a:gd name="T29" fmla="*/ 2147483647 h 186"/>
                <a:gd name="T30" fmla="*/ 2147483647 w 48"/>
                <a:gd name="T31" fmla="*/ 2147483647 h 186"/>
                <a:gd name="T32" fmla="*/ 2147483647 w 48"/>
                <a:gd name="T33" fmla="*/ 2147483647 h 186"/>
                <a:gd name="T34" fmla="*/ 2147483647 w 48"/>
                <a:gd name="T35" fmla="*/ 2147483647 h 186"/>
                <a:gd name="T36" fmla="*/ 2147483647 w 48"/>
                <a:gd name="T37" fmla="*/ 2147483647 h 186"/>
                <a:gd name="T38" fmla="*/ 2147483647 w 48"/>
                <a:gd name="T39" fmla="*/ 2147483647 h 186"/>
                <a:gd name="T40" fmla="*/ 2147483647 w 48"/>
                <a:gd name="T41" fmla="*/ 2147483647 h 186"/>
                <a:gd name="T42" fmla="*/ 2147483647 w 48"/>
                <a:gd name="T43" fmla="*/ 2147483647 h 186"/>
                <a:gd name="T44" fmla="*/ 2147483647 w 48"/>
                <a:gd name="T45" fmla="*/ 2147483647 h 186"/>
                <a:gd name="T46" fmla="*/ 2147483647 w 48"/>
                <a:gd name="T47" fmla="*/ 2147483647 h 186"/>
                <a:gd name="T48" fmla="*/ 2147483647 w 48"/>
                <a:gd name="T49" fmla="*/ 2147483647 h 186"/>
                <a:gd name="T50" fmla="*/ 2147483647 w 48"/>
                <a:gd name="T51" fmla="*/ 2147483647 h 186"/>
                <a:gd name="T52" fmla="*/ 2147483647 w 48"/>
                <a:gd name="T53" fmla="*/ 2147483647 h 186"/>
                <a:gd name="T54" fmla="*/ 2147483647 w 48"/>
                <a:gd name="T55" fmla="*/ 2147483647 h 186"/>
                <a:gd name="T56" fmla="*/ 2147483647 w 48"/>
                <a:gd name="T57" fmla="*/ 2147483647 h 186"/>
                <a:gd name="T58" fmla="*/ 2147483647 w 48"/>
                <a:gd name="T59" fmla="*/ 2147483647 h 186"/>
                <a:gd name="T60" fmla="*/ 2147483647 w 48"/>
                <a:gd name="T61" fmla="*/ 2147483647 h 186"/>
                <a:gd name="T62" fmla="*/ 2147483647 w 48"/>
                <a:gd name="T63" fmla="*/ 0 h 186"/>
                <a:gd name="T64" fmla="*/ 2147483647 w 48"/>
                <a:gd name="T65" fmla="*/ 2147483647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8"/>
                <a:gd name="T100" fmla="*/ 0 h 186"/>
                <a:gd name="T101" fmla="*/ 48 w 48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8" h="186">
                  <a:moveTo>
                    <a:pt x="15" y="2"/>
                  </a:moveTo>
                  <a:lnTo>
                    <a:pt x="10" y="4"/>
                  </a:lnTo>
                  <a:lnTo>
                    <a:pt x="6" y="12"/>
                  </a:lnTo>
                  <a:lnTo>
                    <a:pt x="2" y="19"/>
                  </a:lnTo>
                  <a:lnTo>
                    <a:pt x="2" y="33"/>
                  </a:lnTo>
                  <a:lnTo>
                    <a:pt x="0" y="45"/>
                  </a:lnTo>
                  <a:lnTo>
                    <a:pt x="0" y="62"/>
                  </a:lnTo>
                  <a:lnTo>
                    <a:pt x="0" y="80"/>
                  </a:lnTo>
                  <a:lnTo>
                    <a:pt x="4" y="99"/>
                  </a:lnTo>
                  <a:lnTo>
                    <a:pt x="4" y="114"/>
                  </a:lnTo>
                  <a:lnTo>
                    <a:pt x="8" y="132"/>
                  </a:lnTo>
                  <a:lnTo>
                    <a:pt x="11" y="147"/>
                  </a:lnTo>
                  <a:lnTo>
                    <a:pt x="17" y="161"/>
                  </a:lnTo>
                  <a:lnTo>
                    <a:pt x="21" y="171"/>
                  </a:lnTo>
                  <a:lnTo>
                    <a:pt x="27" y="178"/>
                  </a:lnTo>
                  <a:lnTo>
                    <a:pt x="31" y="182"/>
                  </a:lnTo>
                  <a:lnTo>
                    <a:pt x="37" y="186"/>
                  </a:lnTo>
                  <a:lnTo>
                    <a:pt x="39" y="180"/>
                  </a:lnTo>
                  <a:lnTo>
                    <a:pt x="43" y="175"/>
                  </a:lnTo>
                  <a:lnTo>
                    <a:pt x="44" y="163"/>
                  </a:lnTo>
                  <a:lnTo>
                    <a:pt x="48" y="153"/>
                  </a:lnTo>
                  <a:lnTo>
                    <a:pt x="48" y="138"/>
                  </a:lnTo>
                  <a:lnTo>
                    <a:pt x="48" y="122"/>
                  </a:lnTo>
                  <a:lnTo>
                    <a:pt x="48" y="105"/>
                  </a:lnTo>
                  <a:lnTo>
                    <a:pt x="48" y="89"/>
                  </a:lnTo>
                  <a:lnTo>
                    <a:pt x="44" y="70"/>
                  </a:lnTo>
                  <a:lnTo>
                    <a:pt x="41" y="52"/>
                  </a:lnTo>
                  <a:lnTo>
                    <a:pt x="37" y="37"/>
                  </a:lnTo>
                  <a:lnTo>
                    <a:pt x="33" y="25"/>
                  </a:lnTo>
                  <a:lnTo>
                    <a:pt x="27" y="14"/>
                  </a:lnTo>
                  <a:lnTo>
                    <a:pt x="23" y="6"/>
                  </a:lnTo>
                  <a:lnTo>
                    <a:pt x="19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F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0.84947 -0.0016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071538" y="2418702"/>
            <a:ext cx="706622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«</a:t>
            </a:r>
            <a:r>
              <a:rPr lang="tt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Ямауны дөрес сайларга булыш</a:t>
            </a: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40036" y="1142984"/>
            <a:ext cx="138127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 err="1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Уен</a:t>
            </a:r>
            <a:r>
              <a:rPr lang="ru-RU" sz="44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:</a:t>
            </a:r>
            <a:endParaRPr lang="ru-RU" sz="4400" b="1" i="1" dirty="0">
              <a:ln w="1905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71" name="Picture 2" descr="J:\винни\ПЯТАЧО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3" descr="J:\винни\КРОЛ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4" descr="J:\винни\винни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5" descr="J:\винни\ПЯТАЧОК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Line 3"/>
          <p:cNvSpPr>
            <a:spLocks noChangeShapeType="1"/>
          </p:cNvSpPr>
          <p:nvPr/>
        </p:nvSpPr>
        <p:spPr bwMode="auto">
          <a:xfrm>
            <a:off x="6432550" y="2790825"/>
            <a:ext cx="1905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6" name="Line 4"/>
          <p:cNvSpPr>
            <a:spLocks noChangeShapeType="1"/>
          </p:cNvSpPr>
          <p:nvPr/>
        </p:nvSpPr>
        <p:spPr bwMode="auto">
          <a:xfrm flipH="1">
            <a:off x="7804150" y="733425"/>
            <a:ext cx="1143000" cy="419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7" name="Line 5"/>
          <p:cNvSpPr>
            <a:spLocks noChangeShapeType="1"/>
          </p:cNvSpPr>
          <p:nvPr/>
        </p:nvSpPr>
        <p:spPr bwMode="auto">
          <a:xfrm flipH="1">
            <a:off x="6432550" y="200025"/>
            <a:ext cx="838200" cy="2590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8" name="Oval 6"/>
          <p:cNvSpPr>
            <a:spLocks noChangeArrowheads="1"/>
          </p:cNvSpPr>
          <p:nvPr/>
        </p:nvSpPr>
        <p:spPr bwMode="auto">
          <a:xfrm>
            <a:off x="7194550" y="2000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Oval 7"/>
          <p:cNvSpPr>
            <a:spLocks noChangeArrowheads="1"/>
          </p:cNvSpPr>
          <p:nvPr/>
        </p:nvSpPr>
        <p:spPr bwMode="auto">
          <a:xfrm>
            <a:off x="8870950" y="6572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0" name="Oval 9"/>
          <p:cNvSpPr>
            <a:spLocks noChangeArrowheads="1"/>
          </p:cNvSpPr>
          <p:nvPr/>
        </p:nvSpPr>
        <p:spPr bwMode="auto">
          <a:xfrm>
            <a:off x="6356350" y="27146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Oval 10"/>
          <p:cNvSpPr>
            <a:spLocks noChangeArrowheads="1"/>
          </p:cNvSpPr>
          <p:nvPr/>
        </p:nvSpPr>
        <p:spPr bwMode="auto">
          <a:xfrm>
            <a:off x="8261350" y="27146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2" name="Oval 11"/>
          <p:cNvSpPr>
            <a:spLocks noChangeArrowheads="1"/>
          </p:cNvSpPr>
          <p:nvPr/>
        </p:nvSpPr>
        <p:spPr bwMode="auto">
          <a:xfrm>
            <a:off x="7727950" y="47720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66">
            <a:off x="5746750" y="-409575"/>
            <a:ext cx="17145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2" descr="J:\винни\СОВА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00500"/>
            <a:ext cx="208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11 L -0.08542 0.3825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1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38252 L 0.13125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958 0.07169 L 0.06458 0.68224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5" name="Picture 2" descr="J:\винни\ПЯТАЧО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3357563"/>
            <a:ext cx="103981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3" descr="J:\винни\КРОЛ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4" descr="J:\винни\винни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5" descr="J:\винни\ПЯТАЧОК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2" descr="J:\винни\СОВА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00500"/>
            <a:ext cx="208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57813" y="1428750"/>
            <a:ext cx="642937" cy="64293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000750" y="1428750"/>
            <a:ext cx="642938" cy="64293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43688" y="1428750"/>
            <a:ext cx="642937" cy="64293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286625" y="1428750"/>
            <a:ext cx="642938" cy="64293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29250" y="2730500"/>
            <a:ext cx="571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/>
              <a:t>3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000750" y="2714625"/>
            <a:ext cx="571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/>
              <a:t>+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429375" y="2714625"/>
            <a:ext cx="571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/>
              <a:t>1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58000" y="2714625"/>
            <a:ext cx="571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/>
              <a:t>=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358063" y="2714625"/>
            <a:ext cx="571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31" grpId="0"/>
      <p:bldP spid="3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6250" y="2047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4819" name="Picture 3" descr="J:\винни\КРОЛ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071688"/>
            <a:ext cx="8239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J:\винни\винни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000500"/>
            <a:ext cx="18923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J:\винни\ПЯТАЧОК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0"/>
            <a:ext cx="1027112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2" descr="J:\винни\СОВА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00500"/>
            <a:ext cx="20859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J:\винни\152778_2266thumb500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3" r="51868" b="67992"/>
          <a:stretch>
            <a:fillRect/>
          </a:stretch>
        </p:blipFill>
        <p:spPr bwMode="auto">
          <a:xfrm>
            <a:off x="4286250" y="1785938"/>
            <a:ext cx="12160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J:\винни\152778_2266thumb500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7" r="29236" b="67992"/>
          <a:stretch>
            <a:fillRect/>
          </a:stretch>
        </p:blipFill>
        <p:spPr bwMode="auto">
          <a:xfrm>
            <a:off x="5214938" y="1643063"/>
            <a:ext cx="1285875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J:\винни\152778_2266thumb500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2" r="1651" b="67992"/>
          <a:stretch>
            <a:fillRect/>
          </a:stretch>
        </p:blipFill>
        <p:spPr bwMode="auto">
          <a:xfrm>
            <a:off x="6357938" y="1571625"/>
            <a:ext cx="142875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J:\винни\152778_2266thumb500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7" t="31490" r="75204" b="33871"/>
          <a:stretch>
            <a:fillRect/>
          </a:stretch>
        </p:blipFill>
        <p:spPr bwMode="auto">
          <a:xfrm>
            <a:off x="4429125" y="357188"/>
            <a:ext cx="16430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2893 L 0.03281 -0.03195 C 0.03959 -0.04537 0.05 -0.05255 0.06077 -0.05255 C 0.07309 -0.05255 0.08281 -0.04537 0.08959 -0.03195 L 0.12275 0.02893 " pathEditMode="relative" rAng="0" ptsTypes="FffFF">
                                      <p:cBhvr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75 0.02893 L 0.15851 -0.02431 C 0.16597 -0.03635 0.17726 -0.04306 0.18889 -0.04306 C 0.20226 -0.04306 0.21302 -0.03635 0.22049 -0.02431 L 0.2566 0.02893 " pathEditMode="relative" rAng="0" ptsTypes="FffFF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6 0.02893 L 0.31181 0.1863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7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3811588"/>
            <a:ext cx="173196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" descr="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3779838"/>
            <a:ext cx="1731963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4" descr="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88" y="3795713"/>
            <a:ext cx="173196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1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50" y="3841750"/>
            <a:ext cx="1731963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6" name="Group 6"/>
          <p:cNvGrpSpPr>
            <a:grpSpLocks/>
          </p:cNvGrpSpPr>
          <p:nvPr/>
        </p:nvGrpSpPr>
        <p:grpSpPr bwMode="auto">
          <a:xfrm>
            <a:off x="4222750" y="1249363"/>
            <a:ext cx="1954213" cy="900112"/>
            <a:chOff x="2660" y="787"/>
            <a:chExt cx="1231" cy="567"/>
          </a:xfrm>
        </p:grpSpPr>
        <p:sp>
          <p:nvSpPr>
            <p:cNvPr id="35857" name="Rectangle 7"/>
            <p:cNvSpPr>
              <a:spLocks noChangeArrowheads="1"/>
            </p:cNvSpPr>
            <p:nvPr/>
          </p:nvSpPr>
          <p:spPr bwMode="auto">
            <a:xfrm>
              <a:off x="2660" y="787"/>
              <a:ext cx="1231" cy="567"/>
            </a:xfrm>
            <a:prstGeom prst="rect">
              <a:avLst/>
            </a:prstGeom>
            <a:solidFill>
              <a:srgbClr val="FF99FF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722" y="898"/>
              <a:ext cx="1102" cy="44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18750"/>
                </a:avLst>
              </a:prstTxWarp>
            </a:bodyPr>
            <a:lstStyle/>
            <a:p>
              <a:pPr algn="ctr"/>
              <a:r>
                <a:rPr lang="ru-RU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Bookman Old Style"/>
                </a:rPr>
                <a:t>Иртә</a:t>
              </a:r>
            </a:p>
          </p:txBody>
        </p:sp>
      </p:grpSp>
      <p:grpSp>
        <p:nvGrpSpPr>
          <p:cNvPr id="76809" name="Group 9"/>
          <p:cNvGrpSpPr>
            <a:grpSpLocks/>
          </p:cNvGrpSpPr>
          <p:nvPr/>
        </p:nvGrpSpPr>
        <p:grpSpPr bwMode="auto">
          <a:xfrm>
            <a:off x="6677025" y="2836863"/>
            <a:ext cx="1824038" cy="839787"/>
            <a:chOff x="4206" y="1787"/>
            <a:chExt cx="1149" cy="529"/>
          </a:xfrm>
        </p:grpSpPr>
        <p:sp>
          <p:nvSpPr>
            <p:cNvPr id="35855" name="Rectangle 10"/>
            <p:cNvSpPr>
              <a:spLocks noChangeArrowheads="1"/>
            </p:cNvSpPr>
            <p:nvPr/>
          </p:nvSpPr>
          <p:spPr bwMode="auto">
            <a:xfrm>
              <a:off x="4206" y="1787"/>
              <a:ext cx="1149" cy="529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6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336" y="1918"/>
              <a:ext cx="993" cy="32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18750"/>
                </a:avLst>
              </a:prstTxWarp>
            </a:bodyPr>
            <a:lstStyle/>
            <a:p>
              <a:pPr algn="ctr"/>
              <a:r>
                <a:rPr lang="ru-RU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Bookman Old Style"/>
                </a:rPr>
                <a:t>Төн</a:t>
              </a:r>
            </a:p>
          </p:txBody>
        </p:sp>
      </p:grpSp>
      <p:grpSp>
        <p:nvGrpSpPr>
          <p:cNvPr id="76812" name="Group 12"/>
          <p:cNvGrpSpPr>
            <a:grpSpLocks/>
          </p:cNvGrpSpPr>
          <p:nvPr/>
        </p:nvGrpSpPr>
        <p:grpSpPr bwMode="auto">
          <a:xfrm>
            <a:off x="6416675" y="1601788"/>
            <a:ext cx="2003425" cy="922337"/>
            <a:chOff x="4042" y="1009"/>
            <a:chExt cx="1262" cy="581"/>
          </a:xfrm>
        </p:grpSpPr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>
              <a:off x="4042" y="1009"/>
              <a:ext cx="1262" cy="581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4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4132" y="1088"/>
              <a:ext cx="1130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18750"/>
                </a:avLst>
              </a:prstTxWarp>
            </a:bodyPr>
            <a:lstStyle/>
            <a:p>
              <a:pPr algn="ctr"/>
              <a:r>
                <a:rPr lang="ru-RU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Bookman Old Style"/>
                </a:rPr>
                <a:t>Көндез</a:t>
              </a:r>
            </a:p>
          </p:txBody>
        </p:sp>
      </p:grpSp>
      <p:grpSp>
        <p:nvGrpSpPr>
          <p:cNvPr id="76815" name="Group 15"/>
          <p:cNvGrpSpPr>
            <a:grpSpLocks/>
          </p:cNvGrpSpPr>
          <p:nvPr/>
        </p:nvGrpSpPr>
        <p:grpSpPr bwMode="auto">
          <a:xfrm>
            <a:off x="4584700" y="2222500"/>
            <a:ext cx="1985963" cy="914400"/>
            <a:chOff x="2888" y="1400"/>
            <a:chExt cx="1251" cy="576"/>
          </a:xfrm>
        </p:grpSpPr>
        <p:sp>
          <p:nvSpPr>
            <p:cNvPr id="35851" name="Rectangle 16"/>
            <p:cNvSpPr>
              <a:spLocks noChangeArrowheads="1"/>
            </p:cNvSpPr>
            <p:nvPr/>
          </p:nvSpPr>
          <p:spPr bwMode="auto">
            <a:xfrm>
              <a:off x="2888" y="1400"/>
              <a:ext cx="1251" cy="576"/>
            </a:xfrm>
            <a:prstGeom prst="rect">
              <a:avLst/>
            </a:prstGeom>
            <a:solidFill>
              <a:srgbClr val="0033CC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2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973" y="1474"/>
              <a:ext cx="1119" cy="449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18750"/>
                </a:avLst>
              </a:prstTxWarp>
            </a:bodyPr>
            <a:lstStyle/>
            <a:p>
              <a:pPr algn="ctr"/>
              <a:r>
                <a:rPr lang="ru-RU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latin typeface="Bookman Old Style"/>
                </a:rPr>
                <a:t>Кич</a:t>
              </a:r>
            </a:p>
          </p:txBody>
        </p:sp>
      </p:grpSp>
      <p:sp>
        <p:nvSpPr>
          <p:cNvPr id="76818" name="WordArt 18"/>
          <p:cNvSpPr>
            <a:spLocks noChangeArrowheads="1" noChangeShapeType="1" noTextEdit="1"/>
          </p:cNvSpPr>
          <p:nvPr/>
        </p:nvSpPr>
        <p:spPr bwMode="auto">
          <a:xfrm>
            <a:off x="582613" y="188913"/>
            <a:ext cx="7937500" cy="10604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3292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Bookman Old Style"/>
              </a:rPr>
              <a:t>Үз урыныңны тап.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8148E-6 L -0.6816 0.2599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80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-0.19497 0.4777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7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-0.22656 0.4444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7" y="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21493 0.3444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47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артинки\Мои рисунки\цветы\цветы анимэ\flowers07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6245" y="964629"/>
            <a:ext cx="5788781" cy="4678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1000100" y="4214818"/>
            <a:ext cx="7066226" cy="1015663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Укуыгызда уңышлар!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516551"/>
            <a:ext cx="5862887" cy="769441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66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Иг</a:t>
            </a:r>
            <a:r>
              <a:rPr lang="ru-RU" sz="6600" b="1" i="1" dirty="0" err="1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ътибарыгыз</a:t>
            </a:r>
            <a:r>
              <a:rPr lang="ru-RU" sz="66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tt-RU" sz="66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ө</a:t>
            </a:r>
            <a:r>
              <a:rPr lang="ru-RU" sz="6600" b="1" i="1" dirty="0" err="1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чен</a:t>
            </a:r>
            <a:r>
              <a:rPr lang="ru-RU" sz="66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ru-RU" sz="6600" b="1" i="1" dirty="0" err="1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рәхмәт</a:t>
            </a:r>
            <a:endParaRPr lang="ru-RU" sz="6600" b="1" i="1" dirty="0">
              <a:ln w="1905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8" descr="E:\Картинки\Векторная графика\Ландшафты\6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988"/>
            <a:ext cx="9144000" cy="70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-1857375" y="3143250"/>
            <a:ext cx="1824037" cy="3252788"/>
            <a:chOff x="765" y="540"/>
            <a:chExt cx="1881" cy="3354"/>
          </a:xfrm>
        </p:grpSpPr>
        <p:sp>
          <p:nvSpPr>
            <p:cNvPr id="6148" name="AutoShape 6"/>
            <p:cNvSpPr>
              <a:spLocks noChangeAspect="1" noChangeArrowheads="1" noTextEdit="1"/>
            </p:cNvSpPr>
            <p:nvPr/>
          </p:nvSpPr>
          <p:spPr bwMode="auto">
            <a:xfrm>
              <a:off x="765" y="540"/>
              <a:ext cx="1881" cy="3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9" name="Freeform 8"/>
            <p:cNvSpPr>
              <a:spLocks/>
            </p:cNvSpPr>
            <p:nvPr/>
          </p:nvSpPr>
          <p:spPr bwMode="auto">
            <a:xfrm>
              <a:off x="776" y="545"/>
              <a:ext cx="1863" cy="3344"/>
            </a:xfrm>
            <a:custGeom>
              <a:avLst/>
              <a:gdLst>
                <a:gd name="T0" fmla="*/ 1296 w 1863"/>
                <a:gd name="T1" fmla="*/ 9 h 3344"/>
                <a:gd name="T2" fmla="*/ 1432 w 1863"/>
                <a:gd name="T3" fmla="*/ 60 h 3344"/>
                <a:gd name="T4" fmla="*/ 1594 w 1863"/>
                <a:gd name="T5" fmla="*/ 195 h 3344"/>
                <a:gd name="T6" fmla="*/ 1706 w 1863"/>
                <a:gd name="T7" fmla="*/ 402 h 3344"/>
                <a:gd name="T8" fmla="*/ 1570 w 1863"/>
                <a:gd name="T9" fmla="*/ 662 h 3344"/>
                <a:gd name="T10" fmla="*/ 1531 w 1863"/>
                <a:gd name="T11" fmla="*/ 780 h 3344"/>
                <a:gd name="T12" fmla="*/ 1443 w 1863"/>
                <a:gd name="T13" fmla="*/ 881 h 3344"/>
                <a:gd name="T14" fmla="*/ 1322 w 1863"/>
                <a:gd name="T15" fmla="*/ 925 h 3344"/>
                <a:gd name="T16" fmla="*/ 1398 w 1863"/>
                <a:gd name="T17" fmla="*/ 960 h 3344"/>
                <a:gd name="T18" fmla="*/ 1476 w 1863"/>
                <a:gd name="T19" fmla="*/ 1162 h 3344"/>
                <a:gd name="T20" fmla="*/ 1559 w 1863"/>
                <a:gd name="T21" fmla="*/ 1273 h 3344"/>
                <a:gd name="T22" fmla="*/ 1647 w 1863"/>
                <a:gd name="T23" fmla="*/ 1266 h 3344"/>
                <a:gd name="T24" fmla="*/ 1720 w 1863"/>
                <a:gd name="T25" fmla="*/ 1196 h 3344"/>
                <a:gd name="T26" fmla="*/ 1734 w 1863"/>
                <a:gd name="T27" fmla="*/ 1264 h 3344"/>
                <a:gd name="T28" fmla="*/ 1794 w 1863"/>
                <a:gd name="T29" fmla="*/ 1296 h 3344"/>
                <a:gd name="T30" fmla="*/ 1847 w 1863"/>
                <a:gd name="T31" fmla="*/ 1390 h 3344"/>
                <a:gd name="T32" fmla="*/ 1775 w 1863"/>
                <a:gd name="T33" fmla="*/ 1447 h 3344"/>
                <a:gd name="T34" fmla="*/ 1829 w 1863"/>
                <a:gd name="T35" fmla="*/ 1528 h 3344"/>
                <a:gd name="T36" fmla="*/ 1748 w 1863"/>
                <a:gd name="T37" fmla="*/ 1547 h 3344"/>
                <a:gd name="T38" fmla="*/ 1584 w 1863"/>
                <a:gd name="T39" fmla="*/ 1623 h 3344"/>
                <a:gd name="T40" fmla="*/ 1425 w 1863"/>
                <a:gd name="T41" fmla="*/ 1616 h 3344"/>
                <a:gd name="T42" fmla="*/ 1273 w 1863"/>
                <a:gd name="T43" fmla="*/ 1549 h 3344"/>
                <a:gd name="T44" fmla="*/ 1139 w 1863"/>
                <a:gd name="T45" fmla="*/ 1828 h 3344"/>
                <a:gd name="T46" fmla="*/ 1050 w 1863"/>
                <a:gd name="T47" fmla="*/ 2281 h 3344"/>
                <a:gd name="T48" fmla="*/ 768 w 1863"/>
                <a:gd name="T49" fmla="*/ 2891 h 3344"/>
                <a:gd name="T50" fmla="*/ 646 w 1863"/>
                <a:gd name="T51" fmla="*/ 3075 h 3344"/>
                <a:gd name="T52" fmla="*/ 703 w 1863"/>
                <a:gd name="T53" fmla="*/ 3116 h 3344"/>
                <a:gd name="T54" fmla="*/ 778 w 1863"/>
                <a:gd name="T55" fmla="*/ 3151 h 3344"/>
                <a:gd name="T56" fmla="*/ 817 w 1863"/>
                <a:gd name="T57" fmla="*/ 3232 h 3344"/>
                <a:gd name="T58" fmla="*/ 809 w 1863"/>
                <a:gd name="T59" fmla="*/ 3322 h 3344"/>
                <a:gd name="T60" fmla="*/ 695 w 1863"/>
                <a:gd name="T61" fmla="*/ 3337 h 3344"/>
                <a:gd name="T62" fmla="*/ 552 w 1863"/>
                <a:gd name="T63" fmla="*/ 3335 h 3344"/>
                <a:gd name="T64" fmla="*/ 413 w 1863"/>
                <a:gd name="T65" fmla="*/ 3330 h 3344"/>
                <a:gd name="T66" fmla="*/ 436 w 1863"/>
                <a:gd name="T67" fmla="*/ 3100 h 3344"/>
                <a:gd name="T68" fmla="*/ 397 w 1863"/>
                <a:gd name="T69" fmla="*/ 2824 h 3344"/>
                <a:gd name="T70" fmla="*/ 321 w 1863"/>
                <a:gd name="T71" fmla="*/ 2792 h 3344"/>
                <a:gd name="T72" fmla="*/ 240 w 1863"/>
                <a:gd name="T73" fmla="*/ 2764 h 3344"/>
                <a:gd name="T74" fmla="*/ 222 w 1863"/>
                <a:gd name="T75" fmla="*/ 2559 h 3344"/>
                <a:gd name="T76" fmla="*/ 295 w 1863"/>
                <a:gd name="T77" fmla="*/ 2421 h 3344"/>
                <a:gd name="T78" fmla="*/ 431 w 1863"/>
                <a:gd name="T79" fmla="*/ 2301 h 3344"/>
                <a:gd name="T80" fmla="*/ 446 w 1863"/>
                <a:gd name="T81" fmla="*/ 2147 h 3344"/>
                <a:gd name="T82" fmla="*/ 318 w 1863"/>
                <a:gd name="T83" fmla="*/ 1820 h 3344"/>
                <a:gd name="T84" fmla="*/ 452 w 1863"/>
                <a:gd name="T85" fmla="*/ 1579 h 3344"/>
                <a:gd name="T86" fmla="*/ 533 w 1863"/>
                <a:gd name="T87" fmla="*/ 1503 h 3344"/>
                <a:gd name="T88" fmla="*/ 620 w 1863"/>
                <a:gd name="T89" fmla="*/ 1406 h 3344"/>
                <a:gd name="T90" fmla="*/ 475 w 1863"/>
                <a:gd name="T91" fmla="*/ 1217 h 3344"/>
                <a:gd name="T92" fmla="*/ 401 w 1863"/>
                <a:gd name="T93" fmla="*/ 1462 h 3344"/>
                <a:gd name="T94" fmla="*/ 326 w 1863"/>
                <a:gd name="T95" fmla="*/ 1618 h 3344"/>
                <a:gd name="T96" fmla="*/ 212 w 1863"/>
                <a:gd name="T97" fmla="*/ 1710 h 3344"/>
                <a:gd name="T98" fmla="*/ 111 w 1863"/>
                <a:gd name="T99" fmla="*/ 1745 h 3344"/>
                <a:gd name="T100" fmla="*/ 49 w 1863"/>
                <a:gd name="T101" fmla="*/ 1680 h 3344"/>
                <a:gd name="T102" fmla="*/ 51 w 1863"/>
                <a:gd name="T103" fmla="*/ 1563 h 3344"/>
                <a:gd name="T104" fmla="*/ 155 w 1863"/>
                <a:gd name="T105" fmla="*/ 1425 h 3344"/>
                <a:gd name="T106" fmla="*/ 238 w 1863"/>
                <a:gd name="T107" fmla="*/ 1174 h 3344"/>
                <a:gd name="T108" fmla="*/ 492 w 1863"/>
                <a:gd name="T109" fmla="*/ 927 h 3344"/>
                <a:gd name="T110" fmla="*/ 752 w 1863"/>
                <a:gd name="T111" fmla="*/ 780 h 3344"/>
                <a:gd name="T112" fmla="*/ 960 w 1863"/>
                <a:gd name="T113" fmla="*/ 768 h 3344"/>
                <a:gd name="T114" fmla="*/ 960 w 1863"/>
                <a:gd name="T115" fmla="*/ 723 h 3344"/>
                <a:gd name="T116" fmla="*/ 867 w 1863"/>
                <a:gd name="T117" fmla="*/ 644 h 3344"/>
                <a:gd name="T118" fmla="*/ 803 w 1863"/>
                <a:gd name="T119" fmla="*/ 517 h 3344"/>
                <a:gd name="T120" fmla="*/ 860 w 1863"/>
                <a:gd name="T121" fmla="*/ 237 h 3344"/>
                <a:gd name="T122" fmla="*/ 960 w 1863"/>
                <a:gd name="T123" fmla="*/ 124 h 3344"/>
                <a:gd name="T124" fmla="*/ 1081 w 1863"/>
                <a:gd name="T125" fmla="*/ 53 h 33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63"/>
                <a:gd name="T190" fmla="*/ 0 h 3344"/>
                <a:gd name="T191" fmla="*/ 1863 w 1863"/>
                <a:gd name="T192" fmla="*/ 3344 h 33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63" h="3344">
                  <a:moveTo>
                    <a:pt x="1149" y="4"/>
                  </a:moveTo>
                  <a:lnTo>
                    <a:pt x="1158" y="4"/>
                  </a:lnTo>
                  <a:lnTo>
                    <a:pt x="1172" y="2"/>
                  </a:lnTo>
                  <a:lnTo>
                    <a:pt x="1192" y="2"/>
                  </a:lnTo>
                  <a:lnTo>
                    <a:pt x="1213" y="0"/>
                  </a:lnTo>
                  <a:lnTo>
                    <a:pt x="1234" y="0"/>
                  </a:lnTo>
                  <a:lnTo>
                    <a:pt x="1254" y="0"/>
                  </a:lnTo>
                  <a:lnTo>
                    <a:pt x="1271" y="2"/>
                  </a:lnTo>
                  <a:lnTo>
                    <a:pt x="1284" y="4"/>
                  </a:lnTo>
                  <a:lnTo>
                    <a:pt x="1296" y="9"/>
                  </a:lnTo>
                  <a:lnTo>
                    <a:pt x="1312" y="16"/>
                  </a:lnTo>
                  <a:lnTo>
                    <a:pt x="1331" y="25"/>
                  </a:lnTo>
                  <a:lnTo>
                    <a:pt x="1353" y="34"/>
                  </a:lnTo>
                  <a:lnTo>
                    <a:pt x="1370" y="41"/>
                  </a:lnTo>
                  <a:lnTo>
                    <a:pt x="1388" y="48"/>
                  </a:lnTo>
                  <a:lnTo>
                    <a:pt x="1398" y="53"/>
                  </a:lnTo>
                  <a:lnTo>
                    <a:pt x="1402" y="55"/>
                  </a:lnTo>
                  <a:lnTo>
                    <a:pt x="1405" y="55"/>
                  </a:lnTo>
                  <a:lnTo>
                    <a:pt x="1416" y="59"/>
                  </a:lnTo>
                  <a:lnTo>
                    <a:pt x="1432" y="60"/>
                  </a:lnTo>
                  <a:lnTo>
                    <a:pt x="1451" y="66"/>
                  </a:lnTo>
                  <a:lnTo>
                    <a:pt x="1473" y="73"/>
                  </a:lnTo>
                  <a:lnTo>
                    <a:pt x="1492" y="80"/>
                  </a:lnTo>
                  <a:lnTo>
                    <a:pt x="1511" y="89"/>
                  </a:lnTo>
                  <a:lnTo>
                    <a:pt x="1527" y="99"/>
                  </a:lnTo>
                  <a:lnTo>
                    <a:pt x="1540" y="113"/>
                  </a:lnTo>
                  <a:lnTo>
                    <a:pt x="1554" y="131"/>
                  </a:lnTo>
                  <a:lnTo>
                    <a:pt x="1568" y="152"/>
                  </a:lnTo>
                  <a:lnTo>
                    <a:pt x="1582" y="174"/>
                  </a:lnTo>
                  <a:lnTo>
                    <a:pt x="1594" y="195"/>
                  </a:lnTo>
                  <a:lnTo>
                    <a:pt x="1605" y="216"/>
                  </a:lnTo>
                  <a:lnTo>
                    <a:pt x="1612" y="234"/>
                  </a:lnTo>
                  <a:lnTo>
                    <a:pt x="1616" y="248"/>
                  </a:lnTo>
                  <a:lnTo>
                    <a:pt x="1621" y="262"/>
                  </a:lnTo>
                  <a:lnTo>
                    <a:pt x="1632" y="283"/>
                  </a:lnTo>
                  <a:lnTo>
                    <a:pt x="1647" y="308"/>
                  </a:lnTo>
                  <a:lnTo>
                    <a:pt x="1663" y="334"/>
                  </a:lnTo>
                  <a:lnTo>
                    <a:pt x="1679" y="359"/>
                  </a:lnTo>
                  <a:lnTo>
                    <a:pt x="1695" y="382"/>
                  </a:lnTo>
                  <a:lnTo>
                    <a:pt x="1706" y="402"/>
                  </a:lnTo>
                  <a:lnTo>
                    <a:pt x="1711" y="412"/>
                  </a:lnTo>
                  <a:lnTo>
                    <a:pt x="1708" y="435"/>
                  </a:lnTo>
                  <a:lnTo>
                    <a:pt x="1693" y="469"/>
                  </a:lnTo>
                  <a:lnTo>
                    <a:pt x="1677" y="499"/>
                  </a:lnTo>
                  <a:lnTo>
                    <a:pt x="1670" y="511"/>
                  </a:lnTo>
                  <a:lnTo>
                    <a:pt x="1640" y="577"/>
                  </a:lnTo>
                  <a:lnTo>
                    <a:pt x="1572" y="637"/>
                  </a:lnTo>
                  <a:lnTo>
                    <a:pt x="1572" y="640"/>
                  </a:lnTo>
                  <a:lnTo>
                    <a:pt x="1572" y="649"/>
                  </a:lnTo>
                  <a:lnTo>
                    <a:pt x="1570" y="662"/>
                  </a:lnTo>
                  <a:lnTo>
                    <a:pt x="1561" y="676"/>
                  </a:lnTo>
                  <a:lnTo>
                    <a:pt x="1556" y="690"/>
                  </a:lnTo>
                  <a:lnTo>
                    <a:pt x="1556" y="704"/>
                  </a:lnTo>
                  <a:lnTo>
                    <a:pt x="1559" y="713"/>
                  </a:lnTo>
                  <a:lnTo>
                    <a:pt x="1561" y="716"/>
                  </a:lnTo>
                  <a:lnTo>
                    <a:pt x="1531" y="720"/>
                  </a:lnTo>
                  <a:lnTo>
                    <a:pt x="1531" y="725"/>
                  </a:lnTo>
                  <a:lnTo>
                    <a:pt x="1533" y="741"/>
                  </a:lnTo>
                  <a:lnTo>
                    <a:pt x="1533" y="761"/>
                  </a:lnTo>
                  <a:lnTo>
                    <a:pt x="1531" y="780"/>
                  </a:lnTo>
                  <a:lnTo>
                    <a:pt x="1527" y="796"/>
                  </a:lnTo>
                  <a:lnTo>
                    <a:pt x="1520" y="810"/>
                  </a:lnTo>
                  <a:lnTo>
                    <a:pt x="1510" y="821"/>
                  </a:lnTo>
                  <a:lnTo>
                    <a:pt x="1497" y="835"/>
                  </a:lnTo>
                  <a:lnTo>
                    <a:pt x="1490" y="842"/>
                  </a:lnTo>
                  <a:lnTo>
                    <a:pt x="1481" y="851"/>
                  </a:lnTo>
                  <a:lnTo>
                    <a:pt x="1473" y="858"/>
                  </a:lnTo>
                  <a:lnTo>
                    <a:pt x="1462" y="867"/>
                  </a:lnTo>
                  <a:lnTo>
                    <a:pt x="1453" y="874"/>
                  </a:lnTo>
                  <a:lnTo>
                    <a:pt x="1443" y="881"/>
                  </a:lnTo>
                  <a:lnTo>
                    <a:pt x="1432" y="888"/>
                  </a:lnTo>
                  <a:lnTo>
                    <a:pt x="1423" y="895"/>
                  </a:lnTo>
                  <a:lnTo>
                    <a:pt x="1413" y="900"/>
                  </a:lnTo>
                  <a:lnTo>
                    <a:pt x="1397" y="906"/>
                  </a:lnTo>
                  <a:lnTo>
                    <a:pt x="1381" y="911"/>
                  </a:lnTo>
                  <a:lnTo>
                    <a:pt x="1363" y="914"/>
                  </a:lnTo>
                  <a:lnTo>
                    <a:pt x="1347" y="920"/>
                  </a:lnTo>
                  <a:lnTo>
                    <a:pt x="1335" y="921"/>
                  </a:lnTo>
                  <a:lnTo>
                    <a:pt x="1326" y="925"/>
                  </a:lnTo>
                  <a:lnTo>
                    <a:pt x="1322" y="925"/>
                  </a:lnTo>
                  <a:lnTo>
                    <a:pt x="1319" y="944"/>
                  </a:lnTo>
                  <a:lnTo>
                    <a:pt x="1321" y="944"/>
                  </a:lnTo>
                  <a:lnTo>
                    <a:pt x="1326" y="944"/>
                  </a:lnTo>
                  <a:lnTo>
                    <a:pt x="1335" y="944"/>
                  </a:lnTo>
                  <a:lnTo>
                    <a:pt x="1344" y="946"/>
                  </a:lnTo>
                  <a:lnTo>
                    <a:pt x="1356" y="946"/>
                  </a:lnTo>
                  <a:lnTo>
                    <a:pt x="1367" y="950"/>
                  </a:lnTo>
                  <a:lnTo>
                    <a:pt x="1377" y="952"/>
                  </a:lnTo>
                  <a:lnTo>
                    <a:pt x="1388" y="955"/>
                  </a:lnTo>
                  <a:lnTo>
                    <a:pt x="1398" y="960"/>
                  </a:lnTo>
                  <a:lnTo>
                    <a:pt x="1411" y="971"/>
                  </a:lnTo>
                  <a:lnTo>
                    <a:pt x="1423" y="983"/>
                  </a:lnTo>
                  <a:lnTo>
                    <a:pt x="1436" y="1001"/>
                  </a:lnTo>
                  <a:lnTo>
                    <a:pt x="1448" y="1019"/>
                  </a:lnTo>
                  <a:lnTo>
                    <a:pt x="1457" y="1040"/>
                  </a:lnTo>
                  <a:lnTo>
                    <a:pt x="1462" y="1061"/>
                  </a:lnTo>
                  <a:lnTo>
                    <a:pt x="1462" y="1084"/>
                  </a:lnTo>
                  <a:lnTo>
                    <a:pt x="1462" y="1109"/>
                  </a:lnTo>
                  <a:lnTo>
                    <a:pt x="1469" y="1135"/>
                  </a:lnTo>
                  <a:lnTo>
                    <a:pt x="1476" y="1162"/>
                  </a:lnTo>
                  <a:lnTo>
                    <a:pt x="1487" y="1188"/>
                  </a:lnTo>
                  <a:lnTo>
                    <a:pt x="1497" y="1213"/>
                  </a:lnTo>
                  <a:lnTo>
                    <a:pt x="1508" y="1231"/>
                  </a:lnTo>
                  <a:lnTo>
                    <a:pt x="1515" y="1243"/>
                  </a:lnTo>
                  <a:lnTo>
                    <a:pt x="1517" y="1249"/>
                  </a:lnTo>
                  <a:lnTo>
                    <a:pt x="1519" y="1250"/>
                  </a:lnTo>
                  <a:lnTo>
                    <a:pt x="1526" y="1254"/>
                  </a:lnTo>
                  <a:lnTo>
                    <a:pt x="1536" y="1259"/>
                  </a:lnTo>
                  <a:lnTo>
                    <a:pt x="1549" y="1264"/>
                  </a:lnTo>
                  <a:lnTo>
                    <a:pt x="1559" y="1273"/>
                  </a:lnTo>
                  <a:lnTo>
                    <a:pt x="1572" y="1282"/>
                  </a:lnTo>
                  <a:lnTo>
                    <a:pt x="1580" y="1289"/>
                  </a:lnTo>
                  <a:lnTo>
                    <a:pt x="1586" y="1298"/>
                  </a:lnTo>
                  <a:lnTo>
                    <a:pt x="1591" y="1303"/>
                  </a:lnTo>
                  <a:lnTo>
                    <a:pt x="1600" y="1303"/>
                  </a:lnTo>
                  <a:lnTo>
                    <a:pt x="1610" y="1298"/>
                  </a:lnTo>
                  <a:lnTo>
                    <a:pt x="1621" y="1293"/>
                  </a:lnTo>
                  <a:lnTo>
                    <a:pt x="1632" y="1284"/>
                  </a:lnTo>
                  <a:lnTo>
                    <a:pt x="1640" y="1275"/>
                  </a:lnTo>
                  <a:lnTo>
                    <a:pt x="1647" y="1266"/>
                  </a:lnTo>
                  <a:lnTo>
                    <a:pt x="1651" y="1257"/>
                  </a:lnTo>
                  <a:lnTo>
                    <a:pt x="1655" y="1250"/>
                  </a:lnTo>
                  <a:lnTo>
                    <a:pt x="1660" y="1240"/>
                  </a:lnTo>
                  <a:lnTo>
                    <a:pt x="1665" y="1231"/>
                  </a:lnTo>
                  <a:lnTo>
                    <a:pt x="1674" y="1222"/>
                  </a:lnTo>
                  <a:lnTo>
                    <a:pt x="1681" y="1213"/>
                  </a:lnTo>
                  <a:lnTo>
                    <a:pt x="1690" y="1206"/>
                  </a:lnTo>
                  <a:lnTo>
                    <a:pt x="1699" y="1201"/>
                  </a:lnTo>
                  <a:lnTo>
                    <a:pt x="1706" y="1197"/>
                  </a:lnTo>
                  <a:lnTo>
                    <a:pt x="1720" y="1196"/>
                  </a:lnTo>
                  <a:lnTo>
                    <a:pt x="1730" y="1194"/>
                  </a:lnTo>
                  <a:lnTo>
                    <a:pt x="1738" y="1199"/>
                  </a:lnTo>
                  <a:lnTo>
                    <a:pt x="1741" y="1213"/>
                  </a:lnTo>
                  <a:lnTo>
                    <a:pt x="1738" y="1234"/>
                  </a:lnTo>
                  <a:lnTo>
                    <a:pt x="1730" y="1254"/>
                  </a:lnTo>
                  <a:lnTo>
                    <a:pt x="1723" y="1270"/>
                  </a:lnTo>
                  <a:lnTo>
                    <a:pt x="1720" y="1277"/>
                  </a:lnTo>
                  <a:lnTo>
                    <a:pt x="1722" y="1275"/>
                  </a:lnTo>
                  <a:lnTo>
                    <a:pt x="1727" y="1272"/>
                  </a:lnTo>
                  <a:lnTo>
                    <a:pt x="1734" y="1264"/>
                  </a:lnTo>
                  <a:lnTo>
                    <a:pt x="1743" y="1257"/>
                  </a:lnTo>
                  <a:lnTo>
                    <a:pt x="1752" y="1252"/>
                  </a:lnTo>
                  <a:lnTo>
                    <a:pt x="1760" y="1247"/>
                  </a:lnTo>
                  <a:lnTo>
                    <a:pt x="1768" y="1243"/>
                  </a:lnTo>
                  <a:lnTo>
                    <a:pt x="1775" y="1243"/>
                  </a:lnTo>
                  <a:lnTo>
                    <a:pt x="1785" y="1249"/>
                  </a:lnTo>
                  <a:lnTo>
                    <a:pt x="1792" y="1254"/>
                  </a:lnTo>
                  <a:lnTo>
                    <a:pt x="1798" y="1264"/>
                  </a:lnTo>
                  <a:lnTo>
                    <a:pt x="1799" y="1277"/>
                  </a:lnTo>
                  <a:lnTo>
                    <a:pt x="1794" y="1296"/>
                  </a:lnTo>
                  <a:lnTo>
                    <a:pt x="1783" y="1319"/>
                  </a:lnTo>
                  <a:lnTo>
                    <a:pt x="1771" y="1339"/>
                  </a:lnTo>
                  <a:lnTo>
                    <a:pt x="1766" y="1348"/>
                  </a:lnTo>
                  <a:lnTo>
                    <a:pt x="1849" y="1342"/>
                  </a:lnTo>
                  <a:lnTo>
                    <a:pt x="1852" y="1344"/>
                  </a:lnTo>
                  <a:lnTo>
                    <a:pt x="1858" y="1351"/>
                  </a:lnTo>
                  <a:lnTo>
                    <a:pt x="1863" y="1363"/>
                  </a:lnTo>
                  <a:lnTo>
                    <a:pt x="1859" y="1378"/>
                  </a:lnTo>
                  <a:lnTo>
                    <a:pt x="1854" y="1385"/>
                  </a:lnTo>
                  <a:lnTo>
                    <a:pt x="1847" y="1390"/>
                  </a:lnTo>
                  <a:lnTo>
                    <a:pt x="1838" y="1395"/>
                  </a:lnTo>
                  <a:lnTo>
                    <a:pt x="1829" y="1401"/>
                  </a:lnTo>
                  <a:lnTo>
                    <a:pt x="1819" y="1406"/>
                  </a:lnTo>
                  <a:lnTo>
                    <a:pt x="1810" y="1409"/>
                  </a:lnTo>
                  <a:lnTo>
                    <a:pt x="1803" y="1413"/>
                  </a:lnTo>
                  <a:lnTo>
                    <a:pt x="1796" y="1417"/>
                  </a:lnTo>
                  <a:lnTo>
                    <a:pt x="1785" y="1424"/>
                  </a:lnTo>
                  <a:lnTo>
                    <a:pt x="1776" y="1429"/>
                  </a:lnTo>
                  <a:lnTo>
                    <a:pt x="1773" y="1436"/>
                  </a:lnTo>
                  <a:lnTo>
                    <a:pt x="1775" y="1447"/>
                  </a:lnTo>
                  <a:lnTo>
                    <a:pt x="1785" y="1461"/>
                  </a:lnTo>
                  <a:lnTo>
                    <a:pt x="1798" y="1475"/>
                  </a:lnTo>
                  <a:lnTo>
                    <a:pt x="1812" y="1485"/>
                  </a:lnTo>
                  <a:lnTo>
                    <a:pt x="1824" y="1491"/>
                  </a:lnTo>
                  <a:lnTo>
                    <a:pt x="1833" y="1498"/>
                  </a:lnTo>
                  <a:lnTo>
                    <a:pt x="1835" y="1510"/>
                  </a:lnTo>
                  <a:lnTo>
                    <a:pt x="1835" y="1521"/>
                  </a:lnTo>
                  <a:lnTo>
                    <a:pt x="1835" y="1526"/>
                  </a:lnTo>
                  <a:lnTo>
                    <a:pt x="1833" y="1526"/>
                  </a:lnTo>
                  <a:lnTo>
                    <a:pt x="1829" y="1528"/>
                  </a:lnTo>
                  <a:lnTo>
                    <a:pt x="1824" y="1530"/>
                  </a:lnTo>
                  <a:lnTo>
                    <a:pt x="1817" y="1531"/>
                  </a:lnTo>
                  <a:lnTo>
                    <a:pt x="1808" y="1533"/>
                  </a:lnTo>
                  <a:lnTo>
                    <a:pt x="1799" y="1535"/>
                  </a:lnTo>
                  <a:lnTo>
                    <a:pt x="1789" y="1537"/>
                  </a:lnTo>
                  <a:lnTo>
                    <a:pt x="1780" y="1537"/>
                  </a:lnTo>
                  <a:lnTo>
                    <a:pt x="1771" y="1537"/>
                  </a:lnTo>
                  <a:lnTo>
                    <a:pt x="1762" y="1540"/>
                  </a:lnTo>
                  <a:lnTo>
                    <a:pt x="1755" y="1544"/>
                  </a:lnTo>
                  <a:lnTo>
                    <a:pt x="1748" y="1547"/>
                  </a:lnTo>
                  <a:lnTo>
                    <a:pt x="1739" y="1553"/>
                  </a:lnTo>
                  <a:lnTo>
                    <a:pt x="1730" y="1560"/>
                  </a:lnTo>
                  <a:lnTo>
                    <a:pt x="1722" y="1565"/>
                  </a:lnTo>
                  <a:lnTo>
                    <a:pt x="1711" y="1570"/>
                  </a:lnTo>
                  <a:lnTo>
                    <a:pt x="1692" y="1581"/>
                  </a:lnTo>
                  <a:lnTo>
                    <a:pt x="1677" y="1592"/>
                  </a:lnTo>
                  <a:lnTo>
                    <a:pt x="1669" y="1599"/>
                  </a:lnTo>
                  <a:lnTo>
                    <a:pt x="1665" y="1600"/>
                  </a:lnTo>
                  <a:lnTo>
                    <a:pt x="1586" y="1622"/>
                  </a:lnTo>
                  <a:lnTo>
                    <a:pt x="1584" y="1623"/>
                  </a:lnTo>
                  <a:lnTo>
                    <a:pt x="1577" y="1627"/>
                  </a:lnTo>
                  <a:lnTo>
                    <a:pt x="1566" y="1630"/>
                  </a:lnTo>
                  <a:lnTo>
                    <a:pt x="1552" y="1636"/>
                  </a:lnTo>
                  <a:lnTo>
                    <a:pt x="1538" y="1643"/>
                  </a:lnTo>
                  <a:lnTo>
                    <a:pt x="1522" y="1648"/>
                  </a:lnTo>
                  <a:lnTo>
                    <a:pt x="1506" y="1652"/>
                  </a:lnTo>
                  <a:lnTo>
                    <a:pt x="1492" y="1655"/>
                  </a:lnTo>
                  <a:lnTo>
                    <a:pt x="1474" y="1652"/>
                  </a:lnTo>
                  <a:lnTo>
                    <a:pt x="1451" y="1638"/>
                  </a:lnTo>
                  <a:lnTo>
                    <a:pt x="1425" y="1616"/>
                  </a:lnTo>
                  <a:lnTo>
                    <a:pt x="1395" y="1590"/>
                  </a:lnTo>
                  <a:lnTo>
                    <a:pt x="1368" y="1561"/>
                  </a:lnTo>
                  <a:lnTo>
                    <a:pt x="1345" y="1533"/>
                  </a:lnTo>
                  <a:lnTo>
                    <a:pt x="1328" y="1507"/>
                  </a:lnTo>
                  <a:lnTo>
                    <a:pt x="1319" y="1487"/>
                  </a:lnTo>
                  <a:lnTo>
                    <a:pt x="1308" y="1471"/>
                  </a:lnTo>
                  <a:lnTo>
                    <a:pt x="1296" y="1485"/>
                  </a:lnTo>
                  <a:lnTo>
                    <a:pt x="1285" y="1512"/>
                  </a:lnTo>
                  <a:lnTo>
                    <a:pt x="1278" y="1537"/>
                  </a:lnTo>
                  <a:lnTo>
                    <a:pt x="1273" y="1549"/>
                  </a:lnTo>
                  <a:lnTo>
                    <a:pt x="1264" y="1565"/>
                  </a:lnTo>
                  <a:lnTo>
                    <a:pt x="1252" y="1586"/>
                  </a:lnTo>
                  <a:lnTo>
                    <a:pt x="1238" y="1609"/>
                  </a:lnTo>
                  <a:lnTo>
                    <a:pt x="1222" y="1634"/>
                  </a:lnTo>
                  <a:lnTo>
                    <a:pt x="1208" y="1659"/>
                  </a:lnTo>
                  <a:lnTo>
                    <a:pt x="1194" y="1683"/>
                  </a:lnTo>
                  <a:lnTo>
                    <a:pt x="1185" y="1705"/>
                  </a:lnTo>
                  <a:lnTo>
                    <a:pt x="1167" y="1749"/>
                  </a:lnTo>
                  <a:lnTo>
                    <a:pt x="1151" y="1795"/>
                  </a:lnTo>
                  <a:lnTo>
                    <a:pt x="1139" y="1828"/>
                  </a:lnTo>
                  <a:lnTo>
                    <a:pt x="1133" y="1843"/>
                  </a:lnTo>
                  <a:lnTo>
                    <a:pt x="1130" y="1846"/>
                  </a:lnTo>
                  <a:lnTo>
                    <a:pt x="1121" y="1857"/>
                  </a:lnTo>
                  <a:lnTo>
                    <a:pt x="1112" y="1876"/>
                  </a:lnTo>
                  <a:lnTo>
                    <a:pt x="1109" y="1903"/>
                  </a:lnTo>
                  <a:lnTo>
                    <a:pt x="1105" y="1936"/>
                  </a:lnTo>
                  <a:lnTo>
                    <a:pt x="1096" y="2002"/>
                  </a:lnTo>
                  <a:lnTo>
                    <a:pt x="1082" y="2088"/>
                  </a:lnTo>
                  <a:lnTo>
                    <a:pt x="1066" y="2186"/>
                  </a:lnTo>
                  <a:lnTo>
                    <a:pt x="1050" y="2281"/>
                  </a:lnTo>
                  <a:lnTo>
                    <a:pt x="1036" y="2362"/>
                  </a:lnTo>
                  <a:lnTo>
                    <a:pt x="1026" y="2423"/>
                  </a:lnTo>
                  <a:lnTo>
                    <a:pt x="1020" y="2449"/>
                  </a:lnTo>
                  <a:lnTo>
                    <a:pt x="1008" y="2472"/>
                  </a:lnTo>
                  <a:lnTo>
                    <a:pt x="980" y="2525"/>
                  </a:lnTo>
                  <a:lnTo>
                    <a:pt x="939" y="2596"/>
                  </a:lnTo>
                  <a:lnTo>
                    <a:pt x="892" y="2679"/>
                  </a:lnTo>
                  <a:lnTo>
                    <a:pt x="844" y="2762"/>
                  </a:lnTo>
                  <a:lnTo>
                    <a:pt x="801" y="2836"/>
                  </a:lnTo>
                  <a:lnTo>
                    <a:pt x="768" y="2891"/>
                  </a:lnTo>
                  <a:lnTo>
                    <a:pt x="748" y="2921"/>
                  </a:lnTo>
                  <a:lnTo>
                    <a:pt x="738" y="2937"/>
                  </a:lnTo>
                  <a:lnTo>
                    <a:pt x="722" y="2960"/>
                  </a:lnTo>
                  <a:lnTo>
                    <a:pt x="706" y="2985"/>
                  </a:lnTo>
                  <a:lnTo>
                    <a:pt x="690" y="3010"/>
                  </a:lnTo>
                  <a:lnTo>
                    <a:pt x="674" y="3033"/>
                  </a:lnTo>
                  <a:lnTo>
                    <a:pt x="662" y="3054"/>
                  </a:lnTo>
                  <a:lnTo>
                    <a:pt x="653" y="3066"/>
                  </a:lnTo>
                  <a:lnTo>
                    <a:pt x="650" y="3071"/>
                  </a:lnTo>
                  <a:lnTo>
                    <a:pt x="646" y="3075"/>
                  </a:lnTo>
                  <a:lnTo>
                    <a:pt x="641" y="3086"/>
                  </a:lnTo>
                  <a:lnTo>
                    <a:pt x="639" y="3098"/>
                  </a:lnTo>
                  <a:lnTo>
                    <a:pt x="650" y="3110"/>
                  </a:lnTo>
                  <a:lnTo>
                    <a:pt x="658" y="3116"/>
                  </a:lnTo>
                  <a:lnTo>
                    <a:pt x="665" y="3117"/>
                  </a:lnTo>
                  <a:lnTo>
                    <a:pt x="673" y="3119"/>
                  </a:lnTo>
                  <a:lnTo>
                    <a:pt x="680" y="3119"/>
                  </a:lnTo>
                  <a:lnTo>
                    <a:pt x="687" y="3117"/>
                  </a:lnTo>
                  <a:lnTo>
                    <a:pt x="695" y="3117"/>
                  </a:lnTo>
                  <a:lnTo>
                    <a:pt x="703" y="3116"/>
                  </a:lnTo>
                  <a:lnTo>
                    <a:pt x="713" y="3116"/>
                  </a:lnTo>
                  <a:lnTo>
                    <a:pt x="724" y="3116"/>
                  </a:lnTo>
                  <a:lnTo>
                    <a:pt x="734" y="3114"/>
                  </a:lnTo>
                  <a:lnTo>
                    <a:pt x="743" y="3114"/>
                  </a:lnTo>
                  <a:lnTo>
                    <a:pt x="752" y="3114"/>
                  </a:lnTo>
                  <a:lnTo>
                    <a:pt x="759" y="3116"/>
                  </a:lnTo>
                  <a:lnTo>
                    <a:pt x="764" y="3117"/>
                  </a:lnTo>
                  <a:lnTo>
                    <a:pt x="770" y="3123"/>
                  </a:lnTo>
                  <a:lnTo>
                    <a:pt x="773" y="3132"/>
                  </a:lnTo>
                  <a:lnTo>
                    <a:pt x="778" y="3151"/>
                  </a:lnTo>
                  <a:lnTo>
                    <a:pt x="777" y="3167"/>
                  </a:lnTo>
                  <a:lnTo>
                    <a:pt x="775" y="3179"/>
                  </a:lnTo>
                  <a:lnTo>
                    <a:pt x="773" y="3185"/>
                  </a:lnTo>
                  <a:lnTo>
                    <a:pt x="777" y="3185"/>
                  </a:lnTo>
                  <a:lnTo>
                    <a:pt x="784" y="3185"/>
                  </a:lnTo>
                  <a:lnTo>
                    <a:pt x="794" y="3188"/>
                  </a:lnTo>
                  <a:lnTo>
                    <a:pt x="803" y="3195"/>
                  </a:lnTo>
                  <a:lnTo>
                    <a:pt x="810" y="3208"/>
                  </a:lnTo>
                  <a:lnTo>
                    <a:pt x="814" y="3222"/>
                  </a:lnTo>
                  <a:lnTo>
                    <a:pt x="817" y="3232"/>
                  </a:lnTo>
                  <a:lnTo>
                    <a:pt x="817" y="3236"/>
                  </a:lnTo>
                  <a:lnTo>
                    <a:pt x="817" y="3239"/>
                  </a:lnTo>
                  <a:lnTo>
                    <a:pt x="816" y="3246"/>
                  </a:lnTo>
                  <a:lnTo>
                    <a:pt x="816" y="3259"/>
                  </a:lnTo>
                  <a:lnTo>
                    <a:pt x="817" y="3269"/>
                  </a:lnTo>
                  <a:lnTo>
                    <a:pt x="819" y="3280"/>
                  </a:lnTo>
                  <a:lnTo>
                    <a:pt x="819" y="3289"/>
                  </a:lnTo>
                  <a:lnTo>
                    <a:pt x="817" y="3299"/>
                  </a:lnTo>
                  <a:lnTo>
                    <a:pt x="814" y="3310"/>
                  </a:lnTo>
                  <a:lnTo>
                    <a:pt x="809" y="3322"/>
                  </a:lnTo>
                  <a:lnTo>
                    <a:pt x="798" y="3335"/>
                  </a:lnTo>
                  <a:lnTo>
                    <a:pt x="784" y="3342"/>
                  </a:lnTo>
                  <a:lnTo>
                    <a:pt x="764" y="3344"/>
                  </a:lnTo>
                  <a:lnTo>
                    <a:pt x="754" y="3342"/>
                  </a:lnTo>
                  <a:lnTo>
                    <a:pt x="743" y="3340"/>
                  </a:lnTo>
                  <a:lnTo>
                    <a:pt x="734" y="3338"/>
                  </a:lnTo>
                  <a:lnTo>
                    <a:pt x="724" y="3337"/>
                  </a:lnTo>
                  <a:lnTo>
                    <a:pt x="715" y="3335"/>
                  </a:lnTo>
                  <a:lnTo>
                    <a:pt x="704" y="3335"/>
                  </a:lnTo>
                  <a:lnTo>
                    <a:pt x="695" y="3337"/>
                  </a:lnTo>
                  <a:lnTo>
                    <a:pt x="685" y="3340"/>
                  </a:lnTo>
                  <a:lnTo>
                    <a:pt x="674" y="3342"/>
                  </a:lnTo>
                  <a:lnTo>
                    <a:pt x="664" y="3344"/>
                  </a:lnTo>
                  <a:lnTo>
                    <a:pt x="653" y="3342"/>
                  </a:lnTo>
                  <a:lnTo>
                    <a:pt x="642" y="3340"/>
                  </a:lnTo>
                  <a:lnTo>
                    <a:pt x="630" y="3338"/>
                  </a:lnTo>
                  <a:lnTo>
                    <a:pt x="614" y="3337"/>
                  </a:lnTo>
                  <a:lnTo>
                    <a:pt x="597" y="3335"/>
                  </a:lnTo>
                  <a:lnTo>
                    <a:pt x="575" y="3335"/>
                  </a:lnTo>
                  <a:lnTo>
                    <a:pt x="552" y="3335"/>
                  </a:lnTo>
                  <a:lnTo>
                    <a:pt x="535" y="3337"/>
                  </a:lnTo>
                  <a:lnTo>
                    <a:pt x="519" y="3337"/>
                  </a:lnTo>
                  <a:lnTo>
                    <a:pt x="506" y="3338"/>
                  </a:lnTo>
                  <a:lnTo>
                    <a:pt x="494" y="3340"/>
                  </a:lnTo>
                  <a:lnTo>
                    <a:pt x="482" y="3340"/>
                  </a:lnTo>
                  <a:lnTo>
                    <a:pt x="469" y="3340"/>
                  </a:lnTo>
                  <a:lnTo>
                    <a:pt x="455" y="3340"/>
                  </a:lnTo>
                  <a:lnTo>
                    <a:pt x="441" y="3338"/>
                  </a:lnTo>
                  <a:lnTo>
                    <a:pt x="427" y="3335"/>
                  </a:lnTo>
                  <a:lnTo>
                    <a:pt x="413" y="3330"/>
                  </a:lnTo>
                  <a:lnTo>
                    <a:pt x="401" y="3322"/>
                  </a:lnTo>
                  <a:lnTo>
                    <a:pt x="390" y="3314"/>
                  </a:lnTo>
                  <a:lnTo>
                    <a:pt x="381" y="3303"/>
                  </a:lnTo>
                  <a:lnTo>
                    <a:pt x="374" y="3287"/>
                  </a:lnTo>
                  <a:lnTo>
                    <a:pt x="370" y="3269"/>
                  </a:lnTo>
                  <a:lnTo>
                    <a:pt x="370" y="3229"/>
                  </a:lnTo>
                  <a:lnTo>
                    <a:pt x="379" y="3190"/>
                  </a:lnTo>
                  <a:lnTo>
                    <a:pt x="393" y="3158"/>
                  </a:lnTo>
                  <a:lnTo>
                    <a:pt x="416" y="3135"/>
                  </a:lnTo>
                  <a:lnTo>
                    <a:pt x="436" y="3100"/>
                  </a:lnTo>
                  <a:lnTo>
                    <a:pt x="445" y="3038"/>
                  </a:lnTo>
                  <a:lnTo>
                    <a:pt x="446" y="2981"/>
                  </a:lnTo>
                  <a:lnTo>
                    <a:pt x="446" y="2956"/>
                  </a:lnTo>
                  <a:lnTo>
                    <a:pt x="450" y="2817"/>
                  </a:lnTo>
                  <a:lnTo>
                    <a:pt x="446" y="2815"/>
                  </a:lnTo>
                  <a:lnTo>
                    <a:pt x="438" y="2813"/>
                  </a:lnTo>
                  <a:lnTo>
                    <a:pt x="425" y="2813"/>
                  </a:lnTo>
                  <a:lnTo>
                    <a:pt x="411" y="2817"/>
                  </a:lnTo>
                  <a:lnTo>
                    <a:pt x="404" y="2820"/>
                  </a:lnTo>
                  <a:lnTo>
                    <a:pt x="397" y="2824"/>
                  </a:lnTo>
                  <a:lnTo>
                    <a:pt x="390" y="2827"/>
                  </a:lnTo>
                  <a:lnTo>
                    <a:pt x="383" y="2829"/>
                  </a:lnTo>
                  <a:lnTo>
                    <a:pt x="374" y="2831"/>
                  </a:lnTo>
                  <a:lnTo>
                    <a:pt x="365" y="2829"/>
                  </a:lnTo>
                  <a:lnTo>
                    <a:pt x="356" y="2827"/>
                  </a:lnTo>
                  <a:lnTo>
                    <a:pt x="346" y="2822"/>
                  </a:lnTo>
                  <a:lnTo>
                    <a:pt x="337" y="2817"/>
                  </a:lnTo>
                  <a:lnTo>
                    <a:pt x="330" y="2808"/>
                  </a:lnTo>
                  <a:lnTo>
                    <a:pt x="325" y="2801"/>
                  </a:lnTo>
                  <a:lnTo>
                    <a:pt x="321" y="2792"/>
                  </a:lnTo>
                  <a:lnTo>
                    <a:pt x="316" y="2785"/>
                  </a:lnTo>
                  <a:lnTo>
                    <a:pt x="310" y="2781"/>
                  </a:lnTo>
                  <a:lnTo>
                    <a:pt x="302" y="2778"/>
                  </a:lnTo>
                  <a:lnTo>
                    <a:pt x="291" y="2778"/>
                  </a:lnTo>
                  <a:lnTo>
                    <a:pt x="279" y="2780"/>
                  </a:lnTo>
                  <a:lnTo>
                    <a:pt x="268" y="2780"/>
                  </a:lnTo>
                  <a:lnTo>
                    <a:pt x="259" y="2778"/>
                  </a:lnTo>
                  <a:lnTo>
                    <a:pt x="250" y="2776"/>
                  </a:lnTo>
                  <a:lnTo>
                    <a:pt x="245" y="2771"/>
                  </a:lnTo>
                  <a:lnTo>
                    <a:pt x="240" y="2764"/>
                  </a:lnTo>
                  <a:lnTo>
                    <a:pt x="238" y="2755"/>
                  </a:lnTo>
                  <a:lnTo>
                    <a:pt x="236" y="2743"/>
                  </a:lnTo>
                  <a:lnTo>
                    <a:pt x="240" y="2705"/>
                  </a:lnTo>
                  <a:lnTo>
                    <a:pt x="250" y="2658"/>
                  </a:lnTo>
                  <a:lnTo>
                    <a:pt x="259" y="2617"/>
                  </a:lnTo>
                  <a:lnTo>
                    <a:pt x="263" y="2599"/>
                  </a:lnTo>
                  <a:lnTo>
                    <a:pt x="259" y="2596"/>
                  </a:lnTo>
                  <a:lnTo>
                    <a:pt x="249" y="2589"/>
                  </a:lnTo>
                  <a:lnTo>
                    <a:pt x="235" y="2575"/>
                  </a:lnTo>
                  <a:lnTo>
                    <a:pt x="222" y="2559"/>
                  </a:lnTo>
                  <a:lnTo>
                    <a:pt x="219" y="2546"/>
                  </a:lnTo>
                  <a:lnTo>
                    <a:pt x="217" y="2530"/>
                  </a:lnTo>
                  <a:lnTo>
                    <a:pt x="219" y="2509"/>
                  </a:lnTo>
                  <a:lnTo>
                    <a:pt x="224" y="2488"/>
                  </a:lnTo>
                  <a:lnTo>
                    <a:pt x="231" y="2469"/>
                  </a:lnTo>
                  <a:lnTo>
                    <a:pt x="240" y="2451"/>
                  </a:lnTo>
                  <a:lnTo>
                    <a:pt x="250" y="2437"/>
                  </a:lnTo>
                  <a:lnTo>
                    <a:pt x="263" y="2430"/>
                  </a:lnTo>
                  <a:lnTo>
                    <a:pt x="277" y="2426"/>
                  </a:lnTo>
                  <a:lnTo>
                    <a:pt x="295" y="2421"/>
                  </a:lnTo>
                  <a:lnTo>
                    <a:pt x="314" y="2415"/>
                  </a:lnTo>
                  <a:lnTo>
                    <a:pt x="332" y="2410"/>
                  </a:lnTo>
                  <a:lnTo>
                    <a:pt x="349" y="2407"/>
                  </a:lnTo>
                  <a:lnTo>
                    <a:pt x="363" y="2403"/>
                  </a:lnTo>
                  <a:lnTo>
                    <a:pt x="372" y="2400"/>
                  </a:lnTo>
                  <a:lnTo>
                    <a:pt x="376" y="2400"/>
                  </a:lnTo>
                  <a:lnTo>
                    <a:pt x="411" y="2331"/>
                  </a:lnTo>
                  <a:lnTo>
                    <a:pt x="413" y="2327"/>
                  </a:lnTo>
                  <a:lnTo>
                    <a:pt x="422" y="2316"/>
                  </a:lnTo>
                  <a:lnTo>
                    <a:pt x="431" y="2301"/>
                  </a:lnTo>
                  <a:lnTo>
                    <a:pt x="445" y="2283"/>
                  </a:lnTo>
                  <a:lnTo>
                    <a:pt x="459" y="2263"/>
                  </a:lnTo>
                  <a:lnTo>
                    <a:pt x="473" y="2246"/>
                  </a:lnTo>
                  <a:lnTo>
                    <a:pt x="485" y="2232"/>
                  </a:lnTo>
                  <a:lnTo>
                    <a:pt x="496" y="2221"/>
                  </a:lnTo>
                  <a:lnTo>
                    <a:pt x="499" y="2212"/>
                  </a:lnTo>
                  <a:lnTo>
                    <a:pt x="494" y="2198"/>
                  </a:lnTo>
                  <a:lnTo>
                    <a:pt x="484" y="2182"/>
                  </a:lnTo>
                  <a:lnTo>
                    <a:pt x="466" y="2164"/>
                  </a:lnTo>
                  <a:lnTo>
                    <a:pt x="446" y="2147"/>
                  </a:lnTo>
                  <a:lnTo>
                    <a:pt x="427" y="2127"/>
                  </a:lnTo>
                  <a:lnTo>
                    <a:pt x="409" y="2111"/>
                  </a:lnTo>
                  <a:lnTo>
                    <a:pt x="395" y="2097"/>
                  </a:lnTo>
                  <a:lnTo>
                    <a:pt x="381" y="2078"/>
                  </a:lnTo>
                  <a:lnTo>
                    <a:pt x="362" y="2048"/>
                  </a:lnTo>
                  <a:lnTo>
                    <a:pt x="340" y="2009"/>
                  </a:lnTo>
                  <a:lnTo>
                    <a:pt x="321" y="1963"/>
                  </a:lnTo>
                  <a:lnTo>
                    <a:pt x="309" y="1915"/>
                  </a:lnTo>
                  <a:lnTo>
                    <a:pt x="305" y="1866"/>
                  </a:lnTo>
                  <a:lnTo>
                    <a:pt x="318" y="1820"/>
                  </a:lnTo>
                  <a:lnTo>
                    <a:pt x="346" y="1775"/>
                  </a:lnTo>
                  <a:lnTo>
                    <a:pt x="379" y="1735"/>
                  </a:lnTo>
                  <a:lnTo>
                    <a:pt x="406" y="1699"/>
                  </a:lnTo>
                  <a:lnTo>
                    <a:pt x="425" y="1666"/>
                  </a:lnTo>
                  <a:lnTo>
                    <a:pt x="438" y="1638"/>
                  </a:lnTo>
                  <a:lnTo>
                    <a:pt x="445" y="1613"/>
                  </a:lnTo>
                  <a:lnTo>
                    <a:pt x="448" y="1595"/>
                  </a:lnTo>
                  <a:lnTo>
                    <a:pt x="450" y="1584"/>
                  </a:lnTo>
                  <a:lnTo>
                    <a:pt x="450" y="1581"/>
                  </a:lnTo>
                  <a:lnTo>
                    <a:pt x="452" y="1579"/>
                  </a:lnTo>
                  <a:lnTo>
                    <a:pt x="457" y="1574"/>
                  </a:lnTo>
                  <a:lnTo>
                    <a:pt x="464" y="1567"/>
                  </a:lnTo>
                  <a:lnTo>
                    <a:pt x="473" y="1558"/>
                  </a:lnTo>
                  <a:lnTo>
                    <a:pt x="482" y="1551"/>
                  </a:lnTo>
                  <a:lnTo>
                    <a:pt x="491" y="1544"/>
                  </a:lnTo>
                  <a:lnTo>
                    <a:pt x="498" y="1539"/>
                  </a:lnTo>
                  <a:lnTo>
                    <a:pt x="505" y="1537"/>
                  </a:lnTo>
                  <a:lnTo>
                    <a:pt x="515" y="1530"/>
                  </a:lnTo>
                  <a:lnTo>
                    <a:pt x="526" y="1516"/>
                  </a:lnTo>
                  <a:lnTo>
                    <a:pt x="533" y="1503"/>
                  </a:lnTo>
                  <a:lnTo>
                    <a:pt x="535" y="1496"/>
                  </a:lnTo>
                  <a:lnTo>
                    <a:pt x="537" y="1494"/>
                  </a:lnTo>
                  <a:lnTo>
                    <a:pt x="540" y="1493"/>
                  </a:lnTo>
                  <a:lnTo>
                    <a:pt x="545" y="1487"/>
                  </a:lnTo>
                  <a:lnTo>
                    <a:pt x="554" y="1482"/>
                  </a:lnTo>
                  <a:lnTo>
                    <a:pt x="565" y="1475"/>
                  </a:lnTo>
                  <a:lnTo>
                    <a:pt x="575" y="1464"/>
                  </a:lnTo>
                  <a:lnTo>
                    <a:pt x="588" y="1454"/>
                  </a:lnTo>
                  <a:lnTo>
                    <a:pt x="600" y="1441"/>
                  </a:lnTo>
                  <a:lnTo>
                    <a:pt x="620" y="1406"/>
                  </a:lnTo>
                  <a:lnTo>
                    <a:pt x="628" y="1356"/>
                  </a:lnTo>
                  <a:lnTo>
                    <a:pt x="630" y="1309"/>
                  </a:lnTo>
                  <a:lnTo>
                    <a:pt x="630" y="1273"/>
                  </a:lnTo>
                  <a:lnTo>
                    <a:pt x="630" y="1241"/>
                  </a:lnTo>
                  <a:lnTo>
                    <a:pt x="632" y="1208"/>
                  </a:lnTo>
                  <a:lnTo>
                    <a:pt x="634" y="1180"/>
                  </a:lnTo>
                  <a:lnTo>
                    <a:pt x="634" y="1169"/>
                  </a:lnTo>
                  <a:lnTo>
                    <a:pt x="491" y="1194"/>
                  </a:lnTo>
                  <a:lnTo>
                    <a:pt x="485" y="1201"/>
                  </a:lnTo>
                  <a:lnTo>
                    <a:pt x="475" y="1217"/>
                  </a:lnTo>
                  <a:lnTo>
                    <a:pt x="462" y="1240"/>
                  </a:lnTo>
                  <a:lnTo>
                    <a:pt x="455" y="1263"/>
                  </a:lnTo>
                  <a:lnTo>
                    <a:pt x="454" y="1287"/>
                  </a:lnTo>
                  <a:lnTo>
                    <a:pt x="454" y="1314"/>
                  </a:lnTo>
                  <a:lnTo>
                    <a:pt x="452" y="1342"/>
                  </a:lnTo>
                  <a:lnTo>
                    <a:pt x="450" y="1372"/>
                  </a:lnTo>
                  <a:lnTo>
                    <a:pt x="441" y="1402"/>
                  </a:lnTo>
                  <a:lnTo>
                    <a:pt x="423" y="1432"/>
                  </a:lnTo>
                  <a:lnTo>
                    <a:pt x="408" y="1454"/>
                  </a:lnTo>
                  <a:lnTo>
                    <a:pt x="401" y="1462"/>
                  </a:lnTo>
                  <a:lnTo>
                    <a:pt x="397" y="1466"/>
                  </a:lnTo>
                  <a:lnTo>
                    <a:pt x="386" y="1475"/>
                  </a:lnTo>
                  <a:lnTo>
                    <a:pt x="376" y="1491"/>
                  </a:lnTo>
                  <a:lnTo>
                    <a:pt x="367" y="1516"/>
                  </a:lnTo>
                  <a:lnTo>
                    <a:pt x="362" y="1544"/>
                  </a:lnTo>
                  <a:lnTo>
                    <a:pt x="358" y="1565"/>
                  </a:lnTo>
                  <a:lnTo>
                    <a:pt x="355" y="1584"/>
                  </a:lnTo>
                  <a:lnTo>
                    <a:pt x="346" y="1600"/>
                  </a:lnTo>
                  <a:lnTo>
                    <a:pt x="339" y="1609"/>
                  </a:lnTo>
                  <a:lnTo>
                    <a:pt x="326" y="1618"/>
                  </a:lnTo>
                  <a:lnTo>
                    <a:pt x="312" y="1627"/>
                  </a:lnTo>
                  <a:lnTo>
                    <a:pt x="296" y="1636"/>
                  </a:lnTo>
                  <a:lnTo>
                    <a:pt x="282" y="1645"/>
                  </a:lnTo>
                  <a:lnTo>
                    <a:pt x="266" y="1652"/>
                  </a:lnTo>
                  <a:lnTo>
                    <a:pt x="256" y="1657"/>
                  </a:lnTo>
                  <a:lnTo>
                    <a:pt x="247" y="1661"/>
                  </a:lnTo>
                  <a:lnTo>
                    <a:pt x="240" y="1666"/>
                  </a:lnTo>
                  <a:lnTo>
                    <a:pt x="233" y="1678"/>
                  </a:lnTo>
                  <a:lnTo>
                    <a:pt x="222" y="1692"/>
                  </a:lnTo>
                  <a:lnTo>
                    <a:pt x="212" y="1710"/>
                  </a:lnTo>
                  <a:lnTo>
                    <a:pt x="199" y="1728"/>
                  </a:lnTo>
                  <a:lnTo>
                    <a:pt x="189" y="1745"/>
                  </a:lnTo>
                  <a:lnTo>
                    <a:pt x="178" y="1758"/>
                  </a:lnTo>
                  <a:lnTo>
                    <a:pt x="167" y="1765"/>
                  </a:lnTo>
                  <a:lnTo>
                    <a:pt x="157" y="1767"/>
                  </a:lnTo>
                  <a:lnTo>
                    <a:pt x="146" y="1765"/>
                  </a:lnTo>
                  <a:lnTo>
                    <a:pt x="136" y="1761"/>
                  </a:lnTo>
                  <a:lnTo>
                    <a:pt x="127" y="1756"/>
                  </a:lnTo>
                  <a:lnTo>
                    <a:pt x="118" y="1751"/>
                  </a:lnTo>
                  <a:lnTo>
                    <a:pt x="111" y="1745"/>
                  </a:lnTo>
                  <a:lnTo>
                    <a:pt x="106" y="1742"/>
                  </a:lnTo>
                  <a:lnTo>
                    <a:pt x="104" y="1740"/>
                  </a:lnTo>
                  <a:lnTo>
                    <a:pt x="100" y="1740"/>
                  </a:lnTo>
                  <a:lnTo>
                    <a:pt x="90" y="1740"/>
                  </a:lnTo>
                  <a:lnTo>
                    <a:pt x="76" y="1738"/>
                  </a:lnTo>
                  <a:lnTo>
                    <a:pt x="63" y="1729"/>
                  </a:lnTo>
                  <a:lnTo>
                    <a:pt x="54" y="1715"/>
                  </a:lnTo>
                  <a:lnTo>
                    <a:pt x="51" y="1699"/>
                  </a:lnTo>
                  <a:lnTo>
                    <a:pt x="49" y="1685"/>
                  </a:lnTo>
                  <a:lnTo>
                    <a:pt x="49" y="1680"/>
                  </a:lnTo>
                  <a:lnTo>
                    <a:pt x="14" y="1661"/>
                  </a:lnTo>
                  <a:lnTo>
                    <a:pt x="19" y="1625"/>
                  </a:lnTo>
                  <a:lnTo>
                    <a:pt x="14" y="1623"/>
                  </a:lnTo>
                  <a:lnTo>
                    <a:pt x="7" y="1616"/>
                  </a:lnTo>
                  <a:lnTo>
                    <a:pt x="0" y="1606"/>
                  </a:lnTo>
                  <a:lnTo>
                    <a:pt x="3" y="1592"/>
                  </a:lnTo>
                  <a:lnTo>
                    <a:pt x="12" y="1584"/>
                  </a:lnTo>
                  <a:lnTo>
                    <a:pt x="23" y="1576"/>
                  </a:lnTo>
                  <a:lnTo>
                    <a:pt x="37" y="1569"/>
                  </a:lnTo>
                  <a:lnTo>
                    <a:pt x="51" y="1563"/>
                  </a:lnTo>
                  <a:lnTo>
                    <a:pt x="67" y="1556"/>
                  </a:lnTo>
                  <a:lnTo>
                    <a:pt x="81" y="1553"/>
                  </a:lnTo>
                  <a:lnTo>
                    <a:pt x="93" y="1547"/>
                  </a:lnTo>
                  <a:lnTo>
                    <a:pt x="104" y="1546"/>
                  </a:lnTo>
                  <a:lnTo>
                    <a:pt x="114" y="1531"/>
                  </a:lnTo>
                  <a:lnTo>
                    <a:pt x="121" y="1500"/>
                  </a:lnTo>
                  <a:lnTo>
                    <a:pt x="127" y="1466"/>
                  </a:lnTo>
                  <a:lnTo>
                    <a:pt x="137" y="1441"/>
                  </a:lnTo>
                  <a:lnTo>
                    <a:pt x="146" y="1434"/>
                  </a:lnTo>
                  <a:lnTo>
                    <a:pt x="155" y="1425"/>
                  </a:lnTo>
                  <a:lnTo>
                    <a:pt x="167" y="1417"/>
                  </a:lnTo>
                  <a:lnTo>
                    <a:pt x="178" y="1409"/>
                  </a:lnTo>
                  <a:lnTo>
                    <a:pt x="187" y="1402"/>
                  </a:lnTo>
                  <a:lnTo>
                    <a:pt x="196" y="1397"/>
                  </a:lnTo>
                  <a:lnTo>
                    <a:pt x="201" y="1394"/>
                  </a:lnTo>
                  <a:lnTo>
                    <a:pt x="203" y="1392"/>
                  </a:lnTo>
                  <a:lnTo>
                    <a:pt x="212" y="1312"/>
                  </a:lnTo>
                  <a:lnTo>
                    <a:pt x="215" y="1289"/>
                  </a:lnTo>
                  <a:lnTo>
                    <a:pt x="224" y="1234"/>
                  </a:lnTo>
                  <a:lnTo>
                    <a:pt x="238" y="1174"/>
                  </a:lnTo>
                  <a:lnTo>
                    <a:pt x="252" y="1134"/>
                  </a:lnTo>
                  <a:lnTo>
                    <a:pt x="261" y="1119"/>
                  </a:lnTo>
                  <a:lnTo>
                    <a:pt x="273" y="1098"/>
                  </a:lnTo>
                  <a:lnTo>
                    <a:pt x="289" y="1075"/>
                  </a:lnTo>
                  <a:lnTo>
                    <a:pt x="312" y="1047"/>
                  </a:lnTo>
                  <a:lnTo>
                    <a:pt x="340" y="1019"/>
                  </a:lnTo>
                  <a:lnTo>
                    <a:pt x="374" y="990"/>
                  </a:lnTo>
                  <a:lnTo>
                    <a:pt x="416" y="964"/>
                  </a:lnTo>
                  <a:lnTo>
                    <a:pt x="466" y="939"/>
                  </a:lnTo>
                  <a:lnTo>
                    <a:pt x="492" y="927"/>
                  </a:lnTo>
                  <a:lnTo>
                    <a:pt x="521" y="914"/>
                  </a:lnTo>
                  <a:lnTo>
                    <a:pt x="547" y="898"/>
                  </a:lnTo>
                  <a:lnTo>
                    <a:pt x="574" y="884"/>
                  </a:lnTo>
                  <a:lnTo>
                    <a:pt x="602" y="868"/>
                  </a:lnTo>
                  <a:lnTo>
                    <a:pt x="628" y="853"/>
                  </a:lnTo>
                  <a:lnTo>
                    <a:pt x="655" y="837"/>
                  </a:lnTo>
                  <a:lnTo>
                    <a:pt x="680" y="821"/>
                  </a:lnTo>
                  <a:lnTo>
                    <a:pt x="704" y="807"/>
                  </a:lnTo>
                  <a:lnTo>
                    <a:pt x="729" y="792"/>
                  </a:lnTo>
                  <a:lnTo>
                    <a:pt x="752" y="780"/>
                  </a:lnTo>
                  <a:lnTo>
                    <a:pt x="775" y="769"/>
                  </a:lnTo>
                  <a:lnTo>
                    <a:pt x="796" y="761"/>
                  </a:lnTo>
                  <a:lnTo>
                    <a:pt x="817" y="755"/>
                  </a:lnTo>
                  <a:lnTo>
                    <a:pt x="835" y="750"/>
                  </a:lnTo>
                  <a:lnTo>
                    <a:pt x="853" y="750"/>
                  </a:lnTo>
                  <a:lnTo>
                    <a:pt x="884" y="752"/>
                  </a:lnTo>
                  <a:lnTo>
                    <a:pt x="909" y="755"/>
                  </a:lnTo>
                  <a:lnTo>
                    <a:pt x="932" y="761"/>
                  </a:lnTo>
                  <a:lnTo>
                    <a:pt x="948" y="764"/>
                  </a:lnTo>
                  <a:lnTo>
                    <a:pt x="960" y="768"/>
                  </a:lnTo>
                  <a:lnTo>
                    <a:pt x="969" y="771"/>
                  </a:lnTo>
                  <a:lnTo>
                    <a:pt x="975" y="775"/>
                  </a:lnTo>
                  <a:lnTo>
                    <a:pt x="976" y="775"/>
                  </a:lnTo>
                  <a:lnTo>
                    <a:pt x="973" y="741"/>
                  </a:lnTo>
                  <a:lnTo>
                    <a:pt x="1001" y="725"/>
                  </a:lnTo>
                  <a:lnTo>
                    <a:pt x="999" y="725"/>
                  </a:lnTo>
                  <a:lnTo>
                    <a:pt x="992" y="725"/>
                  </a:lnTo>
                  <a:lnTo>
                    <a:pt x="983" y="725"/>
                  </a:lnTo>
                  <a:lnTo>
                    <a:pt x="973" y="725"/>
                  </a:lnTo>
                  <a:lnTo>
                    <a:pt x="960" y="723"/>
                  </a:lnTo>
                  <a:lnTo>
                    <a:pt x="948" y="723"/>
                  </a:lnTo>
                  <a:lnTo>
                    <a:pt x="934" y="722"/>
                  </a:lnTo>
                  <a:lnTo>
                    <a:pt x="923" y="720"/>
                  </a:lnTo>
                  <a:lnTo>
                    <a:pt x="913" y="716"/>
                  </a:lnTo>
                  <a:lnTo>
                    <a:pt x="902" y="708"/>
                  </a:lnTo>
                  <a:lnTo>
                    <a:pt x="893" y="695"/>
                  </a:lnTo>
                  <a:lnTo>
                    <a:pt x="884" y="683"/>
                  </a:lnTo>
                  <a:lnTo>
                    <a:pt x="877" y="669"/>
                  </a:lnTo>
                  <a:lnTo>
                    <a:pt x="870" y="654"/>
                  </a:lnTo>
                  <a:lnTo>
                    <a:pt x="867" y="644"/>
                  </a:lnTo>
                  <a:lnTo>
                    <a:pt x="863" y="637"/>
                  </a:lnTo>
                  <a:lnTo>
                    <a:pt x="860" y="630"/>
                  </a:lnTo>
                  <a:lnTo>
                    <a:pt x="854" y="623"/>
                  </a:lnTo>
                  <a:lnTo>
                    <a:pt x="846" y="612"/>
                  </a:lnTo>
                  <a:lnTo>
                    <a:pt x="837" y="601"/>
                  </a:lnTo>
                  <a:lnTo>
                    <a:pt x="828" y="591"/>
                  </a:lnTo>
                  <a:lnTo>
                    <a:pt x="821" y="578"/>
                  </a:lnTo>
                  <a:lnTo>
                    <a:pt x="814" y="564"/>
                  </a:lnTo>
                  <a:lnTo>
                    <a:pt x="809" y="552"/>
                  </a:lnTo>
                  <a:lnTo>
                    <a:pt x="803" y="517"/>
                  </a:lnTo>
                  <a:lnTo>
                    <a:pt x="801" y="471"/>
                  </a:lnTo>
                  <a:lnTo>
                    <a:pt x="807" y="430"/>
                  </a:lnTo>
                  <a:lnTo>
                    <a:pt x="817" y="407"/>
                  </a:lnTo>
                  <a:lnTo>
                    <a:pt x="830" y="389"/>
                  </a:lnTo>
                  <a:lnTo>
                    <a:pt x="833" y="357"/>
                  </a:lnTo>
                  <a:lnTo>
                    <a:pt x="837" y="320"/>
                  </a:lnTo>
                  <a:lnTo>
                    <a:pt x="839" y="288"/>
                  </a:lnTo>
                  <a:lnTo>
                    <a:pt x="842" y="274"/>
                  </a:lnTo>
                  <a:lnTo>
                    <a:pt x="849" y="257"/>
                  </a:lnTo>
                  <a:lnTo>
                    <a:pt x="860" y="237"/>
                  </a:lnTo>
                  <a:lnTo>
                    <a:pt x="870" y="218"/>
                  </a:lnTo>
                  <a:lnTo>
                    <a:pt x="883" y="200"/>
                  </a:lnTo>
                  <a:lnTo>
                    <a:pt x="895" y="184"/>
                  </a:lnTo>
                  <a:lnTo>
                    <a:pt x="907" y="172"/>
                  </a:lnTo>
                  <a:lnTo>
                    <a:pt x="918" y="163"/>
                  </a:lnTo>
                  <a:lnTo>
                    <a:pt x="927" y="156"/>
                  </a:lnTo>
                  <a:lnTo>
                    <a:pt x="934" y="149"/>
                  </a:lnTo>
                  <a:lnTo>
                    <a:pt x="943" y="140"/>
                  </a:lnTo>
                  <a:lnTo>
                    <a:pt x="950" y="131"/>
                  </a:lnTo>
                  <a:lnTo>
                    <a:pt x="960" y="124"/>
                  </a:lnTo>
                  <a:lnTo>
                    <a:pt x="971" y="115"/>
                  </a:lnTo>
                  <a:lnTo>
                    <a:pt x="985" y="110"/>
                  </a:lnTo>
                  <a:lnTo>
                    <a:pt x="1001" y="105"/>
                  </a:lnTo>
                  <a:lnTo>
                    <a:pt x="1019" y="99"/>
                  </a:lnTo>
                  <a:lnTo>
                    <a:pt x="1033" y="94"/>
                  </a:lnTo>
                  <a:lnTo>
                    <a:pt x="1043" y="87"/>
                  </a:lnTo>
                  <a:lnTo>
                    <a:pt x="1054" y="80"/>
                  </a:lnTo>
                  <a:lnTo>
                    <a:pt x="1063" y="71"/>
                  </a:lnTo>
                  <a:lnTo>
                    <a:pt x="1072" y="62"/>
                  </a:lnTo>
                  <a:lnTo>
                    <a:pt x="1081" y="53"/>
                  </a:lnTo>
                  <a:lnTo>
                    <a:pt x="1089" y="45"/>
                  </a:lnTo>
                  <a:lnTo>
                    <a:pt x="1098" y="36"/>
                  </a:lnTo>
                  <a:lnTo>
                    <a:pt x="1109" y="27"/>
                  </a:lnTo>
                  <a:lnTo>
                    <a:pt x="1119" y="22"/>
                  </a:lnTo>
                  <a:lnTo>
                    <a:pt x="1128" y="14"/>
                  </a:lnTo>
                  <a:lnTo>
                    <a:pt x="1137" y="11"/>
                  </a:lnTo>
                  <a:lnTo>
                    <a:pt x="1144" y="7"/>
                  </a:lnTo>
                  <a:lnTo>
                    <a:pt x="1148" y="4"/>
                  </a:lnTo>
                  <a:lnTo>
                    <a:pt x="1149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0" name="Freeform 9"/>
            <p:cNvSpPr>
              <a:spLocks/>
            </p:cNvSpPr>
            <p:nvPr/>
          </p:nvSpPr>
          <p:spPr bwMode="auto">
            <a:xfrm>
              <a:off x="1593" y="570"/>
              <a:ext cx="859" cy="789"/>
            </a:xfrm>
            <a:custGeom>
              <a:avLst/>
              <a:gdLst>
                <a:gd name="T0" fmla="*/ 571 w 859"/>
                <a:gd name="T1" fmla="*/ 41 h 789"/>
                <a:gd name="T2" fmla="*/ 611 w 859"/>
                <a:gd name="T3" fmla="*/ 53 h 789"/>
                <a:gd name="T4" fmla="*/ 654 w 859"/>
                <a:gd name="T5" fmla="*/ 64 h 789"/>
                <a:gd name="T6" fmla="*/ 705 w 859"/>
                <a:gd name="T7" fmla="*/ 92 h 789"/>
                <a:gd name="T8" fmla="*/ 733 w 859"/>
                <a:gd name="T9" fmla="*/ 143 h 789"/>
                <a:gd name="T10" fmla="*/ 767 w 859"/>
                <a:gd name="T11" fmla="*/ 210 h 789"/>
                <a:gd name="T12" fmla="*/ 797 w 859"/>
                <a:gd name="T13" fmla="*/ 281 h 789"/>
                <a:gd name="T14" fmla="*/ 846 w 859"/>
                <a:gd name="T15" fmla="*/ 357 h 789"/>
                <a:gd name="T16" fmla="*/ 857 w 859"/>
                <a:gd name="T17" fmla="*/ 439 h 789"/>
                <a:gd name="T18" fmla="*/ 825 w 859"/>
                <a:gd name="T19" fmla="*/ 495 h 789"/>
                <a:gd name="T20" fmla="*/ 788 w 859"/>
                <a:gd name="T21" fmla="*/ 550 h 789"/>
                <a:gd name="T22" fmla="*/ 742 w 859"/>
                <a:gd name="T23" fmla="*/ 520 h 789"/>
                <a:gd name="T24" fmla="*/ 703 w 859"/>
                <a:gd name="T25" fmla="*/ 559 h 789"/>
                <a:gd name="T26" fmla="*/ 719 w 859"/>
                <a:gd name="T27" fmla="*/ 592 h 789"/>
                <a:gd name="T28" fmla="*/ 684 w 859"/>
                <a:gd name="T29" fmla="*/ 605 h 789"/>
                <a:gd name="T30" fmla="*/ 640 w 859"/>
                <a:gd name="T31" fmla="*/ 598 h 789"/>
                <a:gd name="T32" fmla="*/ 610 w 859"/>
                <a:gd name="T33" fmla="*/ 582 h 789"/>
                <a:gd name="T34" fmla="*/ 583 w 859"/>
                <a:gd name="T35" fmla="*/ 555 h 789"/>
                <a:gd name="T36" fmla="*/ 539 w 859"/>
                <a:gd name="T37" fmla="*/ 573 h 789"/>
                <a:gd name="T38" fmla="*/ 490 w 859"/>
                <a:gd name="T39" fmla="*/ 638 h 789"/>
                <a:gd name="T40" fmla="*/ 500 w 859"/>
                <a:gd name="T41" fmla="*/ 702 h 789"/>
                <a:gd name="T42" fmla="*/ 537 w 859"/>
                <a:gd name="T43" fmla="*/ 728 h 789"/>
                <a:gd name="T44" fmla="*/ 521 w 859"/>
                <a:gd name="T45" fmla="*/ 755 h 789"/>
                <a:gd name="T46" fmla="*/ 495 w 859"/>
                <a:gd name="T47" fmla="*/ 767 h 789"/>
                <a:gd name="T48" fmla="*/ 456 w 859"/>
                <a:gd name="T49" fmla="*/ 771 h 789"/>
                <a:gd name="T50" fmla="*/ 417 w 859"/>
                <a:gd name="T51" fmla="*/ 764 h 789"/>
                <a:gd name="T52" fmla="*/ 377 w 859"/>
                <a:gd name="T53" fmla="*/ 782 h 789"/>
                <a:gd name="T54" fmla="*/ 336 w 859"/>
                <a:gd name="T55" fmla="*/ 787 h 789"/>
                <a:gd name="T56" fmla="*/ 294 w 859"/>
                <a:gd name="T57" fmla="*/ 759 h 789"/>
                <a:gd name="T58" fmla="*/ 271 w 859"/>
                <a:gd name="T59" fmla="*/ 737 h 789"/>
                <a:gd name="T60" fmla="*/ 232 w 859"/>
                <a:gd name="T61" fmla="*/ 730 h 789"/>
                <a:gd name="T62" fmla="*/ 207 w 859"/>
                <a:gd name="T63" fmla="*/ 700 h 789"/>
                <a:gd name="T64" fmla="*/ 202 w 859"/>
                <a:gd name="T65" fmla="*/ 668 h 789"/>
                <a:gd name="T66" fmla="*/ 145 w 859"/>
                <a:gd name="T67" fmla="*/ 665 h 789"/>
                <a:gd name="T68" fmla="*/ 103 w 859"/>
                <a:gd name="T69" fmla="*/ 654 h 789"/>
                <a:gd name="T70" fmla="*/ 67 w 859"/>
                <a:gd name="T71" fmla="*/ 585 h 789"/>
                <a:gd name="T72" fmla="*/ 18 w 859"/>
                <a:gd name="T73" fmla="*/ 525 h 789"/>
                <a:gd name="T74" fmla="*/ 2 w 859"/>
                <a:gd name="T75" fmla="*/ 462 h 789"/>
                <a:gd name="T76" fmla="*/ 48 w 859"/>
                <a:gd name="T77" fmla="*/ 370 h 789"/>
                <a:gd name="T78" fmla="*/ 60 w 859"/>
                <a:gd name="T79" fmla="*/ 258 h 789"/>
                <a:gd name="T80" fmla="*/ 92 w 859"/>
                <a:gd name="T81" fmla="*/ 179 h 789"/>
                <a:gd name="T82" fmla="*/ 142 w 859"/>
                <a:gd name="T83" fmla="*/ 136 h 789"/>
                <a:gd name="T84" fmla="*/ 189 w 859"/>
                <a:gd name="T85" fmla="*/ 97 h 789"/>
                <a:gd name="T86" fmla="*/ 225 w 859"/>
                <a:gd name="T87" fmla="*/ 87 h 789"/>
                <a:gd name="T88" fmla="*/ 260 w 859"/>
                <a:gd name="T89" fmla="*/ 81 h 789"/>
                <a:gd name="T90" fmla="*/ 313 w 859"/>
                <a:gd name="T91" fmla="*/ 48 h 789"/>
                <a:gd name="T92" fmla="*/ 339 w 859"/>
                <a:gd name="T93" fmla="*/ 9 h 789"/>
                <a:gd name="T94" fmla="*/ 408 w 859"/>
                <a:gd name="T95" fmla="*/ 4 h 789"/>
                <a:gd name="T96" fmla="*/ 530 w 859"/>
                <a:gd name="T97" fmla="*/ 28 h 7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9"/>
                <a:gd name="T148" fmla="*/ 0 h 789"/>
                <a:gd name="T149" fmla="*/ 859 w 859"/>
                <a:gd name="T150" fmla="*/ 789 h 7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9" h="789">
                  <a:moveTo>
                    <a:pt x="555" y="34"/>
                  </a:moveTo>
                  <a:lnTo>
                    <a:pt x="557" y="35"/>
                  </a:lnTo>
                  <a:lnTo>
                    <a:pt x="562" y="37"/>
                  </a:lnTo>
                  <a:lnTo>
                    <a:pt x="571" y="41"/>
                  </a:lnTo>
                  <a:lnTo>
                    <a:pt x="580" y="44"/>
                  </a:lnTo>
                  <a:lnTo>
                    <a:pt x="590" y="48"/>
                  </a:lnTo>
                  <a:lnTo>
                    <a:pt x="603" y="51"/>
                  </a:lnTo>
                  <a:lnTo>
                    <a:pt x="611" y="53"/>
                  </a:lnTo>
                  <a:lnTo>
                    <a:pt x="620" y="55"/>
                  </a:lnTo>
                  <a:lnTo>
                    <a:pt x="629" y="57"/>
                  </a:lnTo>
                  <a:lnTo>
                    <a:pt x="641" y="58"/>
                  </a:lnTo>
                  <a:lnTo>
                    <a:pt x="654" y="64"/>
                  </a:lnTo>
                  <a:lnTo>
                    <a:pt x="668" y="69"/>
                  </a:lnTo>
                  <a:lnTo>
                    <a:pt x="682" y="76"/>
                  </a:lnTo>
                  <a:lnTo>
                    <a:pt x="694" y="83"/>
                  </a:lnTo>
                  <a:lnTo>
                    <a:pt x="705" y="92"/>
                  </a:lnTo>
                  <a:lnTo>
                    <a:pt x="710" y="99"/>
                  </a:lnTo>
                  <a:lnTo>
                    <a:pt x="716" y="110"/>
                  </a:lnTo>
                  <a:lnTo>
                    <a:pt x="723" y="126"/>
                  </a:lnTo>
                  <a:lnTo>
                    <a:pt x="733" y="143"/>
                  </a:lnTo>
                  <a:lnTo>
                    <a:pt x="742" y="164"/>
                  </a:lnTo>
                  <a:lnTo>
                    <a:pt x="753" y="182"/>
                  </a:lnTo>
                  <a:lnTo>
                    <a:pt x="762" y="198"/>
                  </a:lnTo>
                  <a:lnTo>
                    <a:pt x="767" y="210"/>
                  </a:lnTo>
                  <a:lnTo>
                    <a:pt x="769" y="214"/>
                  </a:lnTo>
                  <a:lnTo>
                    <a:pt x="772" y="226"/>
                  </a:lnTo>
                  <a:lnTo>
                    <a:pt x="783" y="253"/>
                  </a:lnTo>
                  <a:lnTo>
                    <a:pt x="797" y="281"/>
                  </a:lnTo>
                  <a:lnTo>
                    <a:pt x="809" y="297"/>
                  </a:lnTo>
                  <a:lnTo>
                    <a:pt x="822" y="311"/>
                  </a:lnTo>
                  <a:lnTo>
                    <a:pt x="834" y="334"/>
                  </a:lnTo>
                  <a:lnTo>
                    <a:pt x="846" y="357"/>
                  </a:lnTo>
                  <a:lnTo>
                    <a:pt x="853" y="377"/>
                  </a:lnTo>
                  <a:lnTo>
                    <a:pt x="857" y="396"/>
                  </a:lnTo>
                  <a:lnTo>
                    <a:pt x="859" y="417"/>
                  </a:lnTo>
                  <a:lnTo>
                    <a:pt x="857" y="439"/>
                  </a:lnTo>
                  <a:lnTo>
                    <a:pt x="848" y="456"/>
                  </a:lnTo>
                  <a:lnTo>
                    <a:pt x="841" y="467"/>
                  </a:lnTo>
                  <a:lnTo>
                    <a:pt x="834" y="479"/>
                  </a:lnTo>
                  <a:lnTo>
                    <a:pt x="825" y="495"/>
                  </a:lnTo>
                  <a:lnTo>
                    <a:pt x="816" y="511"/>
                  </a:lnTo>
                  <a:lnTo>
                    <a:pt x="806" y="525"/>
                  </a:lnTo>
                  <a:lnTo>
                    <a:pt x="797" y="539"/>
                  </a:lnTo>
                  <a:lnTo>
                    <a:pt x="788" y="550"/>
                  </a:lnTo>
                  <a:lnTo>
                    <a:pt x="779" y="557"/>
                  </a:lnTo>
                  <a:lnTo>
                    <a:pt x="767" y="553"/>
                  </a:lnTo>
                  <a:lnTo>
                    <a:pt x="755" y="536"/>
                  </a:lnTo>
                  <a:lnTo>
                    <a:pt x="742" y="520"/>
                  </a:lnTo>
                  <a:lnTo>
                    <a:pt x="730" y="516"/>
                  </a:lnTo>
                  <a:lnTo>
                    <a:pt x="716" y="529"/>
                  </a:lnTo>
                  <a:lnTo>
                    <a:pt x="707" y="543"/>
                  </a:lnTo>
                  <a:lnTo>
                    <a:pt x="703" y="559"/>
                  </a:lnTo>
                  <a:lnTo>
                    <a:pt x="710" y="566"/>
                  </a:lnTo>
                  <a:lnTo>
                    <a:pt x="719" y="573"/>
                  </a:lnTo>
                  <a:lnTo>
                    <a:pt x="721" y="582"/>
                  </a:lnTo>
                  <a:lnTo>
                    <a:pt x="719" y="592"/>
                  </a:lnTo>
                  <a:lnTo>
                    <a:pt x="710" y="601"/>
                  </a:lnTo>
                  <a:lnTo>
                    <a:pt x="703" y="605"/>
                  </a:lnTo>
                  <a:lnTo>
                    <a:pt x="694" y="605"/>
                  </a:lnTo>
                  <a:lnTo>
                    <a:pt x="684" y="605"/>
                  </a:lnTo>
                  <a:lnTo>
                    <a:pt x="672" y="605"/>
                  </a:lnTo>
                  <a:lnTo>
                    <a:pt x="661" y="603"/>
                  </a:lnTo>
                  <a:lnTo>
                    <a:pt x="649" y="601"/>
                  </a:lnTo>
                  <a:lnTo>
                    <a:pt x="640" y="598"/>
                  </a:lnTo>
                  <a:lnTo>
                    <a:pt x="631" y="596"/>
                  </a:lnTo>
                  <a:lnTo>
                    <a:pt x="624" y="592"/>
                  </a:lnTo>
                  <a:lnTo>
                    <a:pt x="617" y="587"/>
                  </a:lnTo>
                  <a:lnTo>
                    <a:pt x="610" y="582"/>
                  </a:lnTo>
                  <a:lnTo>
                    <a:pt x="603" y="573"/>
                  </a:lnTo>
                  <a:lnTo>
                    <a:pt x="596" y="566"/>
                  </a:lnTo>
                  <a:lnTo>
                    <a:pt x="590" y="561"/>
                  </a:lnTo>
                  <a:lnTo>
                    <a:pt x="583" y="555"/>
                  </a:lnTo>
                  <a:lnTo>
                    <a:pt x="576" y="552"/>
                  </a:lnTo>
                  <a:lnTo>
                    <a:pt x="566" y="553"/>
                  </a:lnTo>
                  <a:lnTo>
                    <a:pt x="553" y="561"/>
                  </a:lnTo>
                  <a:lnTo>
                    <a:pt x="539" y="573"/>
                  </a:lnTo>
                  <a:lnTo>
                    <a:pt x="523" y="587"/>
                  </a:lnTo>
                  <a:lnTo>
                    <a:pt x="509" y="605"/>
                  </a:lnTo>
                  <a:lnTo>
                    <a:pt x="497" y="622"/>
                  </a:lnTo>
                  <a:lnTo>
                    <a:pt x="490" y="638"/>
                  </a:lnTo>
                  <a:lnTo>
                    <a:pt x="486" y="651"/>
                  </a:lnTo>
                  <a:lnTo>
                    <a:pt x="488" y="672"/>
                  </a:lnTo>
                  <a:lnTo>
                    <a:pt x="495" y="690"/>
                  </a:lnTo>
                  <a:lnTo>
                    <a:pt x="500" y="702"/>
                  </a:lnTo>
                  <a:lnTo>
                    <a:pt x="502" y="706"/>
                  </a:lnTo>
                  <a:lnTo>
                    <a:pt x="536" y="721"/>
                  </a:lnTo>
                  <a:lnTo>
                    <a:pt x="536" y="723"/>
                  </a:lnTo>
                  <a:lnTo>
                    <a:pt x="537" y="728"/>
                  </a:lnTo>
                  <a:lnTo>
                    <a:pt x="536" y="736"/>
                  </a:lnTo>
                  <a:lnTo>
                    <a:pt x="530" y="746"/>
                  </a:lnTo>
                  <a:lnTo>
                    <a:pt x="527" y="751"/>
                  </a:lnTo>
                  <a:lnTo>
                    <a:pt x="521" y="755"/>
                  </a:lnTo>
                  <a:lnTo>
                    <a:pt x="516" y="759"/>
                  </a:lnTo>
                  <a:lnTo>
                    <a:pt x="511" y="762"/>
                  </a:lnTo>
                  <a:lnTo>
                    <a:pt x="504" y="764"/>
                  </a:lnTo>
                  <a:lnTo>
                    <a:pt x="495" y="767"/>
                  </a:lnTo>
                  <a:lnTo>
                    <a:pt x="486" y="769"/>
                  </a:lnTo>
                  <a:lnTo>
                    <a:pt x="475" y="771"/>
                  </a:lnTo>
                  <a:lnTo>
                    <a:pt x="465" y="771"/>
                  </a:lnTo>
                  <a:lnTo>
                    <a:pt x="456" y="771"/>
                  </a:lnTo>
                  <a:lnTo>
                    <a:pt x="445" y="769"/>
                  </a:lnTo>
                  <a:lnTo>
                    <a:pt x="437" y="766"/>
                  </a:lnTo>
                  <a:lnTo>
                    <a:pt x="426" y="766"/>
                  </a:lnTo>
                  <a:lnTo>
                    <a:pt x="417" y="764"/>
                  </a:lnTo>
                  <a:lnTo>
                    <a:pt x="407" y="766"/>
                  </a:lnTo>
                  <a:lnTo>
                    <a:pt x="396" y="771"/>
                  </a:lnTo>
                  <a:lnTo>
                    <a:pt x="385" y="776"/>
                  </a:lnTo>
                  <a:lnTo>
                    <a:pt x="377" y="782"/>
                  </a:lnTo>
                  <a:lnTo>
                    <a:pt x="366" y="785"/>
                  </a:lnTo>
                  <a:lnTo>
                    <a:pt x="357" y="789"/>
                  </a:lnTo>
                  <a:lnTo>
                    <a:pt x="347" y="789"/>
                  </a:lnTo>
                  <a:lnTo>
                    <a:pt x="336" y="787"/>
                  </a:lnTo>
                  <a:lnTo>
                    <a:pt x="325" y="783"/>
                  </a:lnTo>
                  <a:lnTo>
                    <a:pt x="313" y="774"/>
                  </a:lnTo>
                  <a:lnTo>
                    <a:pt x="301" y="766"/>
                  </a:lnTo>
                  <a:lnTo>
                    <a:pt x="294" y="759"/>
                  </a:lnTo>
                  <a:lnTo>
                    <a:pt x="286" y="751"/>
                  </a:lnTo>
                  <a:lnTo>
                    <a:pt x="281" y="746"/>
                  </a:lnTo>
                  <a:lnTo>
                    <a:pt x="276" y="741"/>
                  </a:lnTo>
                  <a:lnTo>
                    <a:pt x="271" y="737"/>
                  </a:lnTo>
                  <a:lnTo>
                    <a:pt x="264" y="736"/>
                  </a:lnTo>
                  <a:lnTo>
                    <a:pt x="253" y="736"/>
                  </a:lnTo>
                  <a:lnTo>
                    <a:pt x="242" y="734"/>
                  </a:lnTo>
                  <a:lnTo>
                    <a:pt x="232" y="730"/>
                  </a:lnTo>
                  <a:lnTo>
                    <a:pt x="223" y="725"/>
                  </a:lnTo>
                  <a:lnTo>
                    <a:pt x="216" y="718"/>
                  </a:lnTo>
                  <a:lnTo>
                    <a:pt x="211" y="709"/>
                  </a:lnTo>
                  <a:lnTo>
                    <a:pt x="207" y="700"/>
                  </a:lnTo>
                  <a:lnTo>
                    <a:pt x="207" y="690"/>
                  </a:lnTo>
                  <a:lnTo>
                    <a:pt x="209" y="681"/>
                  </a:lnTo>
                  <a:lnTo>
                    <a:pt x="209" y="674"/>
                  </a:lnTo>
                  <a:lnTo>
                    <a:pt x="202" y="668"/>
                  </a:lnTo>
                  <a:lnTo>
                    <a:pt x="191" y="665"/>
                  </a:lnTo>
                  <a:lnTo>
                    <a:pt x="177" y="665"/>
                  </a:lnTo>
                  <a:lnTo>
                    <a:pt x="161" y="665"/>
                  </a:lnTo>
                  <a:lnTo>
                    <a:pt x="145" y="665"/>
                  </a:lnTo>
                  <a:lnTo>
                    <a:pt x="131" y="667"/>
                  </a:lnTo>
                  <a:lnTo>
                    <a:pt x="120" y="667"/>
                  </a:lnTo>
                  <a:lnTo>
                    <a:pt x="112" y="663"/>
                  </a:lnTo>
                  <a:lnTo>
                    <a:pt x="103" y="654"/>
                  </a:lnTo>
                  <a:lnTo>
                    <a:pt x="96" y="640"/>
                  </a:lnTo>
                  <a:lnTo>
                    <a:pt x="87" y="622"/>
                  </a:lnTo>
                  <a:lnTo>
                    <a:pt x="78" y="603"/>
                  </a:lnTo>
                  <a:lnTo>
                    <a:pt x="67" y="585"/>
                  </a:lnTo>
                  <a:lnTo>
                    <a:pt x="55" y="568"/>
                  </a:lnTo>
                  <a:lnTo>
                    <a:pt x="41" y="552"/>
                  </a:lnTo>
                  <a:lnTo>
                    <a:pt x="29" y="539"/>
                  </a:lnTo>
                  <a:lnTo>
                    <a:pt x="18" y="525"/>
                  </a:lnTo>
                  <a:lnTo>
                    <a:pt x="9" y="509"/>
                  </a:lnTo>
                  <a:lnTo>
                    <a:pt x="2" y="493"/>
                  </a:lnTo>
                  <a:lnTo>
                    <a:pt x="0" y="477"/>
                  </a:lnTo>
                  <a:lnTo>
                    <a:pt x="2" y="462"/>
                  </a:lnTo>
                  <a:lnTo>
                    <a:pt x="9" y="446"/>
                  </a:lnTo>
                  <a:lnTo>
                    <a:pt x="22" y="431"/>
                  </a:lnTo>
                  <a:lnTo>
                    <a:pt x="41" y="403"/>
                  </a:lnTo>
                  <a:lnTo>
                    <a:pt x="48" y="370"/>
                  </a:lnTo>
                  <a:lnTo>
                    <a:pt x="48" y="332"/>
                  </a:lnTo>
                  <a:lnTo>
                    <a:pt x="52" y="297"/>
                  </a:lnTo>
                  <a:lnTo>
                    <a:pt x="55" y="279"/>
                  </a:lnTo>
                  <a:lnTo>
                    <a:pt x="60" y="258"/>
                  </a:lnTo>
                  <a:lnTo>
                    <a:pt x="66" y="237"/>
                  </a:lnTo>
                  <a:lnTo>
                    <a:pt x="73" y="216"/>
                  </a:lnTo>
                  <a:lnTo>
                    <a:pt x="82" y="196"/>
                  </a:lnTo>
                  <a:lnTo>
                    <a:pt x="92" y="179"/>
                  </a:lnTo>
                  <a:lnTo>
                    <a:pt x="103" y="164"/>
                  </a:lnTo>
                  <a:lnTo>
                    <a:pt x="115" y="154"/>
                  </a:lnTo>
                  <a:lnTo>
                    <a:pt x="128" y="145"/>
                  </a:lnTo>
                  <a:lnTo>
                    <a:pt x="142" y="136"/>
                  </a:lnTo>
                  <a:lnTo>
                    <a:pt x="154" y="126"/>
                  </a:lnTo>
                  <a:lnTo>
                    <a:pt x="166" y="115"/>
                  </a:lnTo>
                  <a:lnTo>
                    <a:pt x="177" y="106"/>
                  </a:lnTo>
                  <a:lnTo>
                    <a:pt x="189" y="97"/>
                  </a:lnTo>
                  <a:lnTo>
                    <a:pt x="200" y="92"/>
                  </a:lnTo>
                  <a:lnTo>
                    <a:pt x="209" y="88"/>
                  </a:lnTo>
                  <a:lnTo>
                    <a:pt x="218" y="88"/>
                  </a:lnTo>
                  <a:lnTo>
                    <a:pt x="225" y="87"/>
                  </a:lnTo>
                  <a:lnTo>
                    <a:pt x="233" y="87"/>
                  </a:lnTo>
                  <a:lnTo>
                    <a:pt x="241" y="87"/>
                  </a:lnTo>
                  <a:lnTo>
                    <a:pt x="249" y="85"/>
                  </a:lnTo>
                  <a:lnTo>
                    <a:pt x="260" y="81"/>
                  </a:lnTo>
                  <a:lnTo>
                    <a:pt x="272" y="76"/>
                  </a:lnTo>
                  <a:lnTo>
                    <a:pt x="288" y="69"/>
                  </a:lnTo>
                  <a:lnTo>
                    <a:pt x="302" y="58"/>
                  </a:lnTo>
                  <a:lnTo>
                    <a:pt x="313" y="48"/>
                  </a:lnTo>
                  <a:lnTo>
                    <a:pt x="320" y="37"/>
                  </a:lnTo>
                  <a:lnTo>
                    <a:pt x="327" y="27"/>
                  </a:lnTo>
                  <a:lnTo>
                    <a:pt x="332" y="18"/>
                  </a:lnTo>
                  <a:lnTo>
                    <a:pt x="339" y="9"/>
                  </a:lnTo>
                  <a:lnTo>
                    <a:pt x="350" y="4"/>
                  </a:lnTo>
                  <a:lnTo>
                    <a:pt x="362" y="0"/>
                  </a:lnTo>
                  <a:lnTo>
                    <a:pt x="382" y="0"/>
                  </a:lnTo>
                  <a:lnTo>
                    <a:pt x="408" y="4"/>
                  </a:lnTo>
                  <a:lnTo>
                    <a:pt x="440" y="9"/>
                  </a:lnTo>
                  <a:lnTo>
                    <a:pt x="474" y="14"/>
                  </a:lnTo>
                  <a:lnTo>
                    <a:pt x="504" y="21"/>
                  </a:lnTo>
                  <a:lnTo>
                    <a:pt x="530" y="28"/>
                  </a:lnTo>
                  <a:lnTo>
                    <a:pt x="548" y="32"/>
                  </a:lnTo>
                  <a:lnTo>
                    <a:pt x="55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1" name="Freeform 10"/>
            <p:cNvSpPr>
              <a:spLocks/>
            </p:cNvSpPr>
            <p:nvPr/>
          </p:nvSpPr>
          <p:spPr bwMode="auto">
            <a:xfrm>
              <a:off x="1766" y="1295"/>
              <a:ext cx="306" cy="187"/>
            </a:xfrm>
            <a:custGeom>
              <a:avLst/>
              <a:gdLst>
                <a:gd name="T0" fmla="*/ 0 w 306"/>
                <a:gd name="T1" fmla="*/ 9 h 187"/>
                <a:gd name="T2" fmla="*/ 2 w 306"/>
                <a:gd name="T3" fmla="*/ 7 h 187"/>
                <a:gd name="T4" fmla="*/ 6 w 306"/>
                <a:gd name="T5" fmla="*/ 3 h 187"/>
                <a:gd name="T6" fmla="*/ 11 w 306"/>
                <a:gd name="T7" fmla="*/ 0 h 187"/>
                <a:gd name="T8" fmla="*/ 18 w 306"/>
                <a:gd name="T9" fmla="*/ 0 h 187"/>
                <a:gd name="T10" fmla="*/ 23 w 306"/>
                <a:gd name="T11" fmla="*/ 3 h 187"/>
                <a:gd name="T12" fmla="*/ 34 w 306"/>
                <a:gd name="T13" fmla="*/ 9 h 187"/>
                <a:gd name="T14" fmla="*/ 46 w 306"/>
                <a:gd name="T15" fmla="*/ 16 h 187"/>
                <a:gd name="T16" fmla="*/ 60 w 306"/>
                <a:gd name="T17" fmla="*/ 25 h 187"/>
                <a:gd name="T18" fmla="*/ 73 w 306"/>
                <a:gd name="T19" fmla="*/ 35 h 187"/>
                <a:gd name="T20" fmla="*/ 87 w 306"/>
                <a:gd name="T21" fmla="*/ 42 h 187"/>
                <a:gd name="T22" fmla="*/ 96 w 306"/>
                <a:gd name="T23" fmla="*/ 49 h 187"/>
                <a:gd name="T24" fmla="*/ 103 w 306"/>
                <a:gd name="T25" fmla="*/ 55 h 187"/>
                <a:gd name="T26" fmla="*/ 108 w 306"/>
                <a:gd name="T27" fmla="*/ 58 h 187"/>
                <a:gd name="T28" fmla="*/ 117 w 306"/>
                <a:gd name="T29" fmla="*/ 62 h 187"/>
                <a:gd name="T30" fmla="*/ 128 w 306"/>
                <a:gd name="T31" fmla="*/ 67 h 187"/>
                <a:gd name="T32" fmla="*/ 140 w 306"/>
                <a:gd name="T33" fmla="*/ 69 h 187"/>
                <a:gd name="T34" fmla="*/ 152 w 306"/>
                <a:gd name="T35" fmla="*/ 72 h 187"/>
                <a:gd name="T36" fmla="*/ 163 w 306"/>
                <a:gd name="T37" fmla="*/ 76 h 187"/>
                <a:gd name="T38" fmla="*/ 174 w 306"/>
                <a:gd name="T39" fmla="*/ 78 h 187"/>
                <a:gd name="T40" fmla="*/ 182 w 306"/>
                <a:gd name="T41" fmla="*/ 80 h 187"/>
                <a:gd name="T42" fmla="*/ 191 w 306"/>
                <a:gd name="T43" fmla="*/ 85 h 187"/>
                <a:gd name="T44" fmla="*/ 207 w 306"/>
                <a:gd name="T45" fmla="*/ 94 h 187"/>
                <a:gd name="T46" fmla="*/ 227 w 306"/>
                <a:gd name="T47" fmla="*/ 104 h 187"/>
                <a:gd name="T48" fmla="*/ 246 w 306"/>
                <a:gd name="T49" fmla="*/ 117 h 187"/>
                <a:gd name="T50" fmla="*/ 265 w 306"/>
                <a:gd name="T51" fmla="*/ 129 h 187"/>
                <a:gd name="T52" fmla="*/ 283 w 306"/>
                <a:gd name="T53" fmla="*/ 140 h 187"/>
                <a:gd name="T54" fmla="*/ 295 w 306"/>
                <a:gd name="T55" fmla="*/ 147 h 187"/>
                <a:gd name="T56" fmla="*/ 299 w 306"/>
                <a:gd name="T57" fmla="*/ 150 h 187"/>
                <a:gd name="T58" fmla="*/ 306 w 306"/>
                <a:gd name="T59" fmla="*/ 177 h 187"/>
                <a:gd name="T60" fmla="*/ 302 w 306"/>
                <a:gd name="T61" fmla="*/ 179 h 187"/>
                <a:gd name="T62" fmla="*/ 292 w 306"/>
                <a:gd name="T63" fmla="*/ 182 h 187"/>
                <a:gd name="T64" fmla="*/ 281 w 306"/>
                <a:gd name="T65" fmla="*/ 186 h 187"/>
                <a:gd name="T66" fmla="*/ 271 w 306"/>
                <a:gd name="T67" fmla="*/ 187 h 187"/>
                <a:gd name="T68" fmla="*/ 264 w 306"/>
                <a:gd name="T69" fmla="*/ 186 h 187"/>
                <a:gd name="T70" fmla="*/ 251 w 306"/>
                <a:gd name="T71" fmla="*/ 182 h 187"/>
                <a:gd name="T72" fmla="*/ 235 w 306"/>
                <a:gd name="T73" fmla="*/ 175 h 187"/>
                <a:gd name="T74" fmla="*/ 218 w 306"/>
                <a:gd name="T75" fmla="*/ 168 h 187"/>
                <a:gd name="T76" fmla="*/ 198 w 306"/>
                <a:gd name="T77" fmla="*/ 159 h 187"/>
                <a:gd name="T78" fmla="*/ 181 w 306"/>
                <a:gd name="T79" fmla="*/ 152 h 187"/>
                <a:gd name="T80" fmla="*/ 165 w 306"/>
                <a:gd name="T81" fmla="*/ 143 h 187"/>
                <a:gd name="T82" fmla="*/ 154 w 306"/>
                <a:gd name="T83" fmla="*/ 138 h 187"/>
                <a:gd name="T84" fmla="*/ 143 w 306"/>
                <a:gd name="T85" fmla="*/ 131 h 187"/>
                <a:gd name="T86" fmla="*/ 128 w 306"/>
                <a:gd name="T87" fmla="*/ 122 h 187"/>
                <a:gd name="T88" fmla="*/ 110 w 306"/>
                <a:gd name="T89" fmla="*/ 111 h 187"/>
                <a:gd name="T90" fmla="*/ 92 w 306"/>
                <a:gd name="T91" fmla="*/ 101 h 187"/>
                <a:gd name="T92" fmla="*/ 73 w 306"/>
                <a:gd name="T93" fmla="*/ 92 h 187"/>
                <a:gd name="T94" fmla="*/ 57 w 306"/>
                <a:gd name="T95" fmla="*/ 83 h 187"/>
                <a:gd name="T96" fmla="*/ 43 w 306"/>
                <a:gd name="T97" fmla="*/ 76 h 187"/>
                <a:gd name="T98" fmla="*/ 32 w 306"/>
                <a:gd name="T99" fmla="*/ 71 h 187"/>
                <a:gd name="T100" fmla="*/ 20 w 306"/>
                <a:gd name="T101" fmla="*/ 62 h 187"/>
                <a:gd name="T102" fmla="*/ 9 w 306"/>
                <a:gd name="T103" fmla="*/ 53 h 187"/>
                <a:gd name="T104" fmla="*/ 2 w 306"/>
                <a:gd name="T105" fmla="*/ 46 h 187"/>
                <a:gd name="T106" fmla="*/ 0 w 306"/>
                <a:gd name="T107" fmla="*/ 42 h 187"/>
                <a:gd name="T108" fmla="*/ 0 w 306"/>
                <a:gd name="T109" fmla="*/ 9 h 18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06"/>
                <a:gd name="T166" fmla="*/ 0 h 187"/>
                <a:gd name="T167" fmla="*/ 306 w 306"/>
                <a:gd name="T168" fmla="*/ 187 h 18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06" h="187">
                  <a:moveTo>
                    <a:pt x="0" y="9"/>
                  </a:moveTo>
                  <a:lnTo>
                    <a:pt x="2" y="7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3" y="3"/>
                  </a:lnTo>
                  <a:lnTo>
                    <a:pt x="34" y="9"/>
                  </a:lnTo>
                  <a:lnTo>
                    <a:pt x="46" y="16"/>
                  </a:lnTo>
                  <a:lnTo>
                    <a:pt x="60" y="25"/>
                  </a:lnTo>
                  <a:lnTo>
                    <a:pt x="73" y="35"/>
                  </a:lnTo>
                  <a:lnTo>
                    <a:pt x="87" y="42"/>
                  </a:lnTo>
                  <a:lnTo>
                    <a:pt x="96" y="49"/>
                  </a:lnTo>
                  <a:lnTo>
                    <a:pt x="103" y="55"/>
                  </a:lnTo>
                  <a:lnTo>
                    <a:pt x="108" y="58"/>
                  </a:lnTo>
                  <a:lnTo>
                    <a:pt x="117" y="62"/>
                  </a:lnTo>
                  <a:lnTo>
                    <a:pt x="128" y="67"/>
                  </a:lnTo>
                  <a:lnTo>
                    <a:pt x="140" y="69"/>
                  </a:lnTo>
                  <a:lnTo>
                    <a:pt x="152" y="72"/>
                  </a:lnTo>
                  <a:lnTo>
                    <a:pt x="163" y="76"/>
                  </a:lnTo>
                  <a:lnTo>
                    <a:pt x="174" y="78"/>
                  </a:lnTo>
                  <a:lnTo>
                    <a:pt x="182" y="80"/>
                  </a:lnTo>
                  <a:lnTo>
                    <a:pt x="191" y="85"/>
                  </a:lnTo>
                  <a:lnTo>
                    <a:pt x="207" y="94"/>
                  </a:lnTo>
                  <a:lnTo>
                    <a:pt x="227" y="104"/>
                  </a:lnTo>
                  <a:lnTo>
                    <a:pt x="246" y="117"/>
                  </a:lnTo>
                  <a:lnTo>
                    <a:pt x="265" y="129"/>
                  </a:lnTo>
                  <a:lnTo>
                    <a:pt x="283" y="140"/>
                  </a:lnTo>
                  <a:lnTo>
                    <a:pt x="295" y="147"/>
                  </a:lnTo>
                  <a:lnTo>
                    <a:pt x="299" y="150"/>
                  </a:lnTo>
                  <a:lnTo>
                    <a:pt x="306" y="177"/>
                  </a:lnTo>
                  <a:lnTo>
                    <a:pt x="302" y="179"/>
                  </a:lnTo>
                  <a:lnTo>
                    <a:pt x="292" y="182"/>
                  </a:lnTo>
                  <a:lnTo>
                    <a:pt x="281" y="186"/>
                  </a:lnTo>
                  <a:lnTo>
                    <a:pt x="271" y="187"/>
                  </a:lnTo>
                  <a:lnTo>
                    <a:pt x="264" y="186"/>
                  </a:lnTo>
                  <a:lnTo>
                    <a:pt x="251" y="182"/>
                  </a:lnTo>
                  <a:lnTo>
                    <a:pt x="235" y="175"/>
                  </a:lnTo>
                  <a:lnTo>
                    <a:pt x="218" y="168"/>
                  </a:lnTo>
                  <a:lnTo>
                    <a:pt x="198" y="159"/>
                  </a:lnTo>
                  <a:lnTo>
                    <a:pt x="181" y="152"/>
                  </a:lnTo>
                  <a:lnTo>
                    <a:pt x="165" y="143"/>
                  </a:lnTo>
                  <a:lnTo>
                    <a:pt x="154" y="138"/>
                  </a:lnTo>
                  <a:lnTo>
                    <a:pt x="143" y="131"/>
                  </a:lnTo>
                  <a:lnTo>
                    <a:pt x="128" y="122"/>
                  </a:lnTo>
                  <a:lnTo>
                    <a:pt x="110" y="111"/>
                  </a:lnTo>
                  <a:lnTo>
                    <a:pt x="92" y="101"/>
                  </a:lnTo>
                  <a:lnTo>
                    <a:pt x="73" y="92"/>
                  </a:lnTo>
                  <a:lnTo>
                    <a:pt x="57" y="83"/>
                  </a:lnTo>
                  <a:lnTo>
                    <a:pt x="43" y="76"/>
                  </a:lnTo>
                  <a:lnTo>
                    <a:pt x="32" y="71"/>
                  </a:lnTo>
                  <a:lnTo>
                    <a:pt x="20" y="62"/>
                  </a:lnTo>
                  <a:lnTo>
                    <a:pt x="9" y="53"/>
                  </a:lnTo>
                  <a:lnTo>
                    <a:pt x="2" y="46"/>
                  </a:lnTo>
                  <a:lnTo>
                    <a:pt x="0" y="4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D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2" name="Freeform 11"/>
            <p:cNvSpPr>
              <a:spLocks/>
            </p:cNvSpPr>
            <p:nvPr/>
          </p:nvSpPr>
          <p:spPr bwMode="auto">
            <a:xfrm>
              <a:off x="993" y="1863"/>
              <a:ext cx="201" cy="132"/>
            </a:xfrm>
            <a:custGeom>
              <a:avLst/>
              <a:gdLst>
                <a:gd name="T0" fmla="*/ 10 w 201"/>
                <a:gd name="T1" fmla="*/ 5 h 132"/>
                <a:gd name="T2" fmla="*/ 14 w 201"/>
                <a:gd name="T3" fmla="*/ 5 h 132"/>
                <a:gd name="T4" fmla="*/ 23 w 201"/>
                <a:gd name="T5" fmla="*/ 3 h 132"/>
                <a:gd name="T6" fmla="*/ 37 w 201"/>
                <a:gd name="T7" fmla="*/ 1 h 132"/>
                <a:gd name="T8" fmla="*/ 53 w 201"/>
                <a:gd name="T9" fmla="*/ 0 h 132"/>
                <a:gd name="T10" fmla="*/ 70 w 201"/>
                <a:gd name="T11" fmla="*/ 0 h 132"/>
                <a:gd name="T12" fmla="*/ 88 w 201"/>
                <a:gd name="T13" fmla="*/ 0 h 132"/>
                <a:gd name="T14" fmla="*/ 106 w 201"/>
                <a:gd name="T15" fmla="*/ 3 h 132"/>
                <a:gd name="T16" fmla="*/ 120 w 201"/>
                <a:gd name="T17" fmla="*/ 7 h 132"/>
                <a:gd name="T18" fmla="*/ 132 w 201"/>
                <a:gd name="T19" fmla="*/ 14 h 132"/>
                <a:gd name="T20" fmla="*/ 146 w 201"/>
                <a:gd name="T21" fmla="*/ 21 h 132"/>
                <a:gd name="T22" fmla="*/ 159 w 201"/>
                <a:gd name="T23" fmla="*/ 28 h 132"/>
                <a:gd name="T24" fmla="*/ 173 w 201"/>
                <a:gd name="T25" fmla="*/ 33 h 132"/>
                <a:gd name="T26" fmla="*/ 184 w 201"/>
                <a:gd name="T27" fmla="*/ 40 h 132"/>
                <a:gd name="T28" fmla="*/ 192 w 201"/>
                <a:gd name="T29" fmla="*/ 45 h 132"/>
                <a:gd name="T30" fmla="*/ 199 w 201"/>
                <a:gd name="T31" fmla="*/ 47 h 132"/>
                <a:gd name="T32" fmla="*/ 201 w 201"/>
                <a:gd name="T33" fmla="*/ 49 h 132"/>
                <a:gd name="T34" fmla="*/ 198 w 201"/>
                <a:gd name="T35" fmla="*/ 61 h 132"/>
                <a:gd name="T36" fmla="*/ 187 w 201"/>
                <a:gd name="T37" fmla="*/ 88 h 132"/>
                <a:gd name="T38" fmla="*/ 175 w 201"/>
                <a:gd name="T39" fmla="*/ 116 h 132"/>
                <a:gd name="T40" fmla="*/ 164 w 201"/>
                <a:gd name="T41" fmla="*/ 130 h 132"/>
                <a:gd name="T42" fmla="*/ 155 w 201"/>
                <a:gd name="T43" fmla="*/ 132 h 132"/>
                <a:gd name="T44" fmla="*/ 145 w 201"/>
                <a:gd name="T45" fmla="*/ 130 h 132"/>
                <a:gd name="T46" fmla="*/ 134 w 201"/>
                <a:gd name="T47" fmla="*/ 125 h 132"/>
                <a:gd name="T48" fmla="*/ 120 w 201"/>
                <a:gd name="T49" fmla="*/ 116 h 132"/>
                <a:gd name="T50" fmla="*/ 113 w 201"/>
                <a:gd name="T51" fmla="*/ 111 h 132"/>
                <a:gd name="T52" fmla="*/ 108 w 201"/>
                <a:gd name="T53" fmla="*/ 107 h 132"/>
                <a:gd name="T54" fmla="*/ 101 w 201"/>
                <a:gd name="T55" fmla="*/ 104 h 132"/>
                <a:gd name="T56" fmla="*/ 97 w 201"/>
                <a:gd name="T57" fmla="*/ 100 h 132"/>
                <a:gd name="T58" fmla="*/ 90 w 201"/>
                <a:gd name="T59" fmla="*/ 97 h 132"/>
                <a:gd name="T60" fmla="*/ 85 w 201"/>
                <a:gd name="T61" fmla="*/ 95 h 132"/>
                <a:gd name="T62" fmla="*/ 76 w 201"/>
                <a:gd name="T63" fmla="*/ 93 h 132"/>
                <a:gd name="T64" fmla="*/ 67 w 201"/>
                <a:gd name="T65" fmla="*/ 91 h 132"/>
                <a:gd name="T66" fmla="*/ 56 w 201"/>
                <a:gd name="T67" fmla="*/ 91 h 132"/>
                <a:gd name="T68" fmla="*/ 46 w 201"/>
                <a:gd name="T69" fmla="*/ 90 h 132"/>
                <a:gd name="T70" fmla="*/ 35 w 201"/>
                <a:gd name="T71" fmla="*/ 90 h 132"/>
                <a:gd name="T72" fmla="*/ 25 w 201"/>
                <a:gd name="T73" fmla="*/ 88 h 132"/>
                <a:gd name="T74" fmla="*/ 16 w 201"/>
                <a:gd name="T75" fmla="*/ 88 h 132"/>
                <a:gd name="T76" fmla="*/ 10 w 201"/>
                <a:gd name="T77" fmla="*/ 86 h 132"/>
                <a:gd name="T78" fmla="*/ 5 w 201"/>
                <a:gd name="T79" fmla="*/ 86 h 132"/>
                <a:gd name="T80" fmla="*/ 3 w 201"/>
                <a:gd name="T81" fmla="*/ 86 h 132"/>
                <a:gd name="T82" fmla="*/ 2 w 201"/>
                <a:gd name="T83" fmla="*/ 86 h 132"/>
                <a:gd name="T84" fmla="*/ 0 w 201"/>
                <a:gd name="T85" fmla="*/ 83 h 132"/>
                <a:gd name="T86" fmla="*/ 0 w 201"/>
                <a:gd name="T87" fmla="*/ 76 h 132"/>
                <a:gd name="T88" fmla="*/ 3 w 201"/>
                <a:gd name="T89" fmla="*/ 61 h 132"/>
                <a:gd name="T90" fmla="*/ 7 w 201"/>
                <a:gd name="T91" fmla="*/ 44 h 132"/>
                <a:gd name="T92" fmla="*/ 10 w 201"/>
                <a:gd name="T93" fmla="*/ 24 h 132"/>
                <a:gd name="T94" fmla="*/ 10 w 201"/>
                <a:gd name="T95" fmla="*/ 10 h 132"/>
                <a:gd name="T96" fmla="*/ 10 w 201"/>
                <a:gd name="T97" fmla="*/ 5 h 1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1"/>
                <a:gd name="T148" fmla="*/ 0 h 132"/>
                <a:gd name="T149" fmla="*/ 201 w 201"/>
                <a:gd name="T150" fmla="*/ 132 h 1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1" h="132">
                  <a:moveTo>
                    <a:pt x="10" y="5"/>
                  </a:moveTo>
                  <a:lnTo>
                    <a:pt x="14" y="5"/>
                  </a:lnTo>
                  <a:lnTo>
                    <a:pt x="23" y="3"/>
                  </a:lnTo>
                  <a:lnTo>
                    <a:pt x="37" y="1"/>
                  </a:lnTo>
                  <a:lnTo>
                    <a:pt x="53" y="0"/>
                  </a:lnTo>
                  <a:lnTo>
                    <a:pt x="70" y="0"/>
                  </a:lnTo>
                  <a:lnTo>
                    <a:pt x="88" y="0"/>
                  </a:lnTo>
                  <a:lnTo>
                    <a:pt x="106" y="3"/>
                  </a:lnTo>
                  <a:lnTo>
                    <a:pt x="120" y="7"/>
                  </a:lnTo>
                  <a:lnTo>
                    <a:pt x="132" y="14"/>
                  </a:lnTo>
                  <a:lnTo>
                    <a:pt x="146" y="21"/>
                  </a:lnTo>
                  <a:lnTo>
                    <a:pt x="159" y="28"/>
                  </a:lnTo>
                  <a:lnTo>
                    <a:pt x="173" y="33"/>
                  </a:lnTo>
                  <a:lnTo>
                    <a:pt x="184" y="40"/>
                  </a:lnTo>
                  <a:lnTo>
                    <a:pt x="192" y="45"/>
                  </a:lnTo>
                  <a:lnTo>
                    <a:pt x="199" y="47"/>
                  </a:lnTo>
                  <a:lnTo>
                    <a:pt x="201" y="49"/>
                  </a:lnTo>
                  <a:lnTo>
                    <a:pt x="198" y="61"/>
                  </a:lnTo>
                  <a:lnTo>
                    <a:pt x="187" y="88"/>
                  </a:lnTo>
                  <a:lnTo>
                    <a:pt x="175" y="116"/>
                  </a:lnTo>
                  <a:lnTo>
                    <a:pt x="164" y="130"/>
                  </a:lnTo>
                  <a:lnTo>
                    <a:pt x="155" y="132"/>
                  </a:lnTo>
                  <a:lnTo>
                    <a:pt x="145" y="130"/>
                  </a:lnTo>
                  <a:lnTo>
                    <a:pt x="134" y="125"/>
                  </a:lnTo>
                  <a:lnTo>
                    <a:pt x="120" y="116"/>
                  </a:lnTo>
                  <a:lnTo>
                    <a:pt x="113" y="111"/>
                  </a:lnTo>
                  <a:lnTo>
                    <a:pt x="108" y="107"/>
                  </a:lnTo>
                  <a:lnTo>
                    <a:pt x="101" y="104"/>
                  </a:lnTo>
                  <a:lnTo>
                    <a:pt x="97" y="100"/>
                  </a:lnTo>
                  <a:lnTo>
                    <a:pt x="90" y="97"/>
                  </a:lnTo>
                  <a:lnTo>
                    <a:pt x="85" y="95"/>
                  </a:lnTo>
                  <a:lnTo>
                    <a:pt x="76" y="93"/>
                  </a:lnTo>
                  <a:lnTo>
                    <a:pt x="67" y="91"/>
                  </a:lnTo>
                  <a:lnTo>
                    <a:pt x="56" y="91"/>
                  </a:lnTo>
                  <a:lnTo>
                    <a:pt x="46" y="90"/>
                  </a:lnTo>
                  <a:lnTo>
                    <a:pt x="35" y="90"/>
                  </a:lnTo>
                  <a:lnTo>
                    <a:pt x="25" y="88"/>
                  </a:lnTo>
                  <a:lnTo>
                    <a:pt x="16" y="88"/>
                  </a:lnTo>
                  <a:lnTo>
                    <a:pt x="10" y="86"/>
                  </a:lnTo>
                  <a:lnTo>
                    <a:pt x="5" y="86"/>
                  </a:lnTo>
                  <a:lnTo>
                    <a:pt x="3" y="86"/>
                  </a:lnTo>
                  <a:lnTo>
                    <a:pt x="2" y="86"/>
                  </a:lnTo>
                  <a:lnTo>
                    <a:pt x="0" y="83"/>
                  </a:lnTo>
                  <a:lnTo>
                    <a:pt x="0" y="76"/>
                  </a:lnTo>
                  <a:lnTo>
                    <a:pt x="3" y="61"/>
                  </a:lnTo>
                  <a:lnTo>
                    <a:pt x="7" y="44"/>
                  </a:lnTo>
                  <a:lnTo>
                    <a:pt x="10" y="24"/>
                  </a:lnTo>
                  <a:lnTo>
                    <a:pt x="10" y="1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ED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3" name="Freeform 12"/>
            <p:cNvSpPr>
              <a:spLocks/>
            </p:cNvSpPr>
            <p:nvPr/>
          </p:nvSpPr>
          <p:spPr bwMode="auto">
            <a:xfrm>
              <a:off x="2349" y="1944"/>
              <a:ext cx="85" cy="193"/>
            </a:xfrm>
            <a:custGeom>
              <a:avLst/>
              <a:gdLst>
                <a:gd name="T0" fmla="*/ 0 w 85"/>
                <a:gd name="T1" fmla="*/ 0 h 193"/>
                <a:gd name="T2" fmla="*/ 4 w 85"/>
                <a:gd name="T3" fmla="*/ 2 h 193"/>
                <a:gd name="T4" fmla="*/ 11 w 85"/>
                <a:gd name="T5" fmla="*/ 5 h 193"/>
                <a:gd name="T6" fmla="*/ 23 w 85"/>
                <a:gd name="T7" fmla="*/ 12 h 193"/>
                <a:gd name="T8" fmla="*/ 36 w 85"/>
                <a:gd name="T9" fmla="*/ 19 h 193"/>
                <a:gd name="T10" fmla="*/ 50 w 85"/>
                <a:gd name="T11" fmla="*/ 28 h 193"/>
                <a:gd name="T12" fmla="*/ 62 w 85"/>
                <a:gd name="T13" fmla="*/ 39 h 193"/>
                <a:gd name="T14" fmla="*/ 71 w 85"/>
                <a:gd name="T15" fmla="*/ 48 h 193"/>
                <a:gd name="T16" fmla="*/ 76 w 85"/>
                <a:gd name="T17" fmla="*/ 55 h 193"/>
                <a:gd name="T18" fmla="*/ 80 w 85"/>
                <a:gd name="T19" fmla="*/ 79 h 193"/>
                <a:gd name="T20" fmla="*/ 82 w 85"/>
                <a:gd name="T21" fmla="*/ 113 h 193"/>
                <a:gd name="T22" fmla="*/ 85 w 85"/>
                <a:gd name="T23" fmla="*/ 145 h 193"/>
                <a:gd name="T24" fmla="*/ 85 w 85"/>
                <a:gd name="T25" fmla="*/ 157 h 193"/>
                <a:gd name="T26" fmla="*/ 43 w 85"/>
                <a:gd name="T27" fmla="*/ 193 h 193"/>
                <a:gd name="T28" fmla="*/ 13 w 85"/>
                <a:gd name="T29" fmla="*/ 193 h 193"/>
                <a:gd name="T30" fmla="*/ 13 w 85"/>
                <a:gd name="T31" fmla="*/ 189 h 193"/>
                <a:gd name="T32" fmla="*/ 14 w 85"/>
                <a:gd name="T33" fmla="*/ 182 h 193"/>
                <a:gd name="T34" fmla="*/ 16 w 85"/>
                <a:gd name="T35" fmla="*/ 170 h 193"/>
                <a:gd name="T36" fmla="*/ 21 w 85"/>
                <a:gd name="T37" fmla="*/ 157 h 193"/>
                <a:gd name="T38" fmla="*/ 25 w 85"/>
                <a:gd name="T39" fmla="*/ 134 h 193"/>
                <a:gd name="T40" fmla="*/ 27 w 85"/>
                <a:gd name="T41" fmla="*/ 99 h 193"/>
                <a:gd name="T42" fmla="*/ 25 w 85"/>
                <a:gd name="T43" fmla="*/ 65 h 193"/>
                <a:gd name="T44" fmla="*/ 21 w 85"/>
                <a:gd name="T45" fmla="*/ 42 h 193"/>
                <a:gd name="T46" fmla="*/ 14 w 85"/>
                <a:gd name="T47" fmla="*/ 28 h 193"/>
                <a:gd name="T48" fmla="*/ 7 w 85"/>
                <a:gd name="T49" fmla="*/ 14 h 193"/>
                <a:gd name="T50" fmla="*/ 2 w 85"/>
                <a:gd name="T51" fmla="*/ 3 h 193"/>
                <a:gd name="T52" fmla="*/ 0 w 85"/>
                <a:gd name="T53" fmla="*/ 0 h 1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193"/>
                <a:gd name="T83" fmla="*/ 85 w 85"/>
                <a:gd name="T84" fmla="*/ 193 h 1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193">
                  <a:moveTo>
                    <a:pt x="0" y="0"/>
                  </a:moveTo>
                  <a:lnTo>
                    <a:pt x="4" y="2"/>
                  </a:lnTo>
                  <a:lnTo>
                    <a:pt x="11" y="5"/>
                  </a:lnTo>
                  <a:lnTo>
                    <a:pt x="23" y="12"/>
                  </a:lnTo>
                  <a:lnTo>
                    <a:pt x="36" y="19"/>
                  </a:lnTo>
                  <a:lnTo>
                    <a:pt x="50" y="28"/>
                  </a:lnTo>
                  <a:lnTo>
                    <a:pt x="62" y="39"/>
                  </a:lnTo>
                  <a:lnTo>
                    <a:pt x="71" y="48"/>
                  </a:lnTo>
                  <a:lnTo>
                    <a:pt x="76" y="55"/>
                  </a:lnTo>
                  <a:lnTo>
                    <a:pt x="80" y="79"/>
                  </a:lnTo>
                  <a:lnTo>
                    <a:pt x="82" y="113"/>
                  </a:lnTo>
                  <a:lnTo>
                    <a:pt x="85" y="145"/>
                  </a:lnTo>
                  <a:lnTo>
                    <a:pt x="85" y="157"/>
                  </a:lnTo>
                  <a:lnTo>
                    <a:pt x="43" y="193"/>
                  </a:lnTo>
                  <a:lnTo>
                    <a:pt x="13" y="193"/>
                  </a:lnTo>
                  <a:lnTo>
                    <a:pt x="13" y="189"/>
                  </a:lnTo>
                  <a:lnTo>
                    <a:pt x="14" y="182"/>
                  </a:lnTo>
                  <a:lnTo>
                    <a:pt x="16" y="170"/>
                  </a:lnTo>
                  <a:lnTo>
                    <a:pt x="21" y="157"/>
                  </a:lnTo>
                  <a:lnTo>
                    <a:pt x="25" y="134"/>
                  </a:lnTo>
                  <a:lnTo>
                    <a:pt x="27" y="99"/>
                  </a:lnTo>
                  <a:lnTo>
                    <a:pt x="25" y="65"/>
                  </a:lnTo>
                  <a:lnTo>
                    <a:pt x="21" y="42"/>
                  </a:lnTo>
                  <a:lnTo>
                    <a:pt x="14" y="28"/>
                  </a:lnTo>
                  <a:lnTo>
                    <a:pt x="7" y="1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4" name="Freeform 13"/>
            <p:cNvSpPr>
              <a:spLocks/>
            </p:cNvSpPr>
            <p:nvPr/>
          </p:nvSpPr>
          <p:spPr bwMode="auto">
            <a:xfrm>
              <a:off x="1171" y="2870"/>
              <a:ext cx="184" cy="241"/>
            </a:xfrm>
            <a:custGeom>
              <a:avLst/>
              <a:gdLst>
                <a:gd name="T0" fmla="*/ 0 w 184"/>
                <a:gd name="T1" fmla="*/ 85 h 241"/>
                <a:gd name="T2" fmla="*/ 6 w 184"/>
                <a:gd name="T3" fmla="*/ 90 h 241"/>
                <a:gd name="T4" fmla="*/ 20 w 184"/>
                <a:gd name="T5" fmla="*/ 103 h 241"/>
                <a:gd name="T6" fmla="*/ 41 w 184"/>
                <a:gd name="T7" fmla="*/ 121 h 241"/>
                <a:gd name="T8" fmla="*/ 64 w 184"/>
                <a:gd name="T9" fmla="*/ 142 h 241"/>
                <a:gd name="T10" fmla="*/ 87 w 184"/>
                <a:gd name="T11" fmla="*/ 165 h 241"/>
                <a:gd name="T12" fmla="*/ 104 w 184"/>
                <a:gd name="T13" fmla="*/ 186 h 241"/>
                <a:gd name="T14" fmla="*/ 117 w 184"/>
                <a:gd name="T15" fmla="*/ 204 h 241"/>
                <a:gd name="T16" fmla="*/ 119 w 184"/>
                <a:gd name="T17" fmla="*/ 216 h 241"/>
                <a:gd name="T18" fmla="*/ 115 w 184"/>
                <a:gd name="T19" fmla="*/ 230 h 241"/>
                <a:gd name="T20" fmla="*/ 119 w 184"/>
                <a:gd name="T21" fmla="*/ 237 h 241"/>
                <a:gd name="T22" fmla="*/ 124 w 184"/>
                <a:gd name="T23" fmla="*/ 241 h 241"/>
                <a:gd name="T24" fmla="*/ 127 w 184"/>
                <a:gd name="T25" fmla="*/ 241 h 241"/>
                <a:gd name="T26" fmla="*/ 133 w 184"/>
                <a:gd name="T27" fmla="*/ 232 h 241"/>
                <a:gd name="T28" fmla="*/ 147 w 184"/>
                <a:gd name="T29" fmla="*/ 212 h 241"/>
                <a:gd name="T30" fmla="*/ 163 w 184"/>
                <a:gd name="T31" fmla="*/ 189 h 241"/>
                <a:gd name="T32" fmla="*/ 175 w 184"/>
                <a:gd name="T33" fmla="*/ 172 h 241"/>
                <a:gd name="T34" fmla="*/ 180 w 184"/>
                <a:gd name="T35" fmla="*/ 156 h 241"/>
                <a:gd name="T36" fmla="*/ 182 w 184"/>
                <a:gd name="T37" fmla="*/ 136 h 241"/>
                <a:gd name="T38" fmla="*/ 184 w 184"/>
                <a:gd name="T39" fmla="*/ 122 h 241"/>
                <a:gd name="T40" fmla="*/ 184 w 184"/>
                <a:gd name="T41" fmla="*/ 115 h 241"/>
                <a:gd name="T42" fmla="*/ 182 w 184"/>
                <a:gd name="T43" fmla="*/ 112 h 241"/>
                <a:gd name="T44" fmla="*/ 179 w 184"/>
                <a:gd name="T45" fmla="*/ 105 h 241"/>
                <a:gd name="T46" fmla="*/ 173 w 184"/>
                <a:gd name="T47" fmla="*/ 92 h 241"/>
                <a:gd name="T48" fmla="*/ 168 w 184"/>
                <a:gd name="T49" fmla="*/ 78 h 241"/>
                <a:gd name="T50" fmla="*/ 159 w 184"/>
                <a:gd name="T51" fmla="*/ 62 h 241"/>
                <a:gd name="T52" fmla="*/ 150 w 184"/>
                <a:gd name="T53" fmla="*/ 48 h 241"/>
                <a:gd name="T54" fmla="*/ 142 w 184"/>
                <a:gd name="T55" fmla="*/ 34 h 241"/>
                <a:gd name="T56" fmla="*/ 131 w 184"/>
                <a:gd name="T57" fmla="*/ 25 h 241"/>
                <a:gd name="T58" fmla="*/ 119 w 184"/>
                <a:gd name="T59" fmla="*/ 18 h 241"/>
                <a:gd name="T60" fmla="*/ 106 w 184"/>
                <a:gd name="T61" fmla="*/ 13 h 241"/>
                <a:gd name="T62" fmla="*/ 94 w 184"/>
                <a:gd name="T63" fmla="*/ 9 h 241"/>
                <a:gd name="T64" fmla="*/ 81 w 184"/>
                <a:gd name="T65" fmla="*/ 6 h 241"/>
                <a:gd name="T66" fmla="*/ 69 w 184"/>
                <a:gd name="T67" fmla="*/ 4 h 241"/>
                <a:gd name="T68" fmla="*/ 60 w 184"/>
                <a:gd name="T69" fmla="*/ 2 h 241"/>
                <a:gd name="T70" fmla="*/ 53 w 184"/>
                <a:gd name="T71" fmla="*/ 0 h 241"/>
                <a:gd name="T72" fmla="*/ 51 w 184"/>
                <a:gd name="T73" fmla="*/ 0 h 241"/>
                <a:gd name="T74" fmla="*/ 0 w 184"/>
                <a:gd name="T75" fmla="*/ 76 h 241"/>
                <a:gd name="T76" fmla="*/ 0 w 184"/>
                <a:gd name="T77" fmla="*/ 85 h 24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4"/>
                <a:gd name="T118" fmla="*/ 0 h 241"/>
                <a:gd name="T119" fmla="*/ 184 w 184"/>
                <a:gd name="T120" fmla="*/ 241 h 24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4" h="241">
                  <a:moveTo>
                    <a:pt x="0" y="85"/>
                  </a:moveTo>
                  <a:lnTo>
                    <a:pt x="6" y="90"/>
                  </a:lnTo>
                  <a:lnTo>
                    <a:pt x="20" y="103"/>
                  </a:lnTo>
                  <a:lnTo>
                    <a:pt x="41" y="121"/>
                  </a:lnTo>
                  <a:lnTo>
                    <a:pt x="64" y="142"/>
                  </a:lnTo>
                  <a:lnTo>
                    <a:pt x="87" y="165"/>
                  </a:lnTo>
                  <a:lnTo>
                    <a:pt x="104" y="186"/>
                  </a:lnTo>
                  <a:lnTo>
                    <a:pt x="117" y="204"/>
                  </a:lnTo>
                  <a:lnTo>
                    <a:pt x="119" y="216"/>
                  </a:lnTo>
                  <a:lnTo>
                    <a:pt x="115" y="230"/>
                  </a:lnTo>
                  <a:lnTo>
                    <a:pt x="119" y="237"/>
                  </a:lnTo>
                  <a:lnTo>
                    <a:pt x="124" y="241"/>
                  </a:lnTo>
                  <a:lnTo>
                    <a:pt x="127" y="241"/>
                  </a:lnTo>
                  <a:lnTo>
                    <a:pt x="133" y="232"/>
                  </a:lnTo>
                  <a:lnTo>
                    <a:pt x="147" y="212"/>
                  </a:lnTo>
                  <a:lnTo>
                    <a:pt x="163" y="189"/>
                  </a:lnTo>
                  <a:lnTo>
                    <a:pt x="175" y="172"/>
                  </a:lnTo>
                  <a:lnTo>
                    <a:pt x="180" y="156"/>
                  </a:lnTo>
                  <a:lnTo>
                    <a:pt x="182" y="136"/>
                  </a:lnTo>
                  <a:lnTo>
                    <a:pt x="184" y="122"/>
                  </a:lnTo>
                  <a:lnTo>
                    <a:pt x="184" y="115"/>
                  </a:lnTo>
                  <a:lnTo>
                    <a:pt x="182" y="112"/>
                  </a:lnTo>
                  <a:lnTo>
                    <a:pt x="179" y="105"/>
                  </a:lnTo>
                  <a:lnTo>
                    <a:pt x="173" y="92"/>
                  </a:lnTo>
                  <a:lnTo>
                    <a:pt x="168" y="78"/>
                  </a:lnTo>
                  <a:lnTo>
                    <a:pt x="159" y="62"/>
                  </a:lnTo>
                  <a:lnTo>
                    <a:pt x="150" y="48"/>
                  </a:lnTo>
                  <a:lnTo>
                    <a:pt x="142" y="34"/>
                  </a:lnTo>
                  <a:lnTo>
                    <a:pt x="131" y="25"/>
                  </a:lnTo>
                  <a:lnTo>
                    <a:pt x="119" y="18"/>
                  </a:lnTo>
                  <a:lnTo>
                    <a:pt x="106" y="13"/>
                  </a:lnTo>
                  <a:lnTo>
                    <a:pt x="94" y="9"/>
                  </a:lnTo>
                  <a:lnTo>
                    <a:pt x="81" y="6"/>
                  </a:lnTo>
                  <a:lnTo>
                    <a:pt x="69" y="4"/>
                  </a:lnTo>
                  <a:lnTo>
                    <a:pt x="60" y="2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0" y="76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5B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Freeform 14"/>
            <p:cNvSpPr>
              <a:spLocks/>
            </p:cNvSpPr>
            <p:nvPr/>
          </p:nvSpPr>
          <p:spPr bwMode="auto">
            <a:xfrm>
              <a:off x="1215" y="3500"/>
              <a:ext cx="207" cy="201"/>
            </a:xfrm>
            <a:custGeom>
              <a:avLst/>
              <a:gdLst>
                <a:gd name="T0" fmla="*/ 27 w 207"/>
                <a:gd name="T1" fmla="*/ 0 h 201"/>
                <a:gd name="T2" fmla="*/ 29 w 207"/>
                <a:gd name="T3" fmla="*/ 1 h 201"/>
                <a:gd name="T4" fmla="*/ 36 w 207"/>
                <a:gd name="T5" fmla="*/ 9 h 201"/>
                <a:gd name="T6" fmla="*/ 45 w 207"/>
                <a:gd name="T7" fmla="*/ 17 h 201"/>
                <a:gd name="T8" fmla="*/ 57 w 207"/>
                <a:gd name="T9" fmla="*/ 28 h 201"/>
                <a:gd name="T10" fmla="*/ 69 w 207"/>
                <a:gd name="T11" fmla="*/ 40 h 201"/>
                <a:gd name="T12" fmla="*/ 82 w 207"/>
                <a:gd name="T13" fmla="*/ 51 h 201"/>
                <a:gd name="T14" fmla="*/ 94 w 207"/>
                <a:gd name="T15" fmla="*/ 58 h 201"/>
                <a:gd name="T16" fmla="*/ 106 w 207"/>
                <a:gd name="T17" fmla="*/ 63 h 201"/>
                <a:gd name="T18" fmla="*/ 117 w 207"/>
                <a:gd name="T19" fmla="*/ 67 h 201"/>
                <a:gd name="T20" fmla="*/ 131 w 207"/>
                <a:gd name="T21" fmla="*/ 69 h 201"/>
                <a:gd name="T22" fmla="*/ 145 w 207"/>
                <a:gd name="T23" fmla="*/ 70 h 201"/>
                <a:gd name="T24" fmla="*/ 161 w 207"/>
                <a:gd name="T25" fmla="*/ 72 h 201"/>
                <a:gd name="T26" fmla="*/ 173 w 207"/>
                <a:gd name="T27" fmla="*/ 74 h 201"/>
                <a:gd name="T28" fmla="*/ 188 w 207"/>
                <a:gd name="T29" fmla="*/ 74 h 201"/>
                <a:gd name="T30" fmla="*/ 196 w 207"/>
                <a:gd name="T31" fmla="*/ 72 h 201"/>
                <a:gd name="T32" fmla="*/ 203 w 207"/>
                <a:gd name="T33" fmla="*/ 70 h 201"/>
                <a:gd name="T34" fmla="*/ 207 w 207"/>
                <a:gd name="T35" fmla="*/ 72 h 201"/>
                <a:gd name="T36" fmla="*/ 203 w 207"/>
                <a:gd name="T37" fmla="*/ 86 h 201"/>
                <a:gd name="T38" fmla="*/ 196 w 207"/>
                <a:gd name="T39" fmla="*/ 102 h 201"/>
                <a:gd name="T40" fmla="*/ 191 w 207"/>
                <a:gd name="T41" fmla="*/ 113 h 201"/>
                <a:gd name="T42" fmla="*/ 189 w 207"/>
                <a:gd name="T43" fmla="*/ 123 h 201"/>
                <a:gd name="T44" fmla="*/ 189 w 207"/>
                <a:gd name="T45" fmla="*/ 138 h 201"/>
                <a:gd name="T46" fmla="*/ 191 w 207"/>
                <a:gd name="T47" fmla="*/ 150 h 201"/>
                <a:gd name="T48" fmla="*/ 191 w 207"/>
                <a:gd name="T49" fmla="*/ 155 h 201"/>
                <a:gd name="T50" fmla="*/ 200 w 207"/>
                <a:gd name="T51" fmla="*/ 178 h 201"/>
                <a:gd name="T52" fmla="*/ 196 w 207"/>
                <a:gd name="T53" fmla="*/ 180 h 201"/>
                <a:gd name="T54" fmla="*/ 188 w 207"/>
                <a:gd name="T55" fmla="*/ 187 h 201"/>
                <a:gd name="T56" fmla="*/ 172 w 207"/>
                <a:gd name="T57" fmla="*/ 194 h 201"/>
                <a:gd name="T58" fmla="*/ 151 w 207"/>
                <a:gd name="T59" fmla="*/ 201 h 201"/>
                <a:gd name="T60" fmla="*/ 142 w 207"/>
                <a:gd name="T61" fmla="*/ 201 h 201"/>
                <a:gd name="T62" fmla="*/ 124 w 207"/>
                <a:gd name="T63" fmla="*/ 200 h 201"/>
                <a:gd name="T64" fmla="*/ 103 w 207"/>
                <a:gd name="T65" fmla="*/ 198 h 201"/>
                <a:gd name="T66" fmla="*/ 80 w 207"/>
                <a:gd name="T67" fmla="*/ 194 h 201"/>
                <a:gd name="T68" fmla="*/ 55 w 207"/>
                <a:gd name="T69" fmla="*/ 191 h 201"/>
                <a:gd name="T70" fmla="*/ 34 w 207"/>
                <a:gd name="T71" fmla="*/ 187 h 201"/>
                <a:gd name="T72" fmla="*/ 16 w 207"/>
                <a:gd name="T73" fmla="*/ 184 h 201"/>
                <a:gd name="T74" fmla="*/ 7 w 207"/>
                <a:gd name="T75" fmla="*/ 178 h 201"/>
                <a:gd name="T76" fmla="*/ 0 w 207"/>
                <a:gd name="T77" fmla="*/ 168 h 201"/>
                <a:gd name="T78" fmla="*/ 4 w 207"/>
                <a:gd name="T79" fmla="*/ 154 h 201"/>
                <a:gd name="T80" fmla="*/ 13 w 207"/>
                <a:gd name="T81" fmla="*/ 131 h 201"/>
                <a:gd name="T82" fmla="*/ 23 w 207"/>
                <a:gd name="T83" fmla="*/ 97 h 201"/>
                <a:gd name="T84" fmla="*/ 30 w 207"/>
                <a:gd name="T85" fmla="*/ 58 h 201"/>
                <a:gd name="T86" fmla="*/ 30 w 207"/>
                <a:gd name="T87" fmla="*/ 28 h 201"/>
                <a:gd name="T88" fmla="*/ 29 w 207"/>
                <a:gd name="T89" fmla="*/ 7 h 201"/>
                <a:gd name="T90" fmla="*/ 27 w 207"/>
                <a:gd name="T91" fmla="*/ 0 h 2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7"/>
                <a:gd name="T139" fmla="*/ 0 h 201"/>
                <a:gd name="T140" fmla="*/ 207 w 207"/>
                <a:gd name="T141" fmla="*/ 201 h 20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7" h="201">
                  <a:moveTo>
                    <a:pt x="27" y="0"/>
                  </a:moveTo>
                  <a:lnTo>
                    <a:pt x="29" y="1"/>
                  </a:lnTo>
                  <a:lnTo>
                    <a:pt x="36" y="9"/>
                  </a:lnTo>
                  <a:lnTo>
                    <a:pt x="45" y="17"/>
                  </a:lnTo>
                  <a:lnTo>
                    <a:pt x="57" y="28"/>
                  </a:lnTo>
                  <a:lnTo>
                    <a:pt x="69" y="40"/>
                  </a:lnTo>
                  <a:lnTo>
                    <a:pt x="82" y="51"/>
                  </a:lnTo>
                  <a:lnTo>
                    <a:pt x="94" y="58"/>
                  </a:lnTo>
                  <a:lnTo>
                    <a:pt x="106" y="63"/>
                  </a:lnTo>
                  <a:lnTo>
                    <a:pt x="117" y="67"/>
                  </a:lnTo>
                  <a:lnTo>
                    <a:pt x="131" y="69"/>
                  </a:lnTo>
                  <a:lnTo>
                    <a:pt x="145" y="70"/>
                  </a:lnTo>
                  <a:lnTo>
                    <a:pt x="161" y="72"/>
                  </a:lnTo>
                  <a:lnTo>
                    <a:pt x="173" y="74"/>
                  </a:lnTo>
                  <a:lnTo>
                    <a:pt x="188" y="74"/>
                  </a:lnTo>
                  <a:lnTo>
                    <a:pt x="196" y="72"/>
                  </a:lnTo>
                  <a:lnTo>
                    <a:pt x="203" y="70"/>
                  </a:lnTo>
                  <a:lnTo>
                    <a:pt x="207" y="72"/>
                  </a:lnTo>
                  <a:lnTo>
                    <a:pt x="203" y="86"/>
                  </a:lnTo>
                  <a:lnTo>
                    <a:pt x="196" y="102"/>
                  </a:lnTo>
                  <a:lnTo>
                    <a:pt x="191" y="113"/>
                  </a:lnTo>
                  <a:lnTo>
                    <a:pt x="189" y="123"/>
                  </a:lnTo>
                  <a:lnTo>
                    <a:pt x="189" y="138"/>
                  </a:lnTo>
                  <a:lnTo>
                    <a:pt x="191" y="150"/>
                  </a:lnTo>
                  <a:lnTo>
                    <a:pt x="191" y="155"/>
                  </a:lnTo>
                  <a:lnTo>
                    <a:pt x="200" y="178"/>
                  </a:lnTo>
                  <a:lnTo>
                    <a:pt x="196" y="180"/>
                  </a:lnTo>
                  <a:lnTo>
                    <a:pt x="188" y="187"/>
                  </a:lnTo>
                  <a:lnTo>
                    <a:pt x="172" y="194"/>
                  </a:lnTo>
                  <a:lnTo>
                    <a:pt x="151" y="201"/>
                  </a:lnTo>
                  <a:lnTo>
                    <a:pt x="142" y="201"/>
                  </a:lnTo>
                  <a:lnTo>
                    <a:pt x="124" y="200"/>
                  </a:lnTo>
                  <a:lnTo>
                    <a:pt x="103" y="198"/>
                  </a:lnTo>
                  <a:lnTo>
                    <a:pt x="80" y="194"/>
                  </a:lnTo>
                  <a:lnTo>
                    <a:pt x="55" y="191"/>
                  </a:lnTo>
                  <a:lnTo>
                    <a:pt x="34" y="187"/>
                  </a:lnTo>
                  <a:lnTo>
                    <a:pt x="16" y="184"/>
                  </a:lnTo>
                  <a:lnTo>
                    <a:pt x="7" y="178"/>
                  </a:lnTo>
                  <a:lnTo>
                    <a:pt x="0" y="168"/>
                  </a:lnTo>
                  <a:lnTo>
                    <a:pt x="4" y="154"/>
                  </a:lnTo>
                  <a:lnTo>
                    <a:pt x="13" y="131"/>
                  </a:lnTo>
                  <a:lnTo>
                    <a:pt x="23" y="97"/>
                  </a:lnTo>
                  <a:lnTo>
                    <a:pt x="30" y="58"/>
                  </a:lnTo>
                  <a:lnTo>
                    <a:pt x="30" y="28"/>
                  </a:lnTo>
                  <a:lnTo>
                    <a:pt x="29" y="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5B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Freeform 15"/>
            <p:cNvSpPr>
              <a:spLocks/>
            </p:cNvSpPr>
            <p:nvPr/>
          </p:nvSpPr>
          <p:spPr bwMode="auto">
            <a:xfrm>
              <a:off x="1012" y="1318"/>
              <a:ext cx="1334" cy="1075"/>
            </a:xfrm>
            <a:custGeom>
              <a:avLst/>
              <a:gdLst>
                <a:gd name="T0" fmla="*/ 613 w 1334"/>
                <a:gd name="T1" fmla="*/ 0 h 1075"/>
                <a:gd name="T2" fmla="*/ 680 w 1334"/>
                <a:gd name="T3" fmla="*/ 7 h 1075"/>
                <a:gd name="T4" fmla="*/ 730 w 1334"/>
                <a:gd name="T5" fmla="*/ 39 h 1075"/>
                <a:gd name="T6" fmla="*/ 784 w 1334"/>
                <a:gd name="T7" fmla="*/ 81 h 1075"/>
                <a:gd name="T8" fmla="*/ 860 w 1334"/>
                <a:gd name="T9" fmla="*/ 124 h 1075"/>
                <a:gd name="T10" fmla="*/ 965 w 1334"/>
                <a:gd name="T11" fmla="*/ 175 h 1075"/>
                <a:gd name="T12" fmla="*/ 1021 w 1334"/>
                <a:gd name="T13" fmla="*/ 179 h 1075"/>
                <a:gd name="T14" fmla="*/ 1081 w 1334"/>
                <a:gd name="T15" fmla="*/ 182 h 1075"/>
                <a:gd name="T16" fmla="*/ 1131 w 1334"/>
                <a:gd name="T17" fmla="*/ 209 h 1075"/>
                <a:gd name="T18" fmla="*/ 1184 w 1334"/>
                <a:gd name="T19" fmla="*/ 253 h 1075"/>
                <a:gd name="T20" fmla="*/ 1224 w 1334"/>
                <a:gd name="T21" fmla="*/ 387 h 1075"/>
                <a:gd name="T22" fmla="*/ 1277 w 1334"/>
                <a:gd name="T23" fmla="*/ 582 h 1075"/>
                <a:gd name="T24" fmla="*/ 1311 w 1334"/>
                <a:gd name="T25" fmla="*/ 647 h 1075"/>
                <a:gd name="T26" fmla="*/ 1334 w 1334"/>
                <a:gd name="T27" fmla="*/ 783 h 1075"/>
                <a:gd name="T28" fmla="*/ 1311 w 1334"/>
                <a:gd name="T29" fmla="*/ 834 h 1075"/>
                <a:gd name="T30" fmla="*/ 1283 w 1334"/>
                <a:gd name="T31" fmla="*/ 856 h 1075"/>
                <a:gd name="T32" fmla="*/ 1217 w 1334"/>
                <a:gd name="T33" fmla="*/ 827 h 1075"/>
                <a:gd name="T34" fmla="*/ 1134 w 1334"/>
                <a:gd name="T35" fmla="*/ 755 h 1075"/>
                <a:gd name="T36" fmla="*/ 1095 w 1334"/>
                <a:gd name="T37" fmla="*/ 681 h 1075"/>
                <a:gd name="T38" fmla="*/ 1086 w 1334"/>
                <a:gd name="T39" fmla="*/ 598 h 1075"/>
                <a:gd name="T40" fmla="*/ 1048 w 1334"/>
                <a:gd name="T41" fmla="*/ 585 h 1075"/>
                <a:gd name="T42" fmla="*/ 1007 w 1334"/>
                <a:gd name="T43" fmla="*/ 603 h 1075"/>
                <a:gd name="T44" fmla="*/ 1035 w 1334"/>
                <a:gd name="T45" fmla="*/ 624 h 1075"/>
                <a:gd name="T46" fmla="*/ 1041 w 1334"/>
                <a:gd name="T47" fmla="*/ 689 h 1075"/>
                <a:gd name="T48" fmla="*/ 977 w 1334"/>
                <a:gd name="T49" fmla="*/ 820 h 1075"/>
                <a:gd name="T50" fmla="*/ 830 w 1334"/>
                <a:gd name="T51" fmla="*/ 1068 h 1075"/>
                <a:gd name="T52" fmla="*/ 717 w 1334"/>
                <a:gd name="T53" fmla="*/ 1022 h 1075"/>
                <a:gd name="T54" fmla="*/ 594 w 1334"/>
                <a:gd name="T55" fmla="*/ 1041 h 1075"/>
                <a:gd name="T56" fmla="*/ 542 w 1334"/>
                <a:gd name="T57" fmla="*/ 1013 h 1075"/>
                <a:gd name="T58" fmla="*/ 495 w 1334"/>
                <a:gd name="T59" fmla="*/ 942 h 1075"/>
                <a:gd name="T60" fmla="*/ 428 w 1334"/>
                <a:gd name="T61" fmla="*/ 907 h 1075"/>
                <a:gd name="T62" fmla="*/ 346 w 1334"/>
                <a:gd name="T63" fmla="*/ 879 h 1075"/>
                <a:gd name="T64" fmla="*/ 334 w 1334"/>
                <a:gd name="T65" fmla="*/ 769 h 1075"/>
                <a:gd name="T66" fmla="*/ 323 w 1334"/>
                <a:gd name="T67" fmla="*/ 727 h 1075"/>
                <a:gd name="T68" fmla="*/ 359 w 1334"/>
                <a:gd name="T69" fmla="*/ 698 h 1075"/>
                <a:gd name="T70" fmla="*/ 401 w 1334"/>
                <a:gd name="T71" fmla="*/ 654 h 1075"/>
                <a:gd name="T72" fmla="*/ 428 w 1334"/>
                <a:gd name="T73" fmla="*/ 603 h 1075"/>
                <a:gd name="T74" fmla="*/ 421 w 1334"/>
                <a:gd name="T75" fmla="*/ 430 h 1075"/>
                <a:gd name="T76" fmla="*/ 444 w 1334"/>
                <a:gd name="T77" fmla="*/ 327 h 1075"/>
                <a:gd name="T78" fmla="*/ 481 w 1334"/>
                <a:gd name="T79" fmla="*/ 209 h 1075"/>
                <a:gd name="T80" fmla="*/ 422 w 1334"/>
                <a:gd name="T81" fmla="*/ 200 h 1075"/>
                <a:gd name="T82" fmla="*/ 435 w 1334"/>
                <a:gd name="T83" fmla="*/ 237 h 1075"/>
                <a:gd name="T84" fmla="*/ 403 w 1334"/>
                <a:gd name="T85" fmla="*/ 357 h 1075"/>
                <a:gd name="T86" fmla="*/ 369 w 1334"/>
                <a:gd name="T87" fmla="*/ 382 h 1075"/>
                <a:gd name="T88" fmla="*/ 292 w 1334"/>
                <a:gd name="T89" fmla="*/ 391 h 1075"/>
                <a:gd name="T90" fmla="*/ 244 w 1334"/>
                <a:gd name="T91" fmla="*/ 391 h 1075"/>
                <a:gd name="T92" fmla="*/ 212 w 1334"/>
                <a:gd name="T93" fmla="*/ 408 h 1075"/>
                <a:gd name="T94" fmla="*/ 193 w 1334"/>
                <a:gd name="T95" fmla="*/ 449 h 1075"/>
                <a:gd name="T96" fmla="*/ 184 w 1334"/>
                <a:gd name="T97" fmla="*/ 559 h 1075"/>
                <a:gd name="T98" fmla="*/ 154 w 1334"/>
                <a:gd name="T99" fmla="*/ 548 h 1075"/>
                <a:gd name="T100" fmla="*/ 113 w 1334"/>
                <a:gd name="T101" fmla="*/ 536 h 1075"/>
                <a:gd name="T102" fmla="*/ 85 w 1334"/>
                <a:gd name="T103" fmla="*/ 523 h 1075"/>
                <a:gd name="T104" fmla="*/ 48 w 1334"/>
                <a:gd name="T105" fmla="*/ 520 h 1075"/>
                <a:gd name="T106" fmla="*/ 0 w 1334"/>
                <a:gd name="T107" fmla="*/ 530 h 1075"/>
                <a:gd name="T108" fmla="*/ 14 w 1334"/>
                <a:gd name="T109" fmla="*/ 453 h 1075"/>
                <a:gd name="T110" fmla="*/ 41 w 1334"/>
                <a:gd name="T111" fmla="*/ 357 h 1075"/>
                <a:gd name="T112" fmla="*/ 82 w 1334"/>
                <a:gd name="T113" fmla="*/ 302 h 1075"/>
                <a:gd name="T114" fmla="*/ 154 w 1334"/>
                <a:gd name="T115" fmla="*/ 239 h 1075"/>
                <a:gd name="T116" fmla="*/ 263 w 1334"/>
                <a:gd name="T117" fmla="*/ 170 h 1075"/>
                <a:gd name="T118" fmla="*/ 371 w 1334"/>
                <a:gd name="T119" fmla="*/ 111 h 1075"/>
                <a:gd name="T120" fmla="*/ 495 w 1334"/>
                <a:gd name="T121" fmla="*/ 51 h 1075"/>
                <a:gd name="T122" fmla="*/ 578 w 1334"/>
                <a:gd name="T123" fmla="*/ 2 h 10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34"/>
                <a:gd name="T187" fmla="*/ 0 h 1075"/>
                <a:gd name="T188" fmla="*/ 1334 w 1334"/>
                <a:gd name="T189" fmla="*/ 1075 h 107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34" h="1075">
                  <a:moveTo>
                    <a:pt x="578" y="2"/>
                  </a:moveTo>
                  <a:lnTo>
                    <a:pt x="585" y="2"/>
                  </a:lnTo>
                  <a:lnTo>
                    <a:pt x="597" y="0"/>
                  </a:lnTo>
                  <a:lnTo>
                    <a:pt x="613" y="0"/>
                  </a:lnTo>
                  <a:lnTo>
                    <a:pt x="631" y="0"/>
                  </a:lnTo>
                  <a:lnTo>
                    <a:pt x="648" y="2"/>
                  </a:lnTo>
                  <a:lnTo>
                    <a:pt x="666" y="3"/>
                  </a:lnTo>
                  <a:lnTo>
                    <a:pt x="680" y="7"/>
                  </a:lnTo>
                  <a:lnTo>
                    <a:pt x="693" y="12"/>
                  </a:lnTo>
                  <a:lnTo>
                    <a:pt x="703" y="19"/>
                  </a:lnTo>
                  <a:lnTo>
                    <a:pt x="716" y="28"/>
                  </a:lnTo>
                  <a:lnTo>
                    <a:pt x="730" y="39"/>
                  </a:lnTo>
                  <a:lnTo>
                    <a:pt x="744" y="49"/>
                  </a:lnTo>
                  <a:lnTo>
                    <a:pt x="758" y="62"/>
                  </a:lnTo>
                  <a:lnTo>
                    <a:pt x="772" y="72"/>
                  </a:lnTo>
                  <a:lnTo>
                    <a:pt x="784" y="81"/>
                  </a:lnTo>
                  <a:lnTo>
                    <a:pt x="797" y="88"/>
                  </a:lnTo>
                  <a:lnTo>
                    <a:pt x="813" y="97"/>
                  </a:lnTo>
                  <a:lnTo>
                    <a:pt x="834" y="110"/>
                  </a:lnTo>
                  <a:lnTo>
                    <a:pt x="860" y="124"/>
                  </a:lnTo>
                  <a:lnTo>
                    <a:pt x="889" y="138"/>
                  </a:lnTo>
                  <a:lnTo>
                    <a:pt x="917" y="154"/>
                  </a:lnTo>
                  <a:lnTo>
                    <a:pt x="943" y="166"/>
                  </a:lnTo>
                  <a:lnTo>
                    <a:pt x="965" y="175"/>
                  </a:lnTo>
                  <a:lnTo>
                    <a:pt x="979" y="179"/>
                  </a:lnTo>
                  <a:lnTo>
                    <a:pt x="991" y="179"/>
                  </a:lnTo>
                  <a:lnTo>
                    <a:pt x="1005" y="179"/>
                  </a:lnTo>
                  <a:lnTo>
                    <a:pt x="1021" y="179"/>
                  </a:lnTo>
                  <a:lnTo>
                    <a:pt x="1037" y="179"/>
                  </a:lnTo>
                  <a:lnTo>
                    <a:pt x="1053" y="179"/>
                  </a:lnTo>
                  <a:lnTo>
                    <a:pt x="1067" y="180"/>
                  </a:lnTo>
                  <a:lnTo>
                    <a:pt x="1081" y="182"/>
                  </a:lnTo>
                  <a:lnTo>
                    <a:pt x="1092" y="187"/>
                  </a:lnTo>
                  <a:lnTo>
                    <a:pt x="1102" y="194"/>
                  </a:lnTo>
                  <a:lnTo>
                    <a:pt x="1117" y="202"/>
                  </a:lnTo>
                  <a:lnTo>
                    <a:pt x="1131" y="209"/>
                  </a:lnTo>
                  <a:lnTo>
                    <a:pt x="1147" y="217"/>
                  </a:lnTo>
                  <a:lnTo>
                    <a:pt x="1161" y="228"/>
                  </a:lnTo>
                  <a:lnTo>
                    <a:pt x="1173" y="239"/>
                  </a:lnTo>
                  <a:lnTo>
                    <a:pt x="1184" y="253"/>
                  </a:lnTo>
                  <a:lnTo>
                    <a:pt x="1191" y="267"/>
                  </a:lnTo>
                  <a:lnTo>
                    <a:pt x="1198" y="293"/>
                  </a:lnTo>
                  <a:lnTo>
                    <a:pt x="1210" y="334"/>
                  </a:lnTo>
                  <a:lnTo>
                    <a:pt x="1224" y="387"/>
                  </a:lnTo>
                  <a:lnTo>
                    <a:pt x="1238" y="442"/>
                  </a:lnTo>
                  <a:lnTo>
                    <a:pt x="1254" y="497"/>
                  </a:lnTo>
                  <a:lnTo>
                    <a:pt x="1267" y="545"/>
                  </a:lnTo>
                  <a:lnTo>
                    <a:pt x="1277" y="582"/>
                  </a:lnTo>
                  <a:lnTo>
                    <a:pt x="1284" y="599"/>
                  </a:lnTo>
                  <a:lnTo>
                    <a:pt x="1293" y="615"/>
                  </a:lnTo>
                  <a:lnTo>
                    <a:pt x="1302" y="631"/>
                  </a:lnTo>
                  <a:lnTo>
                    <a:pt x="1311" y="647"/>
                  </a:lnTo>
                  <a:lnTo>
                    <a:pt x="1321" y="665"/>
                  </a:lnTo>
                  <a:lnTo>
                    <a:pt x="1330" y="695"/>
                  </a:lnTo>
                  <a:lnTo>
                    <a:pt x="1334" y="741"/>
                  </a:lnTo>
                  <a:lnTo>
                    <a:pt x="1334" y="783"/>
                  </a:lnTo>
                  <a:lnTo>
                    <a:pt x="1327" y="811"/>
                  </a:lnTo>
                  <a:lnTo>
                    <a:pt x="1321" y="819"/>
                  </a:lnTo>
                  <a:lnTo>
                    <a:pt x="1316" y="827"/>
                  </a:lnTo>
                  <a:lnTo>
                    <a:pt x="1311" y="834"/>
                  </a:lnTo>
                  <a:lnTo>
                    <a:pt x="1305" y="842"/>
                  </a:lnTo>
                  <a:lnTo>
                    <a:pt x="1298" y="849"/>
                  </a:lnTo>
                  <a:lnTo>
                    <a:pt x="1291" y="852"/>
                  </a:lnTo>
                  <a:lnTo>
                    <a:pt x="1283" y="856"/>
                  </a:lnTo>
                  <a:lnTo>
                    <a:pt x="1274" y="857"/>
                  </a:lnTo>
                  <a:lnTo>
                    <a:pt x="1260" y="854"/>
                  </a:lnTo>
                  <a:lnTo>
                    <a:pt x="1240" y="843"/>
                  </a:lnTo>
                  <a:lnTo>
                    <a:pt x="1217" y="827"/>
                  </a:lnTo>
                  <a:lnTo>
                    <a:pt x="1192" y="810"/>
                  </a:lnTo>
                  <a:lnTo>
                    <a:pt x="1169" y="790"/>
                  </a:lnTo>
                  <a:lnTo>
                    <a:pt x="1150" y="771"/>
                  </a:lnTo>
                  <a:lnTo>
                    <a:pt x="1134" y="755"/>
                  </a:lnTo>
                  <a:lnTo>
                    <a:pt x="1129" y="743"/>
                  </a:lnTo>
                  <a:lnTo>
                    <a:pt x="1122" y="721"/>
                  </a:lnTo>
                  <a:lnTo>
                    <a:pt x="1109" y="700"/>
                  </a:lnTo>
                  <a:lnTo>
                    <a:pt x="1095" y="681"/>
                  </a:lnTo>
                  <a:lnTo>
                    <a:pt x="1088" y="659"/>
                  </a:lnTo>
                  <a:lnTo>
                    <a:pt x="1088" y="638"/>
                  </a:lnTo>
                  <a:lnTo>
                    <a:pt x="1088" y="617"/>
                  </a:lnTo>
                  <a:lnTo>
                    <a:pt x="1086" y="598"/>
                  </a:lnTo>
                  <a:lnTo>
                    <a:pt x="1079" y="585"/>
                  </a:lnTo>
                  <a:lnTo>
                    <a:pt x="1071" y="583"/>
                  </a:lnTo>
                  <a:lnTo>
                    <a:pt x="1060" y="583"/>
                  </a:lnTo>
                  <a:lnTo>
                    <a:pt x="1048" y="585"/>
                  </a:lnTo>
                  <a:lnTo>
                    <a:pt x="1033" y="589"/>
                  </a:lnTo>
                  <a:lnTo>
                    <a:pt x="1021" y="592"/>
                  </a:lnTo>
                  <a:lnTo>
                    <a:pt x="1012" y="598"/>
                  </a:lnTo>
                  <a:lnTo>
                    <a:pt x="1007" y="603"/>
                  </a:lnTo>
                  <a:lnTo>
                    <a:pt x="1005" y="606"/>
                  </a:lnTo>
                  <a:lnTo>
                    <a:pt x="1012" y="612"/>
                  </a:lnTo>
                  <a:lnTo>
                    <a:pt x="1025" y="617"/>
                  </a:lnTo>
                  <a:lnTo>
                    <a:pt x="1035" y="624"/>
                  </a:lnTo>
                  <a:lnTo>
                    <a:pt x="1046" y="633"/>
                  </a:lnTo>
                  <a:lnTo>
                    <a:pt x="1049" y="647"/>
                  </a:lnTo>
                  <a:lnTo>
                    <a:pt x="1048" y="668"/>
                  </a:lnTo>
                  <a:lnTo>
                    <a:pt x="1041" y="689"/>
                  </a:lnTo>
                  <a:lnTo>
                    <a:pt x="1032" y="705"/>
                  </a:lnTo>
                  <a:lnTo>
                    <a:pt x="1028" y="716"/>
                  </a:lnTo>
                  <a:lnTo>
                    <a:pt x="1009" y="758"/>
                  </a:lnTo>
                  <a:lnTo>
                    <a:pt x="977" y="820"/>
                  </a:lnTo>
                  <a:lnTo>
                    <a:pt x="938" y="893"/>
                  </a:lnTo>
                  <a:lnTo>
                    <a:pt x="897" y="965"/>
                  </a:lnTo>
                  <a:lnTo>
                    <a:pt x="860" y="1027"/>
                  </a:lnTo>
                  <a:lnTo>
                    <a:pt x="830" y="1068"/>
                  </a:lnTo>
                  <a:lnTo>
                    <a:pt x="814" y="1075"/>
                  </a:lnTo>
                  <a:lnTo>
                    <a:pt x="786" y="1045"/>
                  </a:lnTo>
                  <a:lnTo>
                    <a:pt x="753" y="1029"/>
                  </a:lnTo>
                  <a:lnTo>
                    <a:pt x="717" y="1022"/>
                  </a:lnTo>
                  <a:lnTo>
                    <a:pt x="682" y="1024"/>
                  </a:lnTo>
                  <a:lnTo>
                    <a:pt x="648" y="1029"/>
                  </a:lnTo>
                  <a:lnTo>
                    <a:pt x="618" y="1036"/>
                  </a:lnTo>
                  <a:lnTo>
                    <a:pt x="594" y="1041"/>
                  </a:lnTo>
                  <a:lnTo>
                    <a:pt x="578" y="1041"/>
                  </a:lnTo>
                  <a:lnTo>
                    <a:pt x="565" y="1036"/>
                  </a:lnTo>
                  <a:lnTo>
                    <a:pt x="553" y="1025"/>
                  </a:lnTo>
                  <a:lnTo>
                    <a:pt x="542" y="1013"/>
                  </a:lnTo>
                  <a:lnTo>
                    <a:pt x="530" y="995"/>
                  </a:lnTo>
                  <a:lnTo>
                    <a:pt x="520" y="978"/>
                  </a:lnTo>
                  <a:lnTo>
                    <a:pt x="507" y="960"/>
                  </a:lnTo>
                  <a:lnTo>
                    <a:pt x="495" y="942"/>
                  </a:lnTo>
                  <a:lnTo>
                    <a:pt x="481" y="925"/>
                  </a:lnTo>
                  <a:lnTo>
                    <a:pt x="470" y="918"/>
                  </a:lnTo>
                  <a:lnTo>
                    <a:pt x="451" y="910"/>
                  </a:lnTo>
                  <a:lnTo>
                    <a:pt x="428" y="907"/>
                  </a:lnTo>
                  <a:lnTo>
                    <a:pt x="405" y="902"/>
                  </a:lnTo>
                  <a:lnTo>
                    <a:pt x="380" y="895"/>
                  </a:lnTo>
                  <a:lnTo>
                    <a:pt x="361" y="888"/>
                  </a:lnTo>
                  <a:lnTo>
                    <a:pt x="346" y="879"/>
                  </a:lnTo>
                  <a:lnTo>
                    <a:pt x="343" y="865"/>
                  </a:lnTo>
                  <a:lnTo>
                    <a:pt x="343" y="822"/>
                  </a:lnTo>
                  <a:lnTo>
                    <a:pt x="341" y="792"/>
                  </a:lnTo>
                  <a:lnTo>
                    <a:pt x="334" y="769"/>
                  </a:lnTo>
                  <a:lnTo>
                    <a:pt x="322" y="748"/>
                  </a:lnTo>
                  <a:lnTo>
                    <a:pt x="318" y="741"/>
                  </a:lnTo>
                  <a:lnTo>
                    <a:pt x="320" y="734"/>
                  </a:lnTo>
                  <a:lnTo>
                    <a:pt x="323" y="727"/>
                  </a:lnTo>
                  <a:lnTo>
                    <a:pt x="331" y="720"/>
                  </a:lnTo>
                  <a:lnTo>
                    <a:pt x="338" y="712"/>
                  </a:lnTo>
                  <a:lnTo>
                    <a:pt x="348" y="705"/>
                  </a:lnTo>
                  <a:lnTo>
                    <a:pt x="359" y="698"/>
                  </a:lnTo>
                  <a:lnTo>
                    <a:pt x="369" y="689"/>
                  </a:lnTo>
                  <a:lnTo>
                    <a:pt x="380" y="679"/>
                  </a:lnTo>
                  <a:lnTo>
                    <a:pt x="391" y="667"/>
                  </a:lnTo>
                  <a:lnTo>
                    <a:pt x="401" y="654"/>
                  </a:lnTo>
                  <a:lnTo>
                    <a:pt x="410" y="640"/>
                  </a:lnTo>
                  <a:lnTo>
                    <a:pt x="419" y="626"/>
                  </a:lnTo>
                  <a:lnTo>
                    <a:pt x="424" y="613"/>
                  </a:lnTo>
                  <a:lnTo>
                    <a:pt x="428" y="603"/>
                  </a:lnTo>
                  <a:lnTo>
                    <a:pt x="428" y="592"/>
                  </a:lnTo>
                  <a:lnTo>
                    <a:pt x="424" y="553"/>
                  </a:lnTo>
                  <a:lnTo>
                    <a:pt x="422" y="491"/>
                  </a:lnTo>
                  <a:lnTo>
                    <a:pt x="421" y="430"/>
                  </a:lnTo>
                  <a:lnTo>
                    <a:pt x="422" y="398"/>
                  </a:lnTo>
                  <a:lnTo>
                    <a:pt x="428" y="380"/>
                  </a:lnTo>
                  <a:lnTo>
                    <a:pt x="435" y="354"/>
                  </a:lnTo>
                  <a:lnTo>
                    <a:pt x="444" y="327"/>
                  </a:lnTo>
                  <a:lnTo>
                    <a:pt x="451" y="304"/>
                  </a:lnTo>
                  <a:lnTo>
                    <a:pt x="459" y="278"/>
                  </a:lnTo>
                  <a:lnTo>
                    <a:pt x="470" y="240"/>
                  </a:lnTo>
                  <a:lnTo>
                    <a:pt x="481" y="209"/>
                  </a:lnTo>
                  <a:lnTo>
                    <a:pt x="484" y="194"/>
                  </a:lnTo>
                  <a:lnTo>
                    <a:pt x="431" y="187"/>
                  </a:lnTo>
                  <a:lnTo>
                    <a:pt x="428" y="191"/>
                  </a:lnTo>
                  <a:lnTo>
                    <a:pt x="422" y="200"/>
                  </a:lnTo>
                  <a:lnTo>
                    <a:pt x="419" y="209"/>
                  </a:lnTo>
                  <a:lnTo>
                    <a:pt x="422" y="217"/>
                  </a:lnTo>
                  <a:lnTo>
                    <a:pt x="429" y="226"/>
                  </a:lnTo>
                  <a:lnTo>
                    <a:pt x="435" y="237"/>
                  </a:lnTo>
                  <a:lnTo>
                    <a:pt x="440" y="244"/>
                  </a:lnTo>
                  <a:lnTo>
                    <a:pt x="442" y="247"/>
                  </a:lnTo>
                  <a:lnTo>
                    <a:pt x="405" y="354"/>
                  </a:lnTo>
                  <a:lnTo>
                    <a:pt x="403" y="357"/>
                  </a:lnTo>
                  <a:lnTo>
                    <a:pt x="398" y="366"/>
                  </a:lnTo>
                  <a:lnTo>
                    <a:pt x="391" y="375"/>
                  </a:lnTo>
                  <a:lnTo>
                    <a:pt x="378" y="380"/>
                  </a:lnTo>
                  <a:lnTo>
                    <a:pt x="369" y="382"/>
                  </a:lnTo>
                  <a:lnTo>
                    <a:pt x="354" y="384"/>
                  </a:lnTo>
                  <a:lnTo>
                    <a:pt x="334" y="385"/>
                  </a:lnTo>
                  <a:lnTo>
                    <a:pt x="313" y="387"/>
                  </a:lnTo>
                  <a:lnTo>
                    <a:pt x="292" y="391"/>
                  </a:lnTo>
                  <a:lnTo>
                    <a:pt x="274" y="391"/>
                  </a:lnTo>
                  <a:lnTo>
                    <a:pt x="258" y="391"/>
                  </a:lnTo>
                  <a:lnTo>
                    <a:pt x="249" y="391"/>
                  </a:lnTo>
                  <a:lnTo>
                    <a:pt x="244" y="391"/>
                  </a:lnTo>
                  <a:lnTo>
                    <a:pt x="237" y="392"/>
                  </a:lnTo>
                  <a:lnTo>
                    <a:pt x="228" y="398"/>
                  </a:lnTo>
                  <a:lnTo>
                    <a:pt x="221" y="403"/>
                  </a:lnTo>
                  <a:lnTo>
                    <a:pt x="212" y="408"/>
                  </a:lnTo>
                  <a:lnTo>
                    <a:pt x="205" y="415"/>
                  </a:lnTo>
                  <a:lnTo>
                    <a:pt x="200" y="421"/>
                  </a:lnTo>
                  <a:lnTo>
                    <a:pt x="196" y="426"/>
                  </a:lnTo>
                  <a:lnTo>
                    <a:pt x="193" y="449"/>
                  </a:lnTo>
                  <a:lnTo>
                    <a:pt x="191" y="483"/>
                  </a:lnTo>
                  <a:lnTo>
                    <a:pt x="189" y="516"/>
                  </a:lnTo>
                  <a:lnTo>
                    <a:pt x="189" y="530"/>
                  </a:lnTo>
                  <a:lnTo>
                    <a:pt x="184" y="559"/>
                  </a:lnTo>
                  <a:lnTo>
                    <a:pt x="182" y="559"/>
                  </a:lnTo>
                  <a:lnTo>
                    <a:pt x="175" y="555"/>
                  </a:lnTo>
                  <a:lnTo>
                    <a:pt x="165" y="552"/>
                  </a:lnTo>
                  <a:lnTo>
                    <a:pt x="154" y="548"/>
                  </a:lnTo>
                  <a:lnTo>
                    <a:pt x="142" y="545"/>
                  </a:lnTo>
                  <a:lnTo>
                    <a:pt x="131" y="541"/>
                  </a:lnTo>
                  <a:lnTo>
                    <a:pt x="120" y="537"/>
                  </a:lnTo>
                  <a:lnTo>
                    <a:pt x="113" y="536"/>
                  </a:lnTo>
                  <a:lnTo>
                    <a:pt x="108" y="534"/>
                  </a:lnTo>
                  <a:lnTo>
                    <a:pt x="101" y="530"/>
                  </a:lnTo>
                  <a:lnTo>
                    <a:pt x="94" y="527"/>
                  </a:lnTo>
                  <a:lnTo>
                    <a:pt x="85" y="523"/>
                  </a:lnTo>
                  <a:lnTo>
                    <a:pt x="76" y="522"/>
                  </a:lnTo>
                  <a:lnTo>
                    <a:pt x="66" y="518"/>
                  </a:lnTo>
                  <a:lnTo>
                    <a:pt x="57" y="518"/>
                  </a:lnTo>
                  <a:lnTo>
                    <a:pt x="48" y="520"/>
                  </a:lnTo>
                  <a:lnTo>
                    <a:pt x="30" y="525"/>
                  </a:lnTo>
                  <a:lnTo>
                    <a:pt x="16" y="527"/>
                  </a:lnTo>
                  <a:lnTo>
                    <a:pt x="4" y="530"/>
                  </a:lnTo>
                  <a:lnTo>
                    <a:pt x="0" y="530"/>
                  </a:lnTo>
                  <a:lnTo>
                    <a:pt x="2" y="522"/>
                  </a:lnTo>
                  <a:lnTo>
                    <a:pt x="6" y="499"/>
                  </a:lnTo>
                  <a:lnTo>
                    <a:pt x="11" y="474"/>
                  </a:lnTo>
                  <a:lnTo>
                    <a:pt x="14" y="453"/>
                  </a:lnTo>
                  <a:lnTo>
                    <a:pt x="18" y="431"/>
                  </a:lnTo>
                  <a:lnTo>
                    <a:pt x="25" y="405"/>
                  </a:lnTo>
                  <a:lnTo>
                    <a:pt x="32" y="378"/>
                  </a:lnTo>
                  <a:lnTo>
                    <a:pt x="41" y="357"/>
                  </a:lnTo>
                  <a:lnTo>
                    <a:pt x="46" y="348"/>
                  </a:lnTo>
                  <a:lnTo>
                    <a:pt x="55" y="334"/>
                  </a:lnTo>
                  <a:lnTo>
                    <a:pt x="67" y="320"/>
                  </a:lnTo>
                  <a:lnTo>
                    <a:pt x="82" y="302"/>
                  </a:lnTo>
                  <a:lnTo>
                    <a:pt x="97" y="285"/>
                  </a:lnTo>
                  <a:lnTo>
                    <a:pt x="115" y="269"/>
                  </a:lnTo>
                  <a:lnTo>
                    <a:pt x="134" y="253"/>
                  </a:lnTo>
                  <a:lnTo>
                    <a:pt x="154" y="239"/>
                  </a:lnTo>
                  <a:lnTo>
                    <a:pt x="177" y="224"/>
                  </a:lnTo>
                  <a:lnTo>
                    <a:pt x="203" y="207"/>
                  </a:lnTo>
                  <a:lnTo>
                    <a:pt x="232" y="189"/>
                  </a:lnTo>
                  <a:lnTo>
                    <a:pt x="263" y="170"/>
                  </a:lnTo>
                  <a:lnTo>
                    <a:pt x="293" y="150"/>
                  </a:lnTo>
                  <a:lnTo>
                    <a:pt x="322" y="134"/>
                  </a:lnTo>
                  <a:lnTo>
                    <a:pt x="348" y="120"/>
                  </a:lnTo>
                  <a:lnTo>
                    <a:pt x="371" y="111"/>
                  </a:lnTo>
                  <a:lnTo>
                    <a:pt x="396" y="102"/>
                  </a:lnTo>
                  <a:lnTo>
                    <a:pt x="426" y="88"/>
                  </a:lnTo>
                  <a:lnTo>
                    <a:pt x="459" y="69"/>
                  </a:lnTo>
                  <a:lnTo>
                    <a:pt x="495" y="51"/>
                  </a:lnTo>
                  <a:lnTo>
                    <a:pt x="527" y="32"/>
                  </a:lnTo>
                  <a:lnTo>
                    <a:pt x="553" y="16"/>
                  </a:lnTo>
                  <a:lnTo>
                    <a:pt x="571" y="5"/>
                  </a:lnTo>
                  <a:lnTo>
                    <a:pt x="578" y="2"/>
                  </a:lnTo>
                  <a:close/>
                </a:path>
              </a:pathLst>
            </a:custGeom>
            <a:solidFill>
              <a:srgbClr val="ED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6"/>
            <p:cNvSpPr>
              <a:spLocks/>
            </p:cNvSpPr>
            <p:nvPr/>
          </p:nvSpPr>
          <p:spPr bwMode="auto">
            <a:xfrm>
              <a:off x="1113" y="2076"/>
              <a:ext cx="766" cy="1482"/>
            </a:xfrm>
            <a:custGeom>
              <a:avLst/>
              <a:gdLst>
                <a:gd name="T0" fmla="*/ 182 w 766"/>
                <a:gd name="T1" fmla="*/ 1060 h 1482"/>
                <a:gd name="T2" fmla="*/ 268 w 766"/>
                <a:gd name="T3" fmla="*/ 953 h 1482"/>
                <a:gd name="T4" fmla="*/ 297 w 766"/>
                <a:gd name="T5" fmla="*/ 886 h 1482"/>
                <a:gd name="T6" fmla="*/ 304 w 766"/>
                <a:gd name="T7" fmla="*/ 814 h 1482"/>
                <a:gd name="T8" fmla="*/ 277 w 766"/>
                <a:gd name="T9" fmla="*/ 685 h 1482"/>
                <a:gd name="T10" fmla="*/ 233 w 766"/>
                <a:gd name="T11" fmla="*/ 648 h 1482"/>
                <a:gd name="T12" fmla="*/ 173 w 766"/>
                <a:gd name="T13" fmla="*/ 610 h 1482"/>
                <a:gd name="T14" fmla="*/ 132 w 766"/>
                <a:gd name="T15" fmla="*/ 586 h 1482"/>
                <a:gd name="T16" fmla="*/ 88 w 766"/>
                <a:gd name="T17" fmla="*/ 549 h 1482"/>
                <a:gd name="T18" fmla="*/ 30 w 766"/>
                <a:gd name="T19" fmla="*/ 476 h 1482"/>
                <a:gd name="T20" fmla="*/ 7 w 766"/>
                <a:gd name="T21" fmla="*/ 382 h 1482"/>
                <a:gd name="T22" fmla="*/ 19 w 766"/>
                <a:gd name="T23" fmla="*/ 290 h 1482"/>
                <a:gd name="T24" fmla="*/ 65 w 766"/>
                <a:gd name="T25" fmla="*/ 223 h 1482"/>
                <a:gd name="T26" fmla="*/ 113 w 766"/>
                <a:gd name="T27" fmla="*/ 144 h 1482"/>
                <a:gd name="T28" fmla="*/ 127 w 766"/>
                <a:gd name="T29" fmla="*/ 98 h 1482"/>
                <a:gd name="T30" fmla="*/ 152 w 766"/>
                <a:gd name="T31" fmla="*/ 27 h 1482"/>
                <a:gd name="T32" fmla="*/ 196 w 766"/>
                <a:gd name="T33" fmla="*/ 27 h 1482"/>
                <a:gd name="T34" fmla="*/ 238 w 766"/>
                <a:gd name="T35" fmla="*/ 71 h 1482"/>
                <a:gd name="T36" fmla="*/ 286 w 766"/>
                <a:gd name="T37" fmla="*/ 130 h 1482"/>
                <a:gd name="T38" fmla="*/ 309 w 766"/>
                <a:gd name="T39" fmla="*/ 181 h 1482"/>
                <a:gd name="T40" fmla="*/ 330 w 766"/>
                <a:gd name="T41" fmla="*/ 193 h 1482"/>
                <a:gd name="T42" fmla="*/ 399 w 766"/>
                <a:gd name="T43" fmla="*/ 223 h 1482"/>
                <a:gd name="T44" fmla="*/ 450 w 766"/>
                <a:gd name="T45" fmla="*/ 255 h 1482"/>
                <a:gd name="T46" fmla="*/ 491 w 766"/>
                <a:gd name="T47" fmla="*/ 273 h 1482"/>
                <a:gd name="T48" fmla="*/ 549 w 766"/>
                <a:gd name="T49" fmla="*/ 278 h 1482"/>
                <a:gd name="T50" fmla="*/ 592 w 766"/>
                <a:gd name="T51" fmla="*/ 276 h 1482"/>
                <a:gd name="T52" fmla="*/ 638 w 766"/>
                <a:gd name="T53" fmla="*/ 292 h 1482"/>
                <a:gd name="T54" fmla="*/ 682 w 766"/>
                <a:gd name="T55" fmla="*/ 313 h 1482"/>
                <a:gd name="T56" fmla="*/ 715 w 766"/>
                <a:gd name="T57" fmla="*/ 317 h 1482"/>
                <a:gd name="T58" fmla="*/ 751 w 766"/>
                <a:gd name="T59" fmla="*/ 306 h 1482"/>
                <a:gd name="T60" fmla="*/ 766 w 766"/>
                <a:gd name="T61" fmla="*/ 297 h 1482"/>
                <a:gd name="T62" fmla="*/ 747 w 766"/>
                <a:gd name="T63" fmla="*/ 361 h 1482"/>
                <a:gd name="T64" fmla="*/ 731 w 766"/>
                <a:gd name="T65" fmla="*/ 474 h 1482"/>
                <a:gd name="T66" fmla="*/ 691 w 766"/>
                <a:gd name="T67" fmla="*/ 729 h 1482"/>
                <a:gd name="T68" fmla="*/ 664 w 766"/>
                <a:gd name="T69" fmla="*/ 886 h 1482"/>
                <a:gd name="T70" fmla="*/ 632 w 766"/>
                <a:gd name="T71" fmla="*/ 943 h 1482"/>
                <a:gd name="T72" fmla="*/ 560 w 766"/>
                <a:gd name="T73" fmla="*/ 1072 h 1482"/>
                <a:gd name="T74" fmla="*/ 470 w 766"/>
                <a:gd name="T75" fmla="*/ 1227 h 1482"/>
                <a:gd name="T76" fmla="*/ 389 w 766"/>
                <a:gd name="T77" fmla="*/ 1369 h 1482"/>
                <a:gd name="T78" fmla="*/ 339 w 766"/>
                <a:gd name="T79" fmla="*/ 1452 h 1482"/>
                <a:gd name="T80" fmla="*/ 320 w 766"/>
                <a:gd name="T81" fmla="*/ 1473 h 1482"/>
                <a:gd name="T82" fmla="*/ 286 w 766"/>
                <a:gd name="T83" fmla="*/ 1482 h 1482"/>
                <a:gd name="T84" fmla="*/ 258 w 766"/>
                <a:gd name="T85" fmla="*/ 1480 h 1482"/>
                <a:gd name="T86" fmla="*/ 230 w 766"/>
                <a:gd name="T87" fmla="*/ 1473 h 1482"/>
                <a:gd name="T88" fmla="*/ 198 w 766"/>
                <a:gd name="T89" fmla="*/ 1456 h 1482"/>
                <a:gd name="T90" fmla="*/ 161 w 766"/>
                <a:gd name="T91" fmla="*/ 1425 h 1482"/>
                <a:gd name="T92" fmla="*/ 141 w 766"/>
                <a:gd name="T93" fmla="*/ 1408 h 148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6"/>
                <a:gd name="T142" fmla="*/ 0 h 1482"/>
                <a:gd name="T143" fmla="*/ 766 w 766"/>
                <a:gd name="T144" fmla="*/ 1482 h 148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6" h="1482">
                  <a:moveTo>
                    <a:pt x="141" y="1199"/>
                  </a:moveTo>
                  <a:lnTo>
                    <a:pt x="138" y="1143"/>
                  </a:lnTo>
                  <a:lnTo>
                    <a:pt x="182" y="1060"/>
                  </a:lnTo>
                  <a:lnTo>
                    <a:pt x="247" y="999"/>
                  </a:lnTo>
                  <a:lnTo>
                    <a:pt x="254" y="985"/>
                  </a:lnTo>
                  <a:lnTo>
                    <a:pt x="268" y="953"/>
                  </a:lnTo>
                  <a:lnTo>
                    <a:pt x="283" y="920"/>
                  </a:lnTo>
                  <a:lnTo>
                    <a:pt x="291" y="900"/>
                  </a:lnTo>
                  <a:lnTo>
                    <a:pt x="297" y="886"/>
                  </a:lnTo>
                  <a:lnTo>
                    <a:pt x="302" y="865"/>
                  </a:lnTo>
                  <a:lnTo>
                    <a:pt x="305" y="838"/>
                  </a:lnTo>
                  <a:lnTo>
                    <a:pt x="304" y="814"/>
                  </a:lnTo>
                  <a:lnTo>
                    <a:pt x="297" y="778"/>
                  </a:lnTo>
                  <a:lnTo>
                    <a:pt x="288" y="729"/>
                  </a:lnTo>
                  <a:lnTo>
                    <a:pt x="277" y="685"/>
                  </a:lnTo>
                  <a:lnTo>
                    <a:pt x="261" y="662"/>
                  </a:lnTo>
                  <a:lnTo>
                    <a:pt x="249" y="656"/>
                  </a:lnTo>
                  <a:lnTo>
                    <a:pt x="233" y="648"/>
                  </a:lnTo>
                  <a:lnTo>
                    <a:pt x="214" y="637"/>
                  </a:lnTo>
                  <a:lnTo>
                    <a:pt x="192" y="623"/>
                  </a:lnTo>
                  <a:lnTo>
                    <a:pt x="173" y="610"/>
                  </a:lnTo>
                  <a:lnTo>
                    <a:pt x="155" y="600"/>
                  </a:lnTo>
                  <a:lnTo>
                    <a:pt x="141" y="591"/>
                  </a:lnTo>
                  <a:lnTo>
                    <a:pt x="132" y="586"/>
                  </a:lnTo>
                  <a:lnTo>
                    <a:pt x="124" y="579"/>
                  </a:lnTo>
                  <a:lnTo>
                    <a:pt x="108" y="566"/>
                  </a:lnTo>
                  <a:lnTo>
                    <a:pt x="88" y="549"/>
                  </a:lnTo>
                  <a:lnTo>
                    <a:pt x="67" y="527"/>
                  </a:lnTo>
                  <a:lnTo>
                    <a:pt x="46" y="503"/>
                  </a:lnTo>
                  <a:lnTo>
                    <a:pt x="30" y="476"/>
                  </a:lnTo>
                  <a:lnTo>
                    <a:pt x="18" y="450"/>
                  </a:lnTo>
                  <a:lnTo>
                    <a:pt x="12" y="423"/>
                  </a:lnTo>
                  <a:lnTo>
                    <a:pt x="7" y="382"/>
                  </a:lnTo>
                  <a:lnTo>
                    <a:pt x="0" y="354"/>
                  </a:lnTo>
                  <a:lnTo>
                    <a:pt x="0" y="328"/>
                  </a:lnTo>
                  <a:lnTo>
                    <a:pt x="19" y="290"/>
                  </a:lnTo>
                  <a:lnTo>
                    <a:pt x="32" y="273"/>
                  </a:lnTo>
                  <a:lnTo>
                    <a:pt x="48" y="250"/>
                  </a:lnTo>
                  <a:lnTo>
                    <a:pt x="65" y="223"/>
                  </a:lnTo>
                  <a:lnTo>
                    <a:pt x="83" y="195"/>
                  </a:lnTo>
                  <a:lnTo>
                    <a:pt x="99" y="168"/>
                  </a:lnTo>
                  <a:lnTo>
                    <a:pt x="113" y="144"/>
                  </a:lnTo>
                  <a:lnTo>
                    <a:pt x="122" y="126"/>
                  </a:lnTo>
                  <a:lnTo>
                    <a:pt x="125" y="117"/>
                  </a:lnTo>
                  <a:lnTo>
                    <a:pt x="127" y="98"/>
                  </a:lnTo>
                  <a:lnTo>
                    <a:pt x="132" y="68"/>
                  </a:lnTo>
                  <a:lnTo>
                    <a:pt x="141" y="41"/>
                  </a:lnTo>
                  <a:lnTo>
                    <a:pt x="152" y="27"/>
                  </a:lnTo>
                  <a:lnTo>
                    <a:pt x="201" y="0"/>
                  </a:lnTo>
                  <a:lnTo>
                    <a:pt x="200" y="8"/>
                  </a:lnTo>
                  <a:lnTo>
                    <a:pt x="196" y="27"/>
                  </a:lnTo>
                  <a:lnTo>
                    <a:pt x="201" y="46"/>
                  </a:lnTo>
                  <a:lnTo>
                    <a:pt x="217" y="61"/>
                  </a:lnTo>
                  <a:lnTo>
                    <a:pt x="238" y="71"/>
                  </a:lnTo>
                  <a:lnTo>
                    <a:pt x="258" y="87"/>
                  </a:lnTo>
                  <a:lnTo>
                    <a:pt x="274" y="107"/>
                  </a:lnTo>
                  <a:lnTo>
                    <a:pt x="286" y="130"/>
                  </a:lnTo>
                  <a:lnTo>
                    <a:pt x="297" y="151"/>
                  </a:lnTo>
                  <a:lnTo>
                    <a:pt x="305" y="168"/>
                  </a:lnTo>
                  <a:lnTo>
                    <a:pt x="309" y="181"/>
                  </a:lnTo>
                  <a:lnTo>
                    <a:pt x="311" y="186"/>
                  </a:lnTo>
                  <a:lnTo>
                    <a:pt x="316" y="188"/>
                  </a:lnTo>
                  <a:lnTo>
                    <a:pt x="330" y="193"/>
                  </a:lnTo>
                  <a:lnTo>
                    <a:pt x="350" y="202"/>
                  </a:lnTo>
                  <a:lnTo>
                    <a:pt x="374" y="213"/>
                  </a:lnTo>
                  <a:lnTo>
                    <a:pt x="399" y="223"/>
                  </a:lnTo>
                  <a:lnTo>
                    <a:pt x="420" y="234"/>
                  </a:lnTo>
                  <a:lnTo>
                    <a:pt x="440" y="246"/>
                  </a:lnTo>
                  <a:lnTo>
                    <a:pt x="450" y="255"/>
                  </a:lnTo>
                  <a:lnTo>
                    <a:pt x="459" y="262"/>
                  </a:lnTo>
                  <a:lnTo>
                    <a:pt x="473" y="267"/>
                  </a:lnTo>
                  <a:lnTo>
                    <a:pt x="491" y="273"/>
                  </a:lnTo>
                  <a:lnTo>
                    <a:pt x="510" y="276"/>
                  </a:lnTo>
                  <a:lnTo>
                    <a:pt x="530" y="278"/>
                  </a:lnTo>
                  <a:lnTo>
                    <a:pt x="549" y="278"/>
                  </a:lnTo>
                  <a:lnTo>
                    <a:pt x="565" y="278"/>
                  </a:lnTo>
                  <a:lnTo>
                    <a:pt x="579" y="276"/>
                  </a:lnTo>
                  <a:lnTo>
                    <a:pt x="592" y="276"/>
                  </a:lnTo>
                  <a:lnTo>
                    <a:pt x="606" y="280"/>
                  </a:lnTo>
                  <a:lnTo>
                    <a:pt x="622" y="285"/>
                  </a:lnTo>
                  <a:lnTo>
                    <a:pt x="638" y="292"/>
                  </a:lnTo>
                  <a:lnTo>
                    <a:pt x="653" y="299"/>
                  </a:lnTo>
                  <a:lnTo>
                    <a:pt x="668" y="306"/>
                  </a:lnTo>
                  <a:lnTo>
                    <a:pt x="682" y="313"/>
                  </a:lnTo>
                  <a:lnTo>
                    <a:pt x="692" y="317"/>
                  </a:lnTo>
                  <a:lnTo>
                    <a:pt x="703" y="319"/>
                  </a:lnTo>
                  <a:lnTo>
                    <a:pt x="715" y="317"/>
                  </a:lnTo>
                  <a:lnTo>
                    <a:pt x="728" y="313"/>
                  </a:lnTo>
                  <a:lnTo>
                    <a:pt x="740" y="310"/>
                  </a:lnTo>
                  <a:lnTo>
                    <a:pt x="751" y="306"/>
                  </a:lnTo>
                  <a:lnTo>
                    <a:pt x="759" y="301"/>
                  </a:lnTo>
                  <a:lnTo>
                    <a:pt x="765" y="299"/>
                  </a:lnTo>
                  <a:lnTo>
                    <a:pt x="766" y="297"/>
                  </a:lnTo>
                  <a:lnTo>
                    <a:pt x="763" y="308"/>
                  </a:lnTo>
                  <a:lnTo>
                    <a:pt x="756" y="331"/>
                  </a:lnTo>
                  <a:lnTo>
                    <a:pt x="747" y="361"/>
                  </a:lnTo>
                  <a:lnTo>
                    <a:pt x="744" y="386"/>
                  </a:lnTo>
                  <a:lnTo>
                    <a:pt x="740" y="414"/>
                  </a:lnTo>
                  <a:lnTo>
                    <a:pt x="731" y="474"/>
                  </a:lnTo>
                  <a:lnTo>
                    <a:pt x="719" y="552"/>
                  </a:lnTo>
                  <a:lnTo>
                    <a:pt x="705" y="640"/>
                  </a:lnTo>
                  <a:lnTo>
                    <a:pt x="691" y="729"/>
                  </a:lnTo>
                  <a:lnTo>
                    <a:pt x="676" y="807"/>
                  </a:lnTo>
                  <a:lnTo>
                    <a:pt x="668" y="861"/>
                  </a:lnTo>
                  <a:lnTo>
                    <a:pt x="664" y="886"/>
                  </a:lnTo>
                  <a:lnTo>
                    <a:pt x="660" y="895"/>
                  </a:lnTo>
                  <a:lnTo>
                    <a:pt x="650" y="915"/>
                  </a:lnTo>
                  <a:lnTo>
                    <a:pt x="632" y="943"/>
                  </a:lnTo>
                  <a:lnTo>
                    <a:pt x="613" y="980"/>
                  </a:lnTo>
                  <a:lnTo>
                    <a:pt x="588" y="1024"/>
                  </a:lnTo>
                  <a:lnTo>
                    <a:pt x="560" y="1072"/>
                  </a:lnTo>
                  <a:lnTo>
                    <a:pt x="530" y="1123"/>
                  </a:lnTo>
                  <a:lnTo>
                    <a:pt x="500" y="1174"/>
                  </a:lnTo>
                  <a:lnTo>
                    <a:pt x="470" y="1227"/>
                  </a:lnTo>
                  <a:lnTo>
                    <a:pt x="440" y="1279"/>
                  </a:lnTo>
                  <a:lnTo>
                    <a:pt x="413" y="1326"/>
                  </a:lnTo>
                  <a:lnTo>
                    <a:pt x="389" y="1369"/>
                  </a:lnTo>
                  <a:lnTo>
                    <a:pt x="367" y="1404"/>
                  </a:lnTo>
                  <a:lnTo>
                    <a:pt x="350" y="1434"/>
                  </a:lnTo>
                  <a:lnTo>
                    <a:pt x="339" y="1452"/>
                  </a:lnTo>
                  <a:lnTo>
                    <a:pt x="334" y="1461"/>
                  </a:lnTo>
                  <a:lnTo>
                    <a:pt x="327" y="1468"/>
                  </a:lnTo>
                  <a:lnTo>
                    <a:pt x="320" y="1473"/>
                  </a:lnTo>
                  <a:lnTo>
                    <a:pt x="309" y="1477"/>
                  </a:lnTo>
                  <a:lnTo>
                    <a:pt x="295" y="1480"/>
                  </a:lnTo>
                  <a:lnTo>
                    <a:pt x="286" y="1482"/>
                  </a:lnTo>
                  <a:lnTo>
                    <a:pt x="277" y="1482"/>
                  </a:lnTo>
                  <a:lnTo>
                    <a:pt x="268" y="1482"/>
                  </a:lnTo>
                  <a:lnTo>
                    <a:pt x="258" y="1480"/>
                  </a:lnTo>
                  <a:lnTo>
                    <a:pt x="249" y="1479"/>
                  </a:lnTo>
                  <a:lnTo>
                    <a:pt x="238" y="1477"/>
                  </a:lnTo>
                  <a:lnTo>
                    <a:pt x="230" y="1473"/>
                  </a:lnTo>
                  <a:lnTo>
                    <a:pt x="221" y="1470"/>
                  </a:lnTo>
                  <a:lnTo>
                    <a:pt x="210" y="1464"/>
                  </a:lnTo>
                  <a:lnTo>
                    <a:pt x="198" y="1456"/>
                  </a:lnTo>
                  <a:lnTo>
                    <a:pt x="185" y="1447"/>
                  </a:lnTo>
                  <a:lnTo>
                    <a:pt x="173" y="1436"/>
                  </a:lnTo>
                  <a:lnTo>
                    <a:pt x="161" y="1425"/>
                  </a:lnTo>
                  <a:lnTo>
                    <a:pt x="150" y="1417"/>
                  </a:lnTo>
                  <a:lnTo>
                    <a:pt x="143" y="1410"/>
                  </a:lnTo>
                  <a:lnTo>
                    <a:pt x="141" y="1408"/>
                  </a:lnTo>
                  <a:lnTo>
                    <a:pt x="129" y="1268"/>
                  </a:lnTo>
                  <a:lnTo>
                    <a:pt x="141" y="1199"/>
                  </a:lnTo>
                  <a:close/>
                </a:path>
              </a:pathLst>
            </a:custGeom>
            <a:solidFill>
              <a:srgbClr val="004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8" name="Freeform 17"/>
            <p:cNvSpPr>
              <a:spLocks/>
            </p:cNvSpPr>
            <p:nvPr/>
          </p:nvSpPr>
          <p:spPr bwMode="auto">
            <a:xfrm>
              <a:off x="1228" y="2711"/>
              <a:ext cx="162" cy="276"/>
            </a:xfrm>
            <a:custGeom>
              <a:avLst/>
              <a:gdLst>
                <a:gd name="T0" fmla="*/ 56 w 162"/>
                <a:gd name="T1" fmla="*/ 0 h 276"/>
                <a:gd name="T2" fmla="*/ 139 w 162"/>
                <a:gd name="T3" fmla="*/ 50 h 276"/>
                <a:gd name="T4" fmla="*/ 143 w 162"/>
                <a:gd name="T5" fmla="*/ 66 h 276"/>
                <a:gd name="T6" fmla="*/ 152 w 162"/>
                <a:gd name="T7" fmla="*/ 101 h 276"/>
                <a:gd name="T8" fmla="*/ 160 w 162"/>
                <a:gd name="T9" fmla="*/ 142 h 276"/>
                <a:gd name="T10" fmla="*/ 162 w 162"/>
                <a:gd name="T11" fmla="*/ 170 h 276"/>
                <a:gd name="T12" fmla="*/ 159 w 162"/>
                <a:gd name="T13" fmla="*/ 195 h 276"/>
                <a:gd name="T14" fmla="*/ 153 w 162"/>
                <a:gd name="T15" fmla="*/ 230 h 276"/>
                <a:gd name="T16" fmla="*/ 148 w 162"/>
                <a:gd name="T17" fmla="*/ 262 h 276"/>
                <a:gd name="T18" fmla="*/ 146 w 162"/>
                <a:gd name="T19" fmla="*/ 276 h 276"/>
                <a:gd name="T20" fmla="*/ 143 w 162"/>
                <a:gd name="T21" fmla="*/ 267 h 276"/>
                <a:gd name="T22" fmla="*/ 136 w 162"/>
                <a:gd name="T23" fmla="*/ 244 h 276"/>
                <a:gd name="T24" fmla="*/ 123 w 162"/>
                <a:gd name="T25" fmla="*/ 219 h 276"/>
                <a:gd name="T26" fmla="*/ 113 w 162"/>
                <a:gd name="T27" fmla="*/ 196 h 276"/>
                <a:gd name="T28" fmla="*/ 104 w 162"/>
                <a:gd name="T29" fmla="*/ 188 h 276"/>
                <a:gd name="T30" fmla="*/ 90 w 162"/>
                <a:gd name="T31" fmla="*/ 177 h 276"/>
                <a:gd name="T32" fmla="*/ 72 w 162"/>
                <a:gd name="T33" fmla="*/ 166 h 276"/>
                <a:gd name="T34" fmla="*/ 51 w 162"/>
                <a:gd name="T35" fmla="*/ 158 h 276"/>
                <a:gd name="T36" fmla="*/ 32 w 162"/>
                <a:gd name="T37" fmla="*/ 149 h 276"/>
                <a:gd name="T38" fmla="*/ 16 w 162"/>
                <a:gd name="T39" fmla="*/ 142 h 276"/>
                <a:gd name="T40" fmla="*/ 3 w 162"/>
                <a:gd name="T41" fmla="*/ 138 h 276"/>
                <a:gd name="T42" fmla="*/ 0 w 162"/>
                <a:gd name="T43" fmla="*/ 136 h 276"/>
                <a:gd name="T44" fmla="*/ 2 w 162"/>
                <a:gd name="T45" fmla="*/ 135 h 276"/>
                <a:gd name="T46" fmla="*/ 7 w 162"/>
                <a:gd name="T47" fmla="*/ 131 h 276"/>
                <a:gd name="T48" fmla="*/ 14 w 162"/>
                <a:gd name="T49" fmla="*/ 126 h 276"/>
                <a:gd name="T50" fmla="*/ 23 w 162"/>
                <a:gd name="T51" fmla="*/ 119 h 276"/>
                <a:gd name="T52" fmla="*/ 32 w 162"/>
                <a:gd name="T53" fmla="*/ 112 h 276"/>
                <a:gd name="T54" fmla="*/ 40 w 162"/>
                <a:gd name="T55" fmla="*/ 104 h 276"/>
                <a:gd name="T56" fmla="*/ 47 w 162"/>
                <a:gd name="T57" fmla="*/ 97 h 276"/>
                <a:gd name="T58" fmla="*/ 53 w 162"/>
                <a:gd name="T59" fmla="*/ 90 h 276"/>
                <a:gd name="T60" fmla="*/ 62 w 162"/>
                <a:gd name="T61" fmla="*/ 74 h 276"/>
                <a:gd name="T62" fmla="*/ 69 w 162"/>
                <a:gd name="T63" fmla="*/ 55 h 276"/>
                <a:gd name="T64" fmla="*/ 74 w 162"/>
                <a:gd name="T65" fmla="*/ 41 h 276"/>
                <a:gd name="T66" fmla="*/ 76 w 162"/>
                <a:gd name="T67" fmla="*/ 34 h 276"/>
                <a:gd name="T68" fmla="*/ 56 w 162"/>
                <a:gd name="T69" fmla="*/ 0 h 2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2"/>
                <a:gd name="T106" fmla="*/ 0 h 276"/>
                <a:gd name="T107" fmla="*/ 162 w 162"/>
                <a:gd name="T108" fmla="*/ 276 h 2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2" h="276">
                  <a:moveTo>
                    <a:pt x="56" y="0"/>
                  </a:moveTo>
                  <a:lnTo>
                    <a:pt x="139" y="50"/>
                  </a:lnTo>
                  <a:lnTo>
                    <a:pt x="143" y="66"/>
                  </a:lnTo>
                  <a:lnTo>
                    <a:pt x="152" y="101"/>
                  </a:lnTo>
                  <a:lnTo>
                    <a:pt x="160" y="142"/>
                  </a:lnTo>
                  <a:lnTo>
                    <a:pt x="162" y="170"/>
                  </a:lnTo>
                  <a:lnTo>
                    <a:pt x="159" y="195"/>
                  </a:lnTo>
                  <a:lnTo>
                    <a:pt x="153" y="230"/>
                  </a:lnTo>
                  <a:lnTo>
                    <a:pt x="148" y="262"/>
                  </a:lnTo>
                  <a:lnTo>
                    <a:pt x="146" y="276"/>
                  </a:lnTo>
                  <a:lnTo>
                    <a:pt x="143" y="267"/>
                  </a:lnTo>
                  <a:lnTo>
                    <a:pt x="136" y="244"/>
                  </a:lnTo>
                  <a:lnTo>
                    <a:pt x="123" y="219"/>
                  </a:lnTo>
                  <a:lnTo>
                    <a:pt x="113" y="196"/>
                  </a:lnTo>
                  <a:lnTo>
                    <a:pt x="104" y="188"/>
                  </a:lnTo>
                  <a:lnTo>
                    <a:pt x="90" y="177"/>
                  </a:lnTo>
                  <a:lnTo>
                    <a:pt x="72" y="166"/>
                  </a:lnTo>
                  <a:lnTo>
                    <a:pt x="51" y="158"/>
                  </a:lnTo>
                  <a:lnTo>
                    <a:pt x="32" y="149"/>
                  </a:lnTo>
                  <a:lnTo>
                    <a:pt x="16" y="142"/>
                  </a:lnTo>
                  <a:lnTo>
                    <a:pt x="3" y="138"/>
                  </a:lnTo>
                  <a:lnTo>
                    <a:pt x="0" y="136"/>
                  </a:lnTo>
                  <a:lnTo>
                    <a:pt x="2" y="135"/>
                  </a:lnTo>
                  <a:lnTo>
                    <a:pt x="7" y="131"/>
                  </a:lnTo>
                  <a:lnTo>
                    <a:pt x="14" y="126"/>
                  </a:lnTo>
                  <a:lnTo>
                    <a:pt x="23" y="119"/>
                  </a:lnTo>
                  <a:lnTo>
                    <a:pt x="32" y="112"/>
                  </a:lnTo>
                  <a:lnTo>
                    <a:pt x="40" y="104"/>
                  </a:lnTo>
                  <a:lnTo>
                    <a:pt x="47" y="97"/>
                  </a:lnTo>
                  <a:lnTo>
                    <a:pt x="53" y="90"/>
                  </a:lnTo>
                  <a:lnTo>
                    <a:pt x="62" y="74"/>
                  </a:lnTo>
                  <a:lnTo>
                    <a:pt x="69" y="55"/>
                  </a:lnTo>
                  <a:lnTo>
                    <a:pt x="74" y="41"/>
                  </a:lnTo>
                  <a:lnTo>
                    <a:pt x="76" y="3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4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Freeform 18"/>
            <p:cNvSpPr>
              <a:spLocks/>
            </p:cNvSpPr>
            <p:nvPr/>
          </p:nvSpPr>
          <p:spPr bwMode="auto">
            <a:xfrm>
              <a:off x="1341" y="2158"/>
              <a:ext cx="51" cy="56"/>
            </a:xfrm>
            <a:custGeom>
              <a:avLst/>
              <a:gdLst>
                <a:gd name="T0" fmla="*/ 25 w 51"/>
                <a:gd name="T1" fmla="*/ 56 h 56"/>
                <a:gd name="T2" fmla="*/ 35 w 51"/>
                <a:gd name="T3" fmla="*/ 55 h 56"/>
                <a:gd name="T4" fmla="*/ 44 w 51"/>
                <a:gd name="T5" fmla="*/ 48 h 56"/>
                <a:gd name="T6" fmla="*/ 49 w 51"/>
                <a:gd name="T7" fmla="*/ 39 h 56"/>
                <a:gd name="T8" fmla="*/ 51 w 51"/>
                <a:gd name="T9" fmla="*/ 28 h 56"/>
                <a:gd name="T10" fmla="*/ 49 w 51"/>
                <a:gd name="T11" fmla="*/ 17 h 56"/>
                <a:gd name="T12" fmla="*/ 44 w 51"/>
                <a:gd name="T13" fmla="*/ 9 h 56"/>
                <a:gd name="T14" fmla="*/ 35 w 51"/>
                <a:gd name="T15" fmla="*/ 2 h 56"/>
                <a:gd name="T16" fmla="*/ 25 w 51"/>
                <a:gd name="T17" fmla="*/ 0 h 56"/>
                <a:gd name="T18" fmla="*/ 14 w 51"/>
                <a:gd name="T19" fmla="*/ 2 h 56"/>
                <a:gd name="T20" fmla="*/ 7 w 51"/>
                <a:gd name="T21" fmla="*/ 9 h 56"/>
                <a:gd name="T22" fmla="*/ 2 w 51"/>
                <a:gd name="T23" fmla="*/ 17 h 56"/>
                <a:gd name="T24" fmla="*/ 0 w 51"/>
                <a:gd name="T25" fmla="*/ 28 h 56"/>
                <a:gd name="T26" fmla="*/ 2 w 51"/>
                <a:gd name="T27" fmla="*/ 39 h 56"/>
                <a:gd name="T28" fmla="*/ 7 w 51"/>
                <a:gd name="T29" fmla="*/ 48 h 56"/>
                <a:gd name="T30" fmla="*/ 14 w 51"/>
                <a:gd name="T31" fmla="*/ 55 h 56"/>
                <a:gd name="T32" fmla="*/ 25 w 51"/>
                <a:gd name="T33" fmla="*/ 56 h 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1"/>
                <a:gd name="T52" fmla="*/ 0 h 56"/>
                <a:gd name="T53" fmla="*/ 51 w 51"/>
                <a:gd name="T54" fmla="*/ 56 h 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1" h="56">
                  <a:moveTo>
                    <a:pt x="25" y="56"/>
                  </a:moveTo>
                  <a:lnTo>
                    <a:pt x="35" y="55"/>
                  </a:lnTo>
                  <a:lnTo>
                    <a:pt x="44" y="48"/>
                  </a:lnTo>
                  <a:lnTo>
                    <a:pt x="49" y="39"/>
                  </a:lnTo>
                  <a:lnTo>
                    <a:pt x="51" y="28"/>
                  </a:lnTo>
                  <a:lnTo>
                    <a:pt x="49" y="17"/>
                  </a:lnTo>
                  <a:lnTo>
                    <a:pt x="44" y="9"/>
                  </a:lnTo>
                  <a:lnTo>
                    <a:pt x="35" y="2"/>
                  </a:lnTo>
                  <a:lnTo>
                    <a:pt x="25" y="0"/>
                  </a:lnTo>
                  <a:lnTo>
                    <a:pt x="14" y="2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2" y="39"/>
                  </a:lnTo>
                  <a:lnTo>
                    <a:pt x="7" y="48"/>
                  </a:lnTo>
                  <a:lnTo>
                    <a:pt x="14" y="55"/>
                  </a:lnTo>
                  <a:lnTo>
                    <a:pt x="25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0" name="Freeform 19"/>
            <p:cNvSpPr>
              <a:spLocks/>
            </p:cNvSpPr>
            <p:nvPr/>
          </p:nvSpPr>
          <p:spPr bwMode="auto">
            <a:xfrm>
              <a:off x="1563" y="2342"/>
              <a:ext cx="52" cy="56"/>
            </a:xfrm>
            <a:custGeom>
              <a:avLst/>
              <a:gdLst>
                <a:gd name="T0" fmla="*/ 27 w 52"/>
                <a:gd name="T1" fmla="*/ 56 h 56"/>
                <a:gd name="T2" fmla="*/ 37 w 52"/>
                <a:gd name="T3" fmla="*/ 54 h 56"/>
                <a:gd name="T4" fmla="*/ 44 w 52"/>
                <a:gd name="T5" fmla="*/ 47 h 56"/>
                <a:gd name="T6" fmla="*/ 50 w 52"/>
                <a:gd name="T7" fmla="*/ 39 h 56"/>
                <a:gd name="T8" fmla="*/ 52 w 52"/>
                <a:gd name="T9" fmla="*/ 28 h 56"/>
                <a:gd name="T10" fmla="*/ 50 w 52"/>
                <a:gd name="T11" fmla="*/ 17 h 56"/>
                <a:gd name="T12" fmla="*/ 44 w 52"/>
                <a:gd name="T13" fmla="*/ 8 h 56"/>
                <a:gd name="T14" fmla="*/ 37 w 52"/>
                <a:gd name="T15" fmla="*/ 1 h 56"/>
                <a:gd name="T16" fmla="*/ 27 w 52"/>
                <a:gd name="T17" fmla="*/ 0 h 56"/>
                <a:gd name="T18" fmla="*/ 16 w 52"/>
                <a:gd name="T19" fmla="*/ 1 h 56"/>
                <a:gd name="T20" fmla="*/ 9 w 52"/>
                <a:gd name="T21" fmla="*/ 8 h 56"/>
                <a:gd name="T22" fmla="*/ 2 w 52"/>
                <a:gd name="T23" fmla="*/ 17 h 56"/>
                <a:gd name="T24" fmla="*/ 0 w 52"/>
                <a:gd name="T25" fmla="*/ 28 h 56"/>
                <a:gd name="T26" fmla="*/ 2 w 52"/>
                <a:gd name="T27" fmla="*/ 39 h 56"/>
                <a:gd name="T28" fmla="*/ 9 w 52"/>
                <a:gd name="T29" fmla="*/ 47 h 56"/>
                <a:gd name="T30" fmla="*/ 16 w 52"/>
                <a:gd name="T31" fmla="*/ 54 h 56"/>
                <a:gd name="T32" fmla="*/ 27 w 52"/>
                <a:gd name="T33" fmla="*/ 56 h 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6"/>
                <a:gd name="T53" fmla="*/ 52 w 52"/>
                <a:gd name="T54" fmla="*/ 56 h 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6">
                  <a:moveTo>
                    <a:pt x="27" y="56"/>
                  </a:moveTo>
                  <a:lnTo>
                    <a:pt x="37" y="54"/>
                  </a:lnTo>
                  <a:lnTo>
                    <a:pt x="44" y="47"/>
                  </a:lnTo>
                  <a:lnTo>
                    <a:pt x="50" y="39"/>
                  </a:lnTo>
                  <a:lnTo>
                    <a:pt x="52" y="28"/>
                  </a:lnTo>
                  <a:lnTo>
                    <a:pt x="50" y="17"/>
                  </a:lnTo>
                  <a:lnTo>
                    <a:pt x="44" y="8"/>
                  </a:lnTo>
                  <a:lnTo>
                    <a:pt x="37" y="1"/>
                  </a:lnTo>
                  <a:lnTo>
                    <a:pt x="27" y="0"/>
                  </a:lnTo>
                  <a:lnTo>
                    <a:pt x="16" y="1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2" y="39"/>
                  </a:lnTo>
                  <a:lnTo>
                    <a:pt x="9" y="47"/>
                  </a:lnTo>
                  <a:lnTo>
                    <a:pt x="16" y="54"/>
                  </a:lnTo>
                  <a:lnTo>
                    <a:pt x="27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1" name="Freeform 20"/>
            <p:cNvSpPr>
              <a:spLocks/>
            </p:cNvSpPr>
            <p:nvPr/>
          </p:nvSpPr>
          <p:spPr bwMode="auto">
            <a:xfrm>
              <a:off x="1800" y="2377"/>
              <a:ext cx="51" cy="57"/>
            </a:xfrm>
            <a:custGeom>
              <a:avLst/>
              <a:gdLst>
                <a:gd name="T0" fmla="*/ 26 w 51"/>
                <a:gd name="T1" fmla="*/ 57 h 57"/>
                <a:gd name="T2" fmla="*/ 37 w 51"/>
                <a:gd name="T3" fmla="*/ 55 h 57"/>
                <a:gd name="T4" fmla="*/ 44 w 51"/>
                <a:gd name="T5" fmla="*/ 48 h 57"/>
                <a:gd name="T6" fmla="*/ 49 w 51"/>
                <a:gd name="T7" fmla="*/ 39 h 57"/>
                <a:gd name="T8" fmla="*/ 51 w 51"/>
                <a:gd name="T9" fmla="*/ 28 h 57"/>
                <a:gd name="T10" fmla="*/ 49 w 51"/>
                <a:gd name="T11" fmla="*/ 18 h 57"/>
                <a:gd name="T12" fmla="*/ 44 w 51"/>
                <a:gd name="T13" fmla="*/ 9 h 57"/>
                <a:gd name="T14" fmla="*/ 37 w 51"/>
                <a:gd name="T15" fmla="*/ 2 h 57"/>
                <a:gd name="T16" fmla="*/ 26 w 51"/>
                <a:gd name="T17" fmla="*/ 0 h 57"/>
                <a:gd name="T18" fmla="*/ 16 w 51"/>
                <a:gd name="T19" fmla="*/ 2 h 57"/>
                <a:gd name="T20" fmla="*/ 9 w 51"/>
                <a:gd name="T21" fmla="*/ 9 h 57"/>
                <a:gd name="T22" fmla="*/ 2 w 51"/>
                <a:gd name="T23" fmla="*/ 18 h 57"/>
                <a:gd name="T24" fmla="*/ 0 w 51"/>
                <a:gd name="T25" fmla="*/ 28 h 57"/>
                <a:gd name="T26" fmla="*/ 2 w 51"/>
                <a:gd name="T27" fmla="*/ 39 h 57"/>
                <a:gd name="T28" fmla="*/ 9 w 51"/>
                <a:gd name="T29" fmla="*/ 48 h 57"/>
                <a:gd name="T30" fmla="*/ 16 w 51"/>
                <a:gd name="T31" fmla="*/ 55 h 57"/>
                <a:gd name="T32" fmla="*/ 26 w 51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1"/>
                <a:gd name="T52" fmla="*/ 0 h 57"/>
                <a:gd name="T53" fmla="*/ 51 w 51"/>
                <a:gd name="T54" fmla="*/ 57 h 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1" h="57">
                  <a:moveTo>
                    <a:pt x="26" y="57"/>
                  </a:moveTo>
                  <a:lnTo>
                    <a:pt x="37" y="55"/>
                  </a:lnTo>
                  <a:lnTo>
                    <a:pt x="44" y="48"/>
                  </a:lnTo>
                  <a:lnTo>
                    <a:pt x="49" y="39"/>
                  </a:lnTo>
                  <a:lnTo>
                    <a:pt x="51" y="28"/>
                  </a:lnTo>
                  <a:lnTo>
                    <a:pt x="49" y="18"/>
                  </a:lnTo>
                  <a:lnTo>
                    <a:pt x="44" y="9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2" y="39"/>
                  </a:lnTo>
                  <a:lnTo>
                    <a:pt x="9" y="48"/>
                  </a:lnTo>
                  <a:lnTo>
                    <a:pt x="16" y="55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1985" y="1101"/>
              <a:ext cx="368" cy="350"/>
            </a:xfrm>
            <a:custGeom>
              <a:avLst/>
              <a:gdLst/>
              <a:ahLst/>
              <a:cxnLst>
                <a:cxn ang="0">
                  <a:pos x="347" y="4"/>
                </a:cxn>
                <a:cxn ang="0">
                  <a:pos x="359" y="13"/>
                </a:cxn>
                <a:cxn ang="0">
                  <a:pos x="366" y="25"/>
                </a:cxn>
                <a:cxn ang="0">
                  <a:pos x="368" y="44"/>
                </a:cxn>
                <a:cxn ang="0">
                  <a:pos x="361" y="67"/>
                </a:cxn>
                <a:cxn ang="0">
                  <a:pos x="352" y="99"/>
                </a:cxn>
                <a:cxn ang="0">
                  <a:pos x="343" y="119"/>
                </a:cxn>
                <a:cxn ang="0">
                  <a:pos x="325" y="143"/>
                </a:cxn>
                <a:cxn ang="0">
                  <a:pos x="318" y="161"/>
                </a:cxn>
                <a:cxn ang="0">
                  <a:pos x="315" y="188"/>
                </a:cxn>
                <a:cxn ang="0">
                  <a:pos x="310" y="214"/>
                </a:cxn>
                <a:cxn ang="0">
                  <a:pos x="287" y="257"/>
                </a:cxn>
                <a:cxn ang="0">
                  <a:pos x="271" y="278"/>
                </a:cxn>
                <a:cxn ang="0">
                  <a:pos x="246" y="294"/>
                </a:cxn>
                <a:cxn ang="0">
                  <a:pos x="218" y="311"/>
                </a:cxn>
                <a:cxn ang="0">
                  <a:pos x="195" y="326"/>
                </a:cxn>
                <a:cxn ang="0">
                  <a:pos x="181" y="333"/>
                </a:cxn>
                <a:cxn ang="0">
                  <a:pos x="159" y="338"/>
                </a:cxn>
                <a:cxn ang="0">
                  <a:pos x="136" y="345"/>
                </a:cxn>
                <a:cxn ang="0">
                  <a:pos x="113" y="350"/>
                </a:cxn>
                <a:cxn ang="0">
                  <a:pos x="103" y="343"/>
                </a:cxn>
                <a:cxn ang="0">
                  <a:pos x="75" y="311"/>
                </a:cxn>
                <a:cxn ang="0">
                  <a:pos x="59" y="297"/>
                </a:cxn>
                <a:cxn ang="0">
                  <a:pos x="39" y="287"/>
                </a:cxn>
                <a:cxn ang="0">
                  <a:pos x="18" y="274"/>
                </a:cxn>
                <a:cxn ang="0">
                  <a:pos x="2" y="267"/>
                </a:cxn>
                <a:cxn ang="0">
                  <a:pos x="0" y="264"/>
                </a:cxn>
                <a:cxn ang="0">
                  <a:pos x="9" y="253"/>
                </a:cxn>
                <a:cxn ang="0">
                  <a:pos x="25" y="251"/>
                </a:cxn>
                <a:cxn ang="0">
                  <a:pos x="41" y="251"/>
                </a:cxn>
                <a:cxn ang="0">
                  <a:pos x="55" y="251"/>
                </a:cxn>
                <a:cxn ang="0">
                  <a:pos x="71" y="251"/>
                </a:cxn>
                <a:cxn ang="0">
                  <a:pos x="82" y="250"/>
                </a:cxn>
                <a:cxn ang="0">
                  <a:pos x="98" y="246"/>
                </a:cxn>
                <a:cxn ang="0">
                  <a:pos x="115" y="242"/>
                </a:cxn>
                <a:cxn ang="0">
                  <a:pos x="129" y="235"/>
                </a:cxn>
                <a:cxn ang="0">
                  <a:pos x="142" y="225"/>
                </a:cxn>
                <a:cxn ang="0">
                  <a:pos x="152" y="211"/>
                </a:cxn>
                <a:cxn ang="0">
                  <a:pos x="158" y="195"/>
                </a:cxn>
                <a:cxn ang="0">
                  <a:pos x="161" y="182"/>
                </a:cxn>
                <a:cxn ang="0">
                  <a:pos x="156" y="175"/>
                </a:cxn>
                <a:cxn ang="0">
                  <a:pos x="147" y="170"/>
                </a:cxn>
                <a:cxn ang="0">
                  <a:pos x="136" y="165"/>
                </a:cxn>
                <a:cxn ang="0">
                  <a:pos x="117" y="152"/>
                </a:cxn>
                <a:cxn ang="0">
                  <a:pos x="119" y="129"/>
                </a:cxn>
                <a:cxn ang="0">
                  <a:pos x="129" y="94"/>
                </a:cxn>
                <a:cxn ang="0">
                  <a:pos x="149" y="69"/>
                </a:cxn>
                <a:cxn ang="0">
                  <a:pos x="170" y="46"/>
                </a:cxn>
                <a:cxn ang="0">
                  <a:pos x="189" y="43"/>
                </a:cxn>
                <a:cxn ang="0">
                  <a:pos x="204" y="55"/>
                </a:cxn>
                <a:cxn ang="0">
                  <a:pos x="214" y="78"/>
                </a:cxn>
                <a:cxn ang="0">
                  <a:pos x="219" y="90"/>
                </a:cxn>
                <a:cxn ang="0">
                  <a:pos x="232" y="92"/>
                </a:cxn>
                <a:cxn ang="0">
                  <a:pos x="251" y="92"/>
                </a:cxn>
                <a:cxn ang="0">
                  <a:pos x="276" y="92"/>
                </a:cxn>
                <a:cxn ang="0">
                  <a:pos x="297" y="89"/>
                </a:cxn>
                <a:cxn ang="0">
                  <a:pos x="317" y="83"/>
                </a:cxn>
                <a:cxn ang="0">
                  <a:pos x="332" y="73"/>
                </a:cxn>
                <a:cxn ang="0">
                  <a:pos x="340" y="52"/>
                </a:cxn>
                <a:cxn ang="0">
                  <a:pos x="334" y="36"/>
                </a:cxn>
                <a:cxn ang="0">
                  <a:pos x="338" y="14"/>
                </a:cxn>
                <a:cxn ang="0">
                  <a:pos x="345" y="2"/>
                </a:cxn>
              </a:cxnLst>
              <a:rect l="0" t="0" r="r" b="b"/>
              <a:pathLst>
                <a:path w="368" h="350">
                  <a:moveTo>
                    <a:pt x="347" y="0"/>
                  </a:moveTo>
                  <a:lnTo>
                    <a:pt x="347" y="4"/>
                  </a:lnTo>
                  <a:lnTo>
                    <a:pt x="352" y="7"/>
                  </a:lnTo>
                  <a:lnTo>
                    <a:pt x="359" y="13"/>
                  </a:lnTo>
                  <a:lnTo>
                    <a:pt x="364" y="18"/>
                  </a:lnTo>
                  <a:lnTo>
                    <a:pt x="366" y="25"/>
                  </a:lnTo>
                  <a:lnTo>
                    <a:pt x="368" y="36"/>
                  </a:lnTo>
                  <a:lnTo>
                    <a:pt x="368" y="44"/>
                  </a:lnTo>
                  <a:lnTo>
                    <a:pt x="364" y="55"/>
                  </a:lnTo>
                  <a:lnTo>
                    <a:pt x="361" y="67"/>
                  </a:lnTo>
                  <a:lnTo>
                    <a:pt x="357" y="83"/>
                  </a:lnTo>
                  <a:lnTo>
                    <a:pt x="352" y="99"/>
                  </a:lnTo>
                  <a:lnTo>
                    <a:pt x="348" y="110"/>
                  </a:lnTo>
                  <a:lnTo>
                    <a:pt x="343" y="119"/>
                  </a:lnTo>
                  <a:lnTo>
                    <a:pt x="334" y="131"/>
                  </a:lnTo>
                  <a:lnTo>
                    <a:pt x="325" y="143"/>
                  </a:lnTo>
                  <a:lnTo>
                    <a:pt x="320" y="152"/>
                  </a:lnTo>
                  <a:lnTo>
                    <a:pt x="318" y="161"/>
                  </a:lnTo>
                  <a:lnTo>
                    <a:pt x="317" y="174"/>
                  </a:lnTo>
                  <a:lnTo>
                    <a:pt x="315" y="188"/>
                  </a:lnTo>
                  <a:lnTo>
                    <a:pt x="315" y="198"/>
                  </a:lnTo>
                  <a:lnTo>
                    <a:pt x="310" y="214"/>
                  </a:lnTo>
                  <a:lnTo>
                    <a:pt x="299" y="235"/>
                  </a:lnTo>
                  <a:lnTo>
                    <a:pt x="287" y="257"/>
                  </a:lnTo>
                  <a:lnTo>
                    <a:pt x="276" y="273"/>
                  </a:lnTo>
                  <a:lnTo>
                    <a:pt x="271" y="278"/>
                  </a:lnTo>
                  <a:lnTo>
                    <a:pt x="260" y="287"/>
                  </a:lnTo>
                  <a:lnTo>
                    <a:pt x="246" y="294"/>
                  </a:lnTo>
                  <a:lnTo>
                    <a:pt x="232" y="303"/>
                  </a:lnTo>
                  <a:lnTo>
                    <a:pt x="218" y="311"/>
                  </a:lnTo>
                  <a:lnTo>
                    <a:pt x="205" y="320"/>
                  </a:lnTo>
                  <a:lnTo>
                    <a:pt x="195" y="326"/>
                  </a:lnTo>
                  <a:lnTo>
                    <a:pt x="189" y="329"/>
                  </a:lnTo>
                  <a:lnTo>
                    <a:pt x="181" y="333"/>
                  </a:lnTo>
                  <a:lnTo>
                    <a:pt x="170" y="334"/>
                  </a:lnTo>
                  <a:lnTo>
                    <a:pt x="159" y="338"/>
                  </a:lnTo>
                  <a:lnTo>
                    <a:pt x="149" y="341"/>
                  </a:lnTo>
                  <a:lnTo>
                    <a:pt x="136" y="345"/>
                  </a:lnTo>
                  <a:lnTo>
                    <a:pt x="124" y="349"/>
                  </a:lnTo>
                  <a:lnTo>
                    <a:pt x="113" y="350"/>
                  </a:lnTo>
                  <a:lnTo>
                    <a:pt x="108" y="350"/>
                  </a:lnTo>
                  <a:lnTo>
                    <a:pt x="103" y="343"/>
                  </a:lnTo>
                  <a:lnTo>
                    <a:pt x="91" y="327"/>
                  </a:lnTo>
                  <a:lnTo>
                    <a:pt x="75" y="311"/>
                  </a:lnTo>
                  <a:lnTo>
                    <a:pt x="64" y="301"/>
                  </a:lnTo>
                  <a:lnTo>
                    <a:pt x="59" y="297"/>
                  </a:lnTo>
                  <a:lnTo>
                    <a:pt x="50" y="292"/>
                  </a:lnTo>
                  <a:lnTo>
                    <a:pt x="39" y="287"/>
                  </a:lnTo>
                  <a:lnTo>
                    <a:pt x="29" y="280"/>
                  </a:lnTo>
                  <a:lnTo>
                    <a:pt x="18" y="274"/>
                  </a:lnTo>
                  <a:lnTo>
                    <a:pt x="9" y="271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4" y="258"/>
                  </a:lnTo>
                  <a:lnTo>
                    <a:pt x="9" y="253"/>
                  </a:lnTo>
                  <a:lnTo>
                    <a:pt x="20" y="251"/>
                  </a:lnTo>
                  <a:lnTo>
                    <a:pt x="25" y="251"/>
                  </a:lnTo>
                  <a:lnTo>
                    <a:pt x="32" y="251"/>
                  </a:lnTo>
                  <a:lnTo>
                    <a:pt x="41" y="251"/>
                  </a:lnTo>
                  <a:lnTo>
                    <a:pt x="48" y="251"/>
                  </a:lnTo>
                  <a:lnTo>
                    <a:pt x="55" y="251"/>
                  </a:lnTo>
                  <a:lnTo>
                    <a:pt x="64" y="251"/>
                  </a:lnTo>
                  <a:lnTo>
                    <a:pt x="71" y="251"/>
                  </a:lnTo>
                  <a:lnTo>
                    <a:pt x="76" y="251"/>
                  </a:lnTo>
                  <a:lnTo>
                    <a:pt x="82" y="250"/>
                  </a:lnTo>
                  <a:lnTo>
                    <a:pt x="89" y="248"/>
                  </a:lnTo>
                  <a:lnTo>
                    <a:pt x="98" y="246"/>
                  </a:lnTo>
                  <a:lnTo>
                    <a:pt x="106" y="244"/>
                  </a:lnTo>
                  <a:lnTo>
                    <a:pt x="115" y="242"/>
                  </a:lnTo>
                  <a:lnTo>
                    <a:pt x="122" y="239"/>
                  </a:lnTo>
                  <a:lnTo>
                    <a:pt x="129" y="235"/>
                  </a:lnTo>
                  <a:lnTo>
                    <a:pt x="135" y="232"/>
                  </a:lnTo>
                  <a:lnTo>
                    <a:pt x="142" y="225"/>
                  </a:lnTo>
                  <a:lnTo>
                    <a:pt x="147" y="218"/>
                  </a:lnTo>
                  <a:lnTo>
                    <a:pt x="152" y="211"/>
                  </a:lnTo>
                  <a:lnTo>
                    <a:pt x="156" y="202"/>
                  </a:lnTo>
                  <a:lnTo>
                    <a:pt x="158" y="195"/>
                  </a:lnTo>
                  <a:lnTo>
                    <a:pt x="159" y="188"/>
                  </a:lnTo>
                  <a:lnTo>
                    <a:pt x="161" y="182"/>
                  </a:lnTo>
                  <a:lnTo>
                    <a:pt x="159" y="179"/>
                  </a:lnTo>
                  <a:lnTo>
                    <a:pt x="156" y="175"/>
                  </a:lnTo>
                  <a:lnTo>
                    <a:pt x="152" y="174"/>
                  </a:lnTo>
                  <a:lnTo>
                    <a:pt x="147" y="170"/>
                  </a:lnTo>
                  <a:lnTo>
                    <a:pt x="144" y="168"/>
                  </a:lnTo>
                  <a:lnTo>
                    <a:pt x="136" y="165"/>
                  </a:lnTo>
                  <a:lnTo>
                    <a:pt x="126" y="158"/>
                  </a:lnTo>
                  <a:lnTo>
                    <a:pt x="117" y="152"/>
                  </a:lnTo>
                  <a:lnTo>
                    <a:pt x="115" y="143"/>
                  </a:lnTo>
                  <a:lnTo>
                    <a:pt x="119" y="129"/>
                  </a:lnTo>
                  <a:lnTo>
                    <a:pt x="124" y="112"/>
                  </a:lnTo>
                  <a:lnTo>
                    <a:pt x="129" y="94"/>
                  </a:lnTo>
                  <a:lnTo>
                    <a:pt x="138" y="82"/>
                  </a:lnTo>
                  <a:lnTo>
                    <a:pt x="149" y="69"/>
                  </a:lnTo>
                  <a:lnTo>
                    <a:pt x="159" y="57"/>
                  </a:lnTo>
                  <a:lnTo>
                    <a:pt x="170" y="46"/>
                  </a:lnTo>
                  <a:lnTo>
                    <a:pt x="181" y="41"/>
                  </a:lnTo>
                  <a:lnTo>
                    <a:pt x="189" y="43"/>
                  </a:lnTo>
                  <a:lnTo>
                    <a:pt x="198" y="48"/>
                  </a:lnTo>
                  <a:lnTo>
                    <a:pt x="204" y="55"/>
                  </a:lnTo>
                  <a:lnTo>
                    <a:pt x="211" y="67"/>
                  </a:lnTo>
                  <a:lnTo>
                    <a:pt x="214" y="78"/>
                  </a:lnTo>
                  <a:lnTo>
                    <a:pt x="216" y="85"/>
                  </a:lnTo>
                  <a:lnTo>
                    <a:pt x="219" y="90"/>
                  </a:lnTo>
                  <a:lnTo>
                    <a:pt x="227" y="92"/>
                  </a:lnTo>
                  <a:lnTo>
                    <a:pt x="232" y="92"/>
                  </a:lnTo>
                  <a:lnTo>
                    <a:pt x="241" y="92"/>
                  </a:lnTo>
                  <a:lnTo>
                    <a:pt x="251" y="92"/>
                  </a:lnTo>
                  <a:lnTo>
                    <a:pt x="264" y="92"/>
                  </a:lnTo>
                  <a:lnTo>
                    <a:pt x="276" y="92"/>
                  </a:lnTo>
                  <a:lnTo>
                    <a:pt x="287" y="90"/>
                  </a:lnTo>
                  <a:lnTo>
                    <a:pt x="297" y="89"/>
                  </a:lnTo>
                  <a:lnTo>
                    <a:pt x="304" y="87"/>
                  </a:lnTo>
                  <a:lnTo>
                    <a:pt x="317" y="83"/>
                  </a:lnTo>
                  <a:lnTo>
                    <a:pt x="325" y="78"/>
                  </a:lnTo>
                  <a:lnTo>
                    <a:pt x="332" y="73"/>
                  </a:lnTo>
                  <a:lnTo>
                    <a:pt x="338" y="62"/>
                  </a:lnTo>
                  <a:lnTo>
                    <a:pt x="340" y="52"/>
                  </a:lnTo>
                  <a:lnTo>
                    <a:pt x="336" y="43"/>
                  </a:lnTo>
                  <a:lnTo>
                    <a:pt x="334" y="36"/>
                  </a:lnTo>
                  <a:lnTo>
                    <a:pt x="334" y="25"/>
                  </a:lnTo>
                  <a:lnTo>
                    <a:pt x="338" y="14"/>
                  </a:lnTo>
                  <a:lnTo>
                    <a:pt x="341" y="7"/>
                  </a:lnTo>
                  <a:lnTo>
                    <a:pt x="345" y="2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307" y="1750"/>
              <a:ext cx="319" cy="344"/>
            </a:xfrm>
            <a:custGeom>
              <a:avLst/>
              <a:gdLst/>
              <a:ahLst/>
              <a:cxnLst>
                <a:cxn ang="0">
                  <a:pos x="14" y="147"/>
                </a:cxn>
                <a:cxn ang="0">
                  <a:pos x="49" y="181"/>
                </a:cxn>
                <a:cxn ang="0">
                  <a:pos x="72" y="195"/>
                </a:cxn>
                <a:cxn ang="0">
                  <a:pos x="104" y="216"/>
                </a:cxn>
                <a:cxn ang="0">
                  <a:pos x="127" y="232"/>
                </a:cxn>
                <a:cxn ang="0">
                  <a:pos x="145" y="271"/>
                </a:cxn>
                <a:cxn ang="0">
                  <a:pos x="145" y="335"/>
                </a:cxn>
                <a:cxn ang="0">
                  <a:pos x="157" y="345"/>
                </a:cxn>
                <a:cxn ang="0">
                  <a:pos x="187" y="331"/>
                </a:cxn>
                <a:cxn ang="0">
                  <a:pos x="212" y="304"/>
                </a:cxn>
                <a:cxn ang="0">
                  <a:pos x="231" y="308"/>
                </a:cxn>
                <a:cxn ang="0">
                  <a:pos x="261" y="319"/>
                </a:cxn>
                <a:cxn ang="0">
                  <a:pos x="290" y="312"/>
                </a:cxn>
                <a:cxn ang="0">
                  <a:pos x="284" y="294"/>
                </a:cxn>
                <a:cxn ang="0">
                  <a:pos x="251" y="267"/>
                </a:cxn>
                <a:cxn ang="0">
                  <a:pos x="228" y="239"/>
                </a:cxn>
                <a:cxn ang="0">
                  <a:pos x="229" y="216"/>
                </a:cxn>
                <a:cxn ang="0">
                  <a:pos x="260" y="202"/>
                </a:cxn>
                <a:cxn ang="0">
                  <a:pos x="282" y="191"/>
                </a:cxn>
                <a:cxn ang="0">
                  <a:pos x="311" y="177"/>
                </a:cxn>
                <a:cxn ang="0">
                  <a:pos x="320" y="168"/>
                </a:cxn>
                <a:cxn ang="0">
                  <a:pos x="318" y="152"/>
                </a:cxn>
                <a:cxn ang="0">
                  <a:pos x="309" y="147"/>
                </a:cxn>
                <a:cxn ang="0">
                  <a:pos x="290" y="147"/>
                </a:cxn>
                <a:cxn ang="0">
                  <a:pos x="256" y="151"/>
                </a:cxn>
                <a:cxn ang="0">
                  <a:pos x="235" y="152"/>
                </a:cxn>
                <a:cxn ang="0">
                  <a:pos x="215" y="156"/>
                </a:cxn>
                <a:cxn ang="0">
                  <a:pos x="226" y="138"/>
                </a:cxn>
                <a:cxn ang="0">
                  <a:pos x="242" y="115"/>
                </a:cxn>
                <a:cxn ang="0">
                  <a:pos x="263" y="71"/>
                </a:cxn>
                <a:cxn ang="0">
                  <a:pos x="260" y="55"/>
                </a:cxn>
                <a:cxn ang="0">
                  <a:pos x="249" y="46"/>
                </a:cxn>
                <a:cxn ang="0">
                  <a:pos x="231" y="52"/>
                </a:cxn>
                <a:cxn ang="0">
                  <a:pos x="219" y="66"/>
                </a:cxn>
                <a:cxn ang="0">
                  <a:pos x="198" y="87"/>
                </a:cxn>
                <a:cxn ang="0">
                  <a:pos x="184" y="99"/>
                </a:cxn>
                <a:cxn ang="0">
                  <a:pos x="171" y="106"/>
                </a:cxn>
                <a:cxn ang="0">
                  <a:pos x="168" y="101"/>
                </a:cxn>
                <a:cxn ang="0">
                  <a:pos x="184" y="64"/>
                </a:cxn>
                <a:cxn ang="0">
                  <a:pos x="194" y="39"/>
                </a:cxn>
                <a:cxn ang="0">
                  <a:pos x="198" y="13"/>
                </a:cxn>
                <a:cxn ang="0">
                  <a:pos x="189" y="0"/>
                </a:cxn>
                <a:cxn ang="0">
                  <a:pos x="161" y="23"/>
                </a:cxn>
                <a:cxn ang="0">
                  <a:pos x="134" y="66"/>
                </a:cxn>
                <a:cxn ang="0">
                  <a:pos x="104" y="106"/>
                </a:cxn>
                <a:cxn ang="0">
                  <a:pos x="71" y="122"/>
                </a:cxn>
                <a:cxn ang="0">
                  <a:pos x="46" y="112"/>
                </a:cxn>
                <a:cxn ang="0">
                  <a:pos x="25" y="85"/>
                </a:cxn>
                <a:cxn ang="0">
                  <a:pos x="5" y="71"/>
                </a:cxn>
                <a:cxn ang="0">
                  <a:pos x="0" y="73"/>
                </a:cxn>
              </a:cxnLst>
              <a:rect l="0" t="0" r="r" b="b"/>
              <a:pathLst>
                <a:path w="320" h="345">
                  <a:moveTo>
                    <a:pt x="0" y="73"/>
                  </a:moveTo>
                  <a:lnTo>
                    <a:pt x="9" y="142"/>
                  </a:lnTo>
                  <a:lnTo>
                    <a:pt x="14" y="147"/>
                  </a:lnTo>
                  <a:lnTo>
                    <a:pt x="25" y="161"/>
                  </a:lnTo>
                  <a:lnTo>
                    <a:pt x="39" y="174"/>
                  </a:lnTo>
                  <a:lnTo>
                    <a:pt x="49" y="181"/>
                  </a:lnTo>
                  <a:lnTo>
                    <a:pt x="55" y="182"/>
                  </a:lnTo>
                  <a:lnTo>
                    <a:pt x="62" y="188"/>
                  </a:lnTo>
                  <a:lnTo>
                    <a:pt x="72" y="195"/>
                  </a:lnTo>
                  <a:lnTo>
                    <a:pt x="83" y="202"/>
                  </a:lnTo>
                  <a:lnTo>
                    <a:pt x="93" y="209"/>
                  </a:lnTo>
                  <a:lnTo>
                    <a:pt x="104" y="216"/>
                  </a:lnTo>
                  <a:lnTo>
                    <a:pt x="113" y="221"/>
                  </a:lnTo>
                  <a:lnTo>
                    <a:pt x="118" y="225"/>
                  </a:lnTo>
                  <a:lnTo>
                    <a:pt x="127" y="232"/>
                  </a:lnTo>
                  <a:lnTo>
                    <a:pt x="134" y="244"/>
                  </a:lnTo>
                  <a:lnTo>
                    <a:pt x="141" y="258"/>
                  </a:lnTo>
                  <a:lnTo>
                    <a:pt x="145" y="271"/>
                  </a:lnTo>
                  <a:lnTo>
                    <a:pt x="146" y="289"/>
                  </a:lnTo>
                  <a:lnTo>
                    <a:pt x="146" y="313"/>
                  </a:lnTo>
                  <a:lnTo>
                    <a:pt x="145" y="335"/>
                  </a:lnTo>
                  <a:lnTo>
                    <a:pt x="145" y="343"/>
                  </a:lnTo>
                  <a:lnTo>
                    <a:pt x="148" y="345"/>
                  </a:lnTo>
                  <a:lnTo>
                    <a:pt x="157" y="345"/>
                  </a:lnTo>
                  <a:lnTo>
                    <a:pt x="168" y="345"/>
                  </a:lnTo>
                  <a:lnTo>
                    <a:pt x="178" y="340"/>
                  </a:lnTo>
                  <a:lnTo>
                    <a:pt x="187" y="331"/>
                  </a:lnTo>
                  <a:lnTo>
                    <a:pt x="196" y="319"/>
                  </a:lnTo>
                  <a:lnTo>
                    <a:pt x="203" y="308"/>
                  </a:lnTo>
                  <a:lnTo>
                    <a:pt x="212" y="304"/>
                  </a:lnTo>
                  <a:lnTo>
                    <a:pt x="219" y="304"/>
                  </a:lnTo>
                  <a:lnTo>
                    <a:pt x="224" y="304"/>
                  </a:lnTo>
                  <a:lnTo>
                    <a:pt x="231" y="308"/>
                  </a:lnTo>
                  <a:lnTo>
                    <a:pt x="238" y="312"/>
                  </a:lnTo>
                  <a:lnTo>
                    <a:pt x="247" y="315"/>
                  </a:lnTo>
                  <a:lnTo>
                    <a:pt x="261" y="319"/>
                  </a:lnTo>
                  <a:lnTo>
                    <a:pt x="274" y="320"/>
                  </a:lnTo>
                  <a:lnTo>
                    <a:pt x="284" y="317"/>
                  </a:lnTo>
                  <a:lnTo>
                    <a:pt x="290" y="312"/>
                  </a:lnTo>
                  <a:lnTo>
                    <a:pt x="291" y="304"/>
                  </a:lnTo>
                  <a:lnTo>
                    <a:pt x="290" y="297"/>
                  </a:lnTo>
                  <a:lnTo>
                    <a:pt x="284" y="294"/>
                  </a:lnTo>
                  <a:lnTo>
                    <a:pt x="274" y="289"/>
                  </a:lnTo>
                  <a:lnTo>
                    <a:pt x="263" y="278"/>
                  </a:lnTo>
                  <a:lnTo>
                    <a:pt x="251" y="267"/>
                  </a:lnTo>
                  <a:lnTo>
                    <a:pt x="240" y="260"/>
                  </a:lnTo>
                  <a:lnTo>
                    <a:pt x="233" y="251"/>
                  </a:lnTo>
                  <a:lnTo>
                    <a:pt x="228" y="239"/>
                  </a:lnTo>
                  <a:lnTo>
                    <a:pt x="224" y="227"/>
                  </a:lnTo>
                  <a:lnTo>
                    <a:pt x="224" y="220"/>
                  </a:lnTo>
                  <a:lnTo>
                    <a:pt x="229" y="216"/>
                  </a:lnTo>
                  <a:lnTo>
                    <a:pt x="240" y="211"/>
                  </a:lnTo>
                  <a:lnTo>
                    <a:pt x="251" y="205"/>
                  </a:lnTo>
                  <a:lnTo>
                    <a:pt x="260" y="202"/>
                  </a:lnTo>
                  <a:lnTo>
                    <a:pt x="265" y="200"/>
                  </a:lnTo>
                  <a:lnTo>
                    <a:pt x="274" y="197"/>
                  </a:lnTo>
                  <a:lnTo>
                    <a:pt x="282" y="191"/>
                  </a:lnTo>
                  <a:lnTo>
                    <a:pt x="293" y="186"/>
                  </a:lnTo>
                  <a:lnTo>
                    <a:pt x="302" y="182"/>
                  </a:lnTo>
                  <a:lnTo>
                    <a:pt x="311" y="177"/>
                  </a:lnTo>
                  <a:lnTo>
                    <a:pt x="316" y="174"/>
                  </a:lnTo>
                  <a:lnTo>
                    <a:pt x="320" y="172"/>
                  </a:lnTo>
                  <a:lnTo>
                    <a:pt x="320" y="168"/>
                  </a:lnTo>
                  <a:lnTo>
                    <a:pt x="320" y="163"/>
                  </a:lnTo>
                  <a:lnTo>
                    <a:pt x="320" y="158"/>
                  </a:lnTo>
                  <a:lnTo>
                    <a:pt x="318" y="152"/>
                  </a:lnTo>
                  <a:lnTo>
                    <a:pt x="316" y="151"/>
                  </a:lnTo>
                  <a:lnTo>
                    <a:pt x="314" y="149"/>
                  </a:lnTo>
                  <a:lnTo>
                    <a:pt x="309" y="147"/>
                  </a:lnTo>
                  <a:lnTo>
                    <a:pt x="304" y="147"/>
                  </a:lnTo>
                  <a:lnTo>
                    <a:pt x="298" y="147"/>
                  </a:lnTo>
                  <a:lnTo>
                    <a:pt x="290" y="147"/>
                  </a:lnTo>
                  <a:lnTo>
                    <a:pt x="279" y="149"/>
                  </a:lnTo>
                  <a:lnTo>
                    <a:pt x="267" y="149"/>
                  </a:lnTo>
                  <a:lnTo>
                    <a:pt x="256" y="151"/>
                  </a:lnTo>
                  <a:lnTo>
                    <a:pt x="245" y="152"/>
                  </a:lnTo>
                  <a:lnTo>
                    <a:pt x="238" y="152"/>
                  </a:lnTo>
                  <a:lnTo>
                    <a:pt x="235" y="152"/>
                  </a:lnTo>
                  <a:lnTo>
                    <a:pt x="229" y="152"/>
                  </a:lnTo>
                  <a:lnTo>
                    <a:pt x="222" y="154"/>
                  </a:lnTo>
                  <a:lnTo>
                    <a:pt x="215" y="156"/>
                  </a:lnTo>
                  <a:lnTo>
                    <a:pt x="214" y="154"/>
                  </a:lnTo>
                  <a:lnTo>
                    <a:pt x="217" y="149"/>
                  </a:lnTo>
                  <a:lnTo>
                    <a:pt x="226" y="138"/>
                  </a:lnTo>
                  <a:lnTo>
                    <a:pt x="233" y="129"/>
                  </a:lnTo>
                  <a:lnTo>
                    <a:pt x="237" y="124"/>
                  </a:lnTo>
                  <a:lnTo>
                    <a:pt x="242" y="115"/>
                  </a:lnTo>
                  <a:lnTo>
                    <a:pt x="251" y="98"/>
                  </a:lnTo>
                  <a:lnTo>
                    <a:pt x="258" y="80"/>
                  </a:lnTo>
                  <a:lnTo>
                    <a:pt x="263" y="71"/>
                  </a:lnTo>
                  <a:lnTo>
                    <a:pt x="263" y="68"/>
                  </a:lnTo>
                  <a:lnTo>
                    <a:pt x="263" y="60"/>
                  </a:lnTo>
                  <a:lnTo>
                    <a:pt x="260" y="55"/>
                  </a:lnTo>
                  <a:lnTo>
                    <a:pt x="258" y="52"/>
                  </a:lnTo>
                  <a:lnTo>
                    <a:pt x="254" y="50"/>
                  </a:lnTo>
                  <a:lnTo>
                    <a:pt x="249" y="46"/>
                  </a:lnTo>
                  <a:lnTo>
                    <a:pt x="244" y="46"/>
                  </a:lnTo>
                  <a:lnTo>
                    <a:pt x="237" y="48"/>
                  </a:lnTo>
                  <a:lnTo>
                    <a:pt x="231" y="52"/>
                  </a:lnTo>
                  <a:lnTo>
                    <a:pt x="226" y="57"/>
                  </a:lnTo>
                  <a:lnTo>
                    <a:pt x="221" y="62"/>
                  </a:lnTo>
                  <a:lnTo>
                    <a:pt x="219" y="66"/>
                  </a:lnTo>
                  <a:lnTo>
                    <a:pt x="214" y="69"/>
                  </a:lnTo>
                  <a:lnTo>
                    <a:pt x="207" y="78"/>
                  </a:lnTo>
                  <a:lnTo>
                    <a:pt x="198" y="87"/>
                  </a:lnTo>
                  <a:lnTo>
                    <a:pt x="192" y="92"/>
                  </a:lnTo>
                  <a:lnTo>
                    <a:pt x="189" y="96"/>
                  </a:lnTo>
                  <a:lnTo>
                    <a:pt x="184" y="99"/>
                  </a:lnTo>
                  <a:lnTo>
                    <a:pt x="180" y="103"/>
                  </a:lnTo>
                  <a:lnTo>
                    <a:pt x="175" y="105"/>
                  </a:lnTo>
                  <a:lnTo>
                    <a:pt x="171" y="106"/>
                  </a:lnTo>
                  <a:lnTo>
                    <a:pt x="169" y="105"/>
                  </a:lnTo>
                  <a:lnTo>
                    <a:pt x="168" y="105"/>
                  </a:lnTo>
                  <a:lnTo>
                    <a:pt x="168" y="101"/>
                  </a:lnTo>
                  <a:lnTo>
                    <a:pt x="171" y="92"/>
                  </a:lnTo>
                  <a:lnTo>
                    <a:pt x="177" y="78"/>
                  </a:lnTo>
                  <a:lnTo>
                    <a:pt x="184" y="64"/>
                  </a:lnTo>
                  <a:lnTo>
                    <a:pt x="187" y="57"/>
                  </a:lnTo>
                  <a:lnTo>
                    <a:pt x="191" y="50"/>
                  </a:lnTo>
                  <a:lnTo>
                    <a:pt x="194" y="39"/>
                  </a:lnTo>
                  <a:lnTo>
                    <a:pt x="198" y="27"/>
                  </a:lnTo>
                  <a:lnTo>
                    <a:pt x="199" y="18"/>
                  </a:lnTo>
                  <a:lnTo>
                    <a:pt x="198" y="13"/>
                  </a:lnTo>
                  <a:lnTo>
                    <a:pt x="196" y="6"/>
                  </a:lnTo>
                  <a:lnTo>
                    <a:pt x="192" y="2"/>
                  </a:lnTo>
                  <a:lnTo>
                    <a:pt x="189" y="0"/>
                  </a:lnTo>
                  <a:lnTo>
                    <a:pt x="182" y="4"/>
                  </a:lnTo>
                  <a:lnTo>
                    <a:pt x="171" y="13"/>
                  </a:lnTo>
                  <a:lnTo>
                    <a:pt x="161" y="23"/>
                  </a:lnTo>
                  <a:lnTo>
                    <a:pt x="154" y="30"/>
                  </a:lnTo>
                  <a:lnTo>
                    <a:pt x="146" y="45"/>
                  </a:lnTo>
                  <a:lnTo>
                    <a:pt x="134" y="66"/>
                  </a:lnTo>
                  <a:lnTo>
                    <a:pt x="122" y="89"/>
                  </a:lnTo>
                  <a:lnTo>
                    <a:pt x="113" y="101"/>
                  </a:lnTo>
                  <a:lnTo>
                    <a:pt x="104" y="106"/>
                  </a:lnTo>
                  <a:lnTo>
                    <a:pt x="92" y="114"/>
                  </a:lnTo>
                  <a:lnTo>
                    <a:pt x="79" y="121"/>
                  </a:lnTo>
                  <a:lnTo>
                    <a:pt x="71" y="122"/>
                  </a:lnTo>
                  <a:lnTo>
                    <a:pt x="63" y="121"/>
                  </a:lnTo>
                  <a:lnTo>
                    <a:pt x="55" y="115"/>
                  </a:lnTo>
                  <a:lnTo>
                    <a:pt x="46" y="112"/>
                  </a:lnTo>
                  <a:lnTo>
                    <a:pt x="39" y="105"/>
                  </a:lnTo>
                  <a:lnTo>
                    <a:pt x="33" y="96"/>
                  </a:lnTo>
                  <a:lnTo>
                    <a:pt x="25" y="85"/>
                  </a:lnTo>
                  <a:lnTo>
                    <a:pt x="18" y="78"/>
                  </a:lnTo>
                  <a:lnTo>
                    <a:pt x="10" y="73"/>
                  </a:lnTo>
                  <a:lnTo>
                    <a:pt x="5" y="71"/>
                  </a:lnTo>
                  <a:lnTo>
                    <a:pt x="3" y="71"/>
                  </a:lnTo>
                  <a:lnTo>
                    <a:pt x="0" y="7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798" y="1958"/>
              <a:ext cx="334" cy="247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224" y="4"/>
                </a:cxn>
                <a:cxn ang="0">
                  <a:pos x="261" y="16"/>
                </a:cxn>
                <a:cxn ang="0">
                  <a:pos x="298" y="30"/>
                </a:cxn>
                <a:cxn ang="0">
                  <a:pos x="318" y="41"/>
                </a:cxn>
                <a:cxn ang="0">
                  <a:pos x="332" y="64"/>
                </a:cxn>
                <a:cxn ang="0">
                  <a:pos x="330" y="92"/>
                </a:cxn>
                <a:cxn ang="0">
                  <a:pos x="318" y="154"/>
                </a:cxn>
                <a:cxn ang="0">
                  <a:pos x="305" y="173"/>
                </a:cxn>
                <a:cxn ang="0">
                  <a:pos x="279" y="189"/>
                </a:cxn>
                <a:cxn ang="0">
                  <a:pos x="259" y="200"/>
                </a:cxn>
                <a:cxn ang="0">
                  <a:pos x="224" y="230"/>
                </a:cxn>
                <a:cxn ang="0">
                  <a:pos x="196" y="240"/>
                </a:cxn>
                <a:cxn ang="0">
                  <a:pos x="164" y="246"/>
                </a:cxn>
                <a:cxn ang="0">
                  <a:pos x="146" y="239"/>
                </a:cxn>
                <a:cxn ang="0">
                  <a:pos x="127" y="210"/>
                </a:cxn>
                <a:cxn ang="0">
                  <a:pos x="138" y="200"/>
                </a:cxn>
                <a:cxn ang="0">
                  <a:pos x="164" y="193"/>
                </a:cxn>
                <a:cxn ang="0">
                  <a:pos x="185" y="184"/>
                </a:cxn>
                <a:cxn ang="0">
                  <a:pos x="199" y="150"/>
                </a:cxn>
                <a:cxn ang="0">
                  <a:pos x="212" y="129"/>
                </a:cxn>
                <a:cxn ang="0">
                  <a:pos x="222" y="122"/>
                </a:cxn>
                <a:cxn ang="0">
                  <a:pos x="219" y="111"/>
                </a:cxn>
                <a:cxn ang="0">
                  <a:pos x="178" y="72"/>
                </a:cxn>
                <a:cxn ang="0">
                  <a:pos x="150" y="80"/>
                </a:cxn>
                <a:cxn ang="0">
                  <a:pos x="146" y="90"/>
                </a:cxn>
                <a:cxn ang="0">
                  <a:pos x="187" y="108"/>
                </a:cxn>
                <a:cxn ang="0">
                  <a:pos x="189" y="134"/>
                </a:cxn>
                <a:cxn ang="0">
                  <a:pos x="178" y="157"/>
                </a:cxn>
                <a:cxn ang="0">
                  <a:pos x="161" y="175"/>
                </a:cxn>
                <a:cxn ang="0">
                  <a:pos x="141" y="184"/>
                </a:cxn>
                <a:cxn ang="0">
                  <a:pos x="113" y="202"/>
                </a:cxn>
                <a:cxn ang="0">
                  <a:pos x="100" y="214"/>
                </a:cxn>
                <a:cxn ang="0">
                  <a:pos x="90" y="226"/>
                </a:cxn>
                <a:cxn ang="0">
                  <a:pos x="78" y="237"/>
                </a:cxn>
                <a:cxn ang="0">
                  <a:pos x="67" y="239"/>
                </a:cxn>
                <a:cxn ang="0">
                  <a:pos x="42" y="240"/>
                </a:cxn>
                <a:cxn ang="0">
                  <a:pos x="25" y="237"/>
                </a:cxn>
                <a:cxn ang="0">
                  <a:pos x="12" y="212"/>
                </a:cxn>
                <a:cxn ang="0">
                  <a:pos x="33" y="202"/>
                </a:cxn>
                <a:cxn ang="0">
                  <a:pos x="63" y="187"/>
                </a:cxn>
                <a:cxn ang="0">
                  <a:pos x="79" y="182"/>
                </a:cxn>
                <a:cxn ang="0">
                  <a:pos x="100" y="177"/>
                </a:cxn>
                <a:cxn ang="0">
                  <a:pos x="106" y="168"/>
                </a:cxn>
                <a:cxn ang="0">
                  <a:pos x="97" y="163"/>
                </a:cxn>
                <a:cxn ang="0">
                  <a:pos x="74" y="177"/>
                </a:cxn>
                <a:cxn ang="0">
                  <a:pos x="55" y="186"/>
                </a:cxn>
                <a:cxn ang="0">
                  <a:pos x="26" y="198"/>
                </a:cxn>
                <a:cxn ang="0">
                  <a:pos x="9" y="198"/>
                </a:cxn>
                <a:cxn ang="0">
                  <a:pos x="2" y="177"/>
                </a:cxn>
                <a:cxn ang="0">
                  <a:pos x="37" y="157"/>
                </a:cxn>
                <a:cxn ang="0">
                  <a:pos x="92" y="127"/>
                </a:cxn>
                <a:cxn ang="0">
                  <a:pos x="111" y="113"/>
                </a:cxn>
                <a:cxn ang="0">
                  <a:pos x="116" y="87"/>
                </a:cxn>
                <a:cxn ang="0">
                  <a:pos x="122" y="51"/>
                </a:cxn>
                <a:cxn ang="0">
                  <a:pos x="155" y="18"/>
                </a:cxn>
                <a:cxn ang="0">
                  <a:pos x="176" y="2"/>
                </a:cxn>
              </a:cxnLst>
              <a:rect l="0" t="0" r="r" b="b"/>
              <a:pathLst>
                <a:path w="334" h="246">
                  <a:moveTo>
                    <a:pt x="176" y="2"/>
                  </a:moveTo>
                  <a:lnTo>
                    <a:pt x="183" y="2"/>
                  </a:lnTo>
                  <a:lnTo>
                    <a:pt x="198" y="2"/>
                  </a:lnTo>
                  <a:lnTo>
                    <a:pt x="214" y="2"/>
                  </a:lnTo>
                  <a:lnTo>
                    <a:pt x="221" y="2"/>
                  </a:lnTo>
                  <a:lnTo>
                    <a:pt x="224" y="4"/>
                  </a:lnTo>
                  <a:lnTo>
                    <a:pt x="233" y="5"/>
                  </a:lnTo>
                  <a:lnTo>
                    <a:pt x="247" y="11"/>
                  </a:lnTo>
                  <a:lnTo>
                    <a:pt x="261" y="16"/>
                  </a:lnTo>
                  <a:lnTo>
                    <a:pt x="277" y="21"/>
                  </a:lnTo>
                  <a:lnTo>
                    <a:pt x="289" y="25"/>
                  </a:lnTo>
                  <a:lnTo>
                    <a:pt x="298" y="30"/>
                  </a:lnTo>
                  <a:lnTo>
                    <a:pt x="304" y="32"/>
                  </a:lnTo>
                  <a:lnTo>
                    <a:pt x="309" y="35"/>
                  </a:lnTo>
                  <a:lnTo>
                    <a:pt x="318" y="41"/>
                  </a:lnTo>
                  <a:lnTo>
                    <a:pt x="327" y="48"/>
                  </a:lnTo>
                  <a:lnTo>
                    <a:pt x="330" y="55"/>
                  </a:lnTo>
                  <a:lnTo>
                    <a:pt x="332" y="64"/>
                  </a:lnTo>
                  <a:lnTo>
                    <a:pt x="334" y="72"/>
                  </a:lnTo>
                  <a:lnTo>
                    <a:pt x="332" y="83"/>
                  </a:lnTo>
                  <a:lnTo>
                    <a:pt x="330" y="92"/>
                  </a:lnTo>
                  <a:lnTo>
                    <a:pt x="327" y="106"/>
                  </a:lnTo>
                  <a:lnTo>
                    <a:pt x="321" y="131"/>
                  </a:lnTo>
                  <a:lnTo>
                    <a:pt x="318" y="154"/>
                  </a:lnTo>
                  <a:lnTo>
                    <a:pt x="314" y="166"/>
                  </a:lnTo>
                  <a:lnTo>
                    <a:pt x="312" y="168"/>
                  </a:lnTo>
                  <a:lnTo>
                    <a:pt x="305" y="173"/>
                  </a:lnTo>
                  <a:lnTo>
                    <a:pt x="298" y="179"/>
                  </a:lnTo>
                  <a:lnTo>
                    <a:pt x="288" y="184"/>
                  </a:lnTo>
                  <a:lnTo>
                    <a:pt x="279" y="189"/>
                  </a:lnTo>
                  <a:lnTo>
                    <a:pt x="270" y="194"/>
                  </a:lnTo>
                  <a:lnTo>
                    <a:pt x="263" y="198"/>
                  </a:lnTo>
                  <a:lnTo>
                    <a:pt x="259" y="200"/>
                  </a:lnTo>
                  <a:lnTo>
                    <a:pt x="251" y="207"/>
                  </a:lnTo>
                  <a:lnTo>
                    <a:pt x="238" y="217"/>
                  </a:lnTo>
                  <a:lnTo>
                    <a:pt x="224" y="230"/>
                  </a:lnTo>
                  <a:lnTo>
                    <a:pt x="214" y="237"/>
                  </a:lnTo>
                  <a:lnTo>
                    <a:pt x="206" y="239"/>
                  </a:lnTo>
                  <a:lnTo>
                    <a:pt x="196" y="240"/>
                  </a:lnTo>
                  <a:lnTo>
                    <a:pt x="183" y="244"/>
                  </a:lnTo>
                  <a:lnTo>
                    <a:pt x="171" y="246"/>
                  </a:lnTo>
                  <a:lnTo>
                    <a:pt x="164" y="246"/>
                  </a:lnTo>
                  <a:lnTo>
                    <a:pt x="157" y="242"/>
                  </a:lnTo>
                  <a:lnTo>
                    <a:pt x="152" y="240"/>
                  </a:lnTo>
                  <a:lnTo>
                    <a:pt x="146" y="239"/>
                  </a:lnTo>
                  <a:lnTo>
                    <a:pt x="139" y="232"/>
                  </a:lnTo>
                  <a:lnTo>
                    <a:pt x="132" y="221"/>
                  </a:lnTo>
                  <a:lnTo>
                    <a:pt x="127" y="210"/>
                  </a:lnTo>
                  <a:lnTo>
                    <a:pt x="129" y="203"/>
                  </a:lnTo>
                  <a:lnTo>
                    <a:pt x="132" y="202"/>
                  </a:lnTo>
                  <a:lnTo>
                    <a:pt x="138" y="200"/>
                  </a:lnTo>
                  <a:lnTo>
                    <a:pt x="146" y="198"/>
                  </a:lnTo>
                  <a:lnTo>
                    <a:pt x="155" y="194"/>
                  </a:lnTo>
                  <a:lnTo>
                    <a:pt x="164" y="193"/>
                  </a:lnTo>
                  <a:lnTo>
                    <a:pt x="173" y="189"/>
                  </a:lnTo>
                  <a:lnTo>
                    <a:pt x="180" y="186"/>
                  </a:lnTo>
                  <a:lnTo>
                    <a:pt x="185" y="184"/>
                  </a:lnTo>
                  <a:lnTo>
                    <a:pt x="191" y="177"/>
                  </a:lnTo>
                  <a:lnTo>
                    <a:pt x="196" y="163"/>
                  </a:lnTo>
                  <a:lnTo>
                    <a:pt x="199" y="150"/>
                  </a:lnTo>
                  <a:lnTo>
                    <a:pt x="203" y="140"/>
                  </a:lnTo>
                  <a:lnTo>
                    <a:pt x="208" y="134"/>
                  </a:lnTo>
                  <a:lnTo>
                    <a:pt x="212" y="129"/>
                  </a:lnTo>
                  <a:lnTo>
                    <a:pt x="215" y="126"/>
                  </a:lnTo>
                  <a:lnTo>
                    <a:pt x="219" y="124"/>
                  </a:lnTo>
                  <a:lnTo>
                    <a:pt x="222" y="122"/>
                  </a:lnTo>
                  <a:lnTo>
                    <a:pt x="224" y="120"/>
                  </a:lnTo>
                  <a:lnTo>
                    <a:pt x="222" y="117"/>
                  </a:lnTo>
                  <a:lnTo>
                    <a:pt x="219" y="111"/>
                  </a:lnTo>
                  <a:lnTo>
                    <a:pt x="208" y="99"/>
                  </a:lnTo>
                  <a:lnTo>
                    <a:pt x="194" y="85"/>
                  </a:lnTo>
                  <a:lnTo>
                    <a:pt x="178" y="72"/>
                  </a:lnTo>
                  <a:lnTo>
                    <a:pt x="168" y="69"/>
                  </a:lnTo>
                  <a:lnTo>
                    <a:pt x="159" y="74"/>
                  </a:lnTo>
                  <a:lnTo>
                    <a:pt x="150" y="80"/>
                  </a:lnTo>
                  <a:lnTo>
                    <a:pt x="143" y="87"/>
                  </a:lnTo>
                  <a:lnTo>
                    <a:pt x="139" y="88"/>
                  </a:lnTo>
                  <a:lnTo>
                    <a:pt x="146" y="90"/>
                  </a:lnTo>
                  <a:lnTo>
                    <a:pt x="161" y="95"/>
                  </a:lnTo>
                  <a:lnTo>
                    <a:pt x="178" y="103"/>
                  </a:lnTo>
                  <a:lnTo>
                    <a:pt x="187" y="108"/>
                  </a:lnTo>
                  <a:lnTo>
                    <a:pt x="189" y="115"/>
                  </a:lnTo>
                  <a:lnTo>
                    <a:pt x="191" y="126"/>
                  </a:lnTo>
                  <a:lnTo>
                    <a:pt x="189" y="134"/>
                  </a:lnTo>
                  <a:lnTo>
                    <a:pt x="187" y="141"/>
                  </a:lnTo>
                  <a:lnTo>
                    <a:pt x="183" y="147"/>
                  </a:lnTo>
                  <a:lnTo>
                    <a:pt x="178" y="157"/>
                  </a:lnTo>
                  <a:lnTo>
                    <a:pt x="171" y="166"/>
                  </a:lnTo>
                  <a:lnTo>
                    <a:pt x="166" y="171"/>
                  </a:lnTo>
                  <a:lnTo>
                    <a:pt x="161" y="175"/>
                  </a:lnTo>
                  <a:lnTo>
                    <a:pt x="153" y="179"/>
                  </a:lnTo>
                  <a:lnTo>
                    <a:pt x="146" y="182"/>
                  </a:lnTo>
                  <a:lnTo>
                    <a:pt x="141" y="184"/>
                  </a:lnTo>
                  <a:lnTo>
                    <a:pt x="134" y="187"/>
                  </a:lnTo>
                  <a:lnTo>
                    <a:pt x="123" y="194"/>
                  </a:lnTo>
                  <a:lnTo>
                    <a:pt x="113" y="202"/>
                  </a:lnTo>
                  <a:lnTo>
                    <a:pt x="108" y="205"/>
                  </a:lnTo>
                  <a:lnTo>
                    <a:pt x="104" y="209"/>
                  </a:lnTo>
                  <a:lnTo>
                    <a:pt x="100" y="214"/>
                  </a:lnTo>
                  <a:lnTo>
                    <a:pt x="95" y="219"/>
                  </a:lnTo>
                  <a:lnTo>
                    <a:pt x="92" y="223"/>
                  </a:lnTo>
                  <a:lnTo>
                    <a:pt x="90" y="226"/>
                  </a:lnTo>
                  <a:lnTo>
                    <a:pt x="85" y="230"/>
                  </a:lnTo>
                  <a:lnTo>
                    <a:pt x="81" y="235"/>
                  </a:lnTo>
                  <a:lnTo>
                    <a:pt x="78" y="237"/>
                  </a:lnTo>
                  <a:lnTo>
                    <a:pt x="74" y="239"/>
                  </a:lnTo>
                  <a:lnTo>
                    <a:pt x="70" y="239"/>
                  </a:lnTo>
                  <a:lnTo>
                    <a:pt x="67" y="239"/>
                  </a:lnTo>
                  <a:lnTo>
                    <a:pt x="62" y="239"/>
                  </a:lnTo>
                  <a:lnTo>
                    <a:pt x="55" y="239"/>
                  </a:lnTo>
                  <a:lnTo>
                    <a:pt x="42" y="240"/>
                  </a:lnTo>
                  <a:lnTo>
                    <a:pt x="33" y="242"/>
                  </a:lnTo>
                  <a:lnTo>
                    <a:pt x="28" y="242"/>
                  </a:lnTo>
                  <a:lnTo>
                    <a:pt x="25" y="237"/>
                  </a:lnTo>
                  <a:lnTo>
                    <a:pt x="17" y="228"/>
                  </a:lnTo>
                  <a:lnTo>
                    <a:pt x="12" y="217"/>
                  </a:lnTo>
                  <a:lnTo>
                    <a:pt x="12" y="212"/>
                  </a:lnTo>
                  <a:lnTo>
                    <a:pt x="17" y="210"/>
                  </a:lnTo>
                  <a:lnTo>
                    <a:pt x="25" y="207"/>
                  </a:lnTo>
                  <a:lnTo>
                    <a:pt x="33" y="202"/>
                  </a:lnTo>
                  <a:lnTo>
                    <a:pt x="44" y="196"/>
                  </a:lnTo>
                  <a:lnTo>
                    <a:pt x="55" y="191"/>
                  </a:lnTo>
                  <a:lnTo>
                    <a:pt x="63" y="187"/>
                  </a:lnTo>
                  <a:lnTo>
                    <a:pt x="70" y="184"/>
                  </a:lnTo>
                  <a:lnTo>
                    <a:pt x="74" y="182"/>
                  </a:lnTo>
                  <a:lnTo>
                    <a:pt x="79" y="182"/>
                  </a:lnTo>
                  <a:lnTo>
                    <a:pt x="86" y="180"/>
                  </a:lnTo>
                  <a:lnTo>
                    <a:pt x="95" y="179"/>
                  </a:lnTo>
                  <a:lnTo>
                    <a:pt x="100" y="177"/>
                  </a:lnTo>
                  <a:lnTo>
                    <a:pt x="102" y="173"/>
                  </a:lnTo>
                  <a:lnTo>
                    <a:pt x="104" y="170"/>
                  </a:lnTo>
                  <a:lnTo>
                    <a:pt x="106" y="168"/>
                  </a:lnTo>
                  <a:lnTo>
                    <a:pt x="106" y="166"/>
                  </a:lnTo>
                  <a:lnTo>
                    <a:pt x="100" y="161"/>
                  </a:lnTo>
                  <a:lnTo>
                    <a:pt x="97" y="163"/>
                  </a:lnTo>
                  <a:lnTo>
                    <a:pt x="88" y="168"/>
                  </a:lnTo>
                  <a:lnTo>
                    <a:pt x="79" y="173"/>
                  </a:lnTo>
                  <a:lnTo>
                    <a:pt x="74" y="177"/>
                  </a:lnTo>
                  <a:lnTo>
                    <a:pt x="70" y="179"/>
                  </a:lnTo>
                  <a:lnTo>
                    <a:pt x="63" y="182"/>
                  </a:lnTo>
                  <a:lnTo>
                    <a:pt x="55" y="186"/>
                  </a:lnTo>
                  <a:lnTo>
                    <a:pt x="46" y="189"/>
                  </a:lnTo>
                  <a:lnTo>
                    <a:pt x="35" y="194"/>
                  </a:lnTo>
                  <a:lnTo>
                    <a:pt x="26" y="198"/>
                  </a:lnTo>
                  <a:lnTo>
                    <a:pt x="19" y="200"/>
                  </a:lnTo>
                  <a:lnTo>
                    <a:pt x="16" y="202"/>
                  </a:lnTo>
                  <a:lnTo>
                    <a:pt x="9" y="198"/>
                  </a:lnTo>
                  <a:lnTo>
                    <a:pt x="3" y="191"/>
                  </a:lnTo>
                  <a:lnTo>
                    <a:pt x="0" y="182"/>
                  </a:lnTo>
                  <a:lnTo>
                    <a:pt x="2" y="177"/>
                  </a:lnTo>
                  <a:lnTo>
                    <a:pt x="7" y="173"/>
                  </a:lnTo>
                  <a:lnTo>
                    <a:pt x="21" y="166"/>
                  </a:lnTo>
                  <a:lnTo>
                    <a:pt x="37" y="157"/>
                  </a:lnTo>
                  <a:lnTo>
                    <a:pt x="56" y="147"/>
                  </a:lnTo>
                  <a:lnTo>
                    <a:pt x="76" y="136"/>
                  </a:lnTo>
                  <a:lnTo>
                    <a:pt x="92" y="127"/>
                  </a:lnTo>
                  <a:lnTo>
                    <a:pt x="104" y="122"/>
                  </a:lnTo>
                  <a:lnTo>
                    <a:pt x="109" y="118"/>
                  </a:lnTo>
                  <a:lnTo>
                    <a:pt x="111" y="113"/>
                  </a:lnTo>
                  <a:lnTo>
                    <a:pt x="115" y="104"/>
                  </a:lnTo>
                  <a:lnTo>
                    <a:pt x="116" y="95"/>
                  </a:lnTo>
                  <a:lnTo>
                    <a:pt x="116" y="87"/>
                  </a:lnTo>
                  <a:lnTo>
                    <a:pt x="116" y="78"/>
                  </a:lnTo>
                  <a:lnTo>
                    <a:pt x="118" y="64"/>
                  </a:lnTo>
                  <a:lnTo>
                    <a:pt x="122" y="51"/>
                  </a:lnTo>
                  <a:lnTo>
                    <a:pt x="127" y="42"/>
                  </a:lnTo>
                  <a:lnTo>
                    <a:pt x="138" y="32"/>
                  </a:lnTo>
                  <a:lnTo>
                    <a:pt x="155" y="18"/>
                  </a:lnTo>
                  <a:lnTo>
                    <a:pt x="169" y="5"/>
                  </a:lnTo>
                  <a:lnTo>
                    <a:pt x="176" y="0"/>
                  </a:lnTo>
                  <a:lnTo>
                    <a:pt x="176" y="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850" y="2187"/>
              <a:ext cx="139" cy="105"/>
            </a:xfrm>
            <a:custGeom>
              <a:avLst/>
              <a:gdLst/>
              <a:ahLst/>
              <a:cxnLst>
                <a:cxn ang="0">
                  <a:pos x="97" y="20"/>
                </a:cxn>
                <a:cxn ang="0">
                  <a:pos x="106" y="23"/>
                </a:cxn>
                <a:cxn ang="0">
                  <a:pos x="118" y="23"/>
                </a:cxn>
                <a:cxn ang="0">
                  <a:pos x="136" y="21"/>
                </a:cxn>
                <a:cxn ang="0">
                  <a:pos x="138" y="28"/>
                </a:cxn>
                <a:cxn ang="0">
                  <a:pos x="125" y="60"/>
                </a:cxn>
                <a:cxn ang="0">
                  <a:pos x="116" y="74"/>
                </a:cxn>
                <a:cxn ang="0">
                  <a:pos x="95" y="96"/>
                </a:cxn>
                <a:cxn ang="0">
                  <a:pos x="83" y="103"/>
                </a:cxn>
                <a:cxn ang="0">
                  <a:pos x="76" y="106"/>
                </a:cxn>
                <a:cxn ang="0">
                  <a:pos x="60" y="101"/>
                </a:cxn>
                <a:cxn ang="0">
                  <a:pos x="49" y="96"/>
                </a:cxn>
                <a:cxn ang="0">
                  <a:pos x="51" y="83"/>
                </a:cxn>
                <a:cxn ang="0">
                  <a:pos x="70" y="62"/>
                </a:cxn>
                <a:cxn ang="0">
                  <a:pos x="81" y="51"/>
                </a:cxn>
                <a:cxn ang="0">
                  <a:pos x="93" y="34"/>
                </a:cxn>
                <a:cxn ang="0">
                  <a:pos x="88" y="23"/>
                </a:cxn>
                <a:cxn ang="0">
                  <a:pos x="77" y="35"/>
                </a:cxn>
                <a:cxn ang="0">
                  <a:pos x="67" y="50"/>
                </a:cxn>
                <a:cxn ang="0">
                  <a:pos x="58" y="62"/>
                </a:cxn>
                <a:cxn ang="0">
                  <a:pos x="42" y="74"/>
                </a:cxn>
                <a:cxn ang="0">
                  <a:pos x="25" y="78"/>
                </a:cxn>
                <a:cxn ang="0">
                  <a:pos x="10" y="80"/>
                </a:cxn>
                <a:cxn ang="0">
                  <a:pos x="3" y="64"/>
                </a:cxn>
                <a:cxn ang="0">
                  <a:pos x="0" y="48"/>
                </a:cxn>
                <a:cxn ang="0">
                  <a:pos x="16" y="32"/>
                </a:cxn>
                <a:cxn ang="0">
                  <a:pos x="35" y="18"/>
                </a:cxn>
                <a:cxn ang="0">
                  <a:pos x="47" y="11"/>
                </a:cxn>
                <a:cxn ang="0">
                  <a:pos x="58" y="4"/>
                </a:cxn>
                <a:cxn ang="0">
                  <a:pos x="67" y="0"/>
                </a:cxn>
                <a:cxn ang="0">
                  <a:pos x="74" y="5"/>
                </a:cxn>
                <a:cxn ang="0">
                  <a:pos x="86" y="14"/>
                </a:cxn>
                <a:cxn ang="0">
                  <a:pos x="95" y="18"/>
                </a:cxn>
              </a:cxnLst>
              <a:rect l="0" t="0" r="r" b="b"/>
              <a:pathLst>
                <a:path w="139" h="106">
                  <a:moveTo>
                    <a:pt x="95" y="18"/>
                  </a:moveTo>
                  <a:lnTo>
                    <a:pt x="97" y="20"/>
                  </a:lnTo>
                  <a:lnTo>
                    <a:pt x="100" y="21"/>
                  </a:lnTo>
                  <a:lnTo>
                    <a:pt x="106" y="23"/>
                  </a:lnTo>
                  <a:lnTo>
                    <a:pt x="111" y="23"/>
                  </a:lnTo>
                  <a:lnTo>
                    <a:pt x="118" y="23"/>
                  </a:lnTo>
                  <a:lnTo>
                    <a:pt x="129" y="21"/>
                  </a:lnTo>
                  <a:lnTo>
                    <a:pt x="136" y="21"/>
                  </a:lnTo>
                  <a:lnTo>
                    <a:pt x="139" y="21"/>
                  </a:lnTo>
                  <a:lnTo>
                    <a:pt x="138" y="28"/>
                  </a:lnTo>
                  <a:lnTo>
                    <a:pt x="132" y="44"/>
                  </a:lnTo>
                  <a:lnTo>
                    <a:pt x="125" y="60"/>
                  </a:lnTo>
                  <a:lnTo>
                    <a:pt x="122" y="69"/>
                  </a:lnTo>
                  <a:lnTo>
                    <a:pt x="116" y="74"/>
                  </a:lnTo>
                  <a:lnTo>
                    <a:pt x="106" y="85"/>
                  </a:lnTo>
                  <a:lnTo>
                    <a:pt x="95" y="96"/>
                  </a:lnTo>
                  <a:lnTo>
                    <a:pt x="88" y="101"/>
                  </a:lnTo>
                  <a:lnTo>
                    <a:pt x="83" y="103"/>
                  </a:lnTo>
                  <a:lnTo>
                    <a:pt x="79" y="104"/>
                  </a:lnTo>
                  <a:lnTo>
                    <a:pt x="76" y="106"/>
                  </a:lnTo>
                  <a:lnTo>
                    <a:pt x="69" y="104"/>
                  </a:lnTo>
                  <a:lnTo>
                    <a:pt x="60" y="101"/>
                  </a:lnTo>
                  <a:lnTo>
                    <a:pt x="53" y="99"/>
                  </a:lnTo>
                  <a:lnTo>
                    <a:pt x="49" y="96"/>
                  </a:lnTo>
                  <a:lnTo>
                    <a:pt x="47" y="90"/>
                  </a:lnTo>
                  <a:lnTo>
                    <a:pt x="51" y="83"/>
                  </a:lnTo>
                  <a:lnTo>
                    <a:pt x="60" y="73"/>
                  </a:lnTo>
                  <a:lnTo>
                    <a:pt x="70" y="62"/>
                  </a:lnTo>
                  <a:lnTo>
                    <a:pt x="76" y="57"/>
                  </a:lnTo>
                  <a:lnTo>
                    <a:pt x="81" y="51"/>
                  </a:lnTo>
                  <a:lnTo>
                    <a:pt x="88" y="42"/>
                  </a:lnTo>
                  <a:lnTo>
                    <a:pt x="93" y="34"/>
                  </a:lnTo>
                  <a:lnTo>
                    <a:pt x="97" y="30"/>
                  </a:lnTo>
                  <a:lnTo>
                    <a:pt x="88" y="23"/>
                  </a:lnTo>
                  <a:lnTo>
                    <a:pt x="85" y="27"/>
                  </a:lnTo>
                  <a:lnTo>
                    <a:pt x="77" y="35"/>
                  </a:lnTo>
                  <a:lnTo>
                    <a:pt x="70" y="44"/>
                  </a:lnTo>
                  <a:lnTo>
                    <a:pt x="67" y="50"/>
                  </a:lnTo>
                  <a:lnTo>
                    <a:pt x="65" y="53"/>
                  </a:lnTo>
                  <a:lnTo>
                    <a:pt x="58" y="62"/>
                  </a:lnTo>
                  <a:lnTo>
                    <a:pt x="49" y="71"/>
                  </a:lnTo>
                  <a:lnTo>
                    <a:pt x="42" y="74"/>
                  </a:lnTo>
                  <a:lnTo>
                    <a:pt x="33" y="76"/>
                  </a:lnTo>
                  <a:lnTo>
                    <a:pt x="25" y="78"/>
                  </a:lnTo>
                  <a:lnTo>
                    <a:pt x="16" y="80"/>
                  </a:lnTo>
                  <a:lnTo>
                    <a:pt x="10" y="80"/>
                  </a:lnTo>
                  <a:lnTo>
                    <a:pt x="7" y="74"/>
                  </a:lnTo>
                  <a:lnTo>
                    <a:pt x="3" y="64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5" y="42"/>
                  </a:lnTo>
                  <a:lnTo>
                    <a:pt x="16" y="32"/>
                  </a:lnTo>
                  <a:lnTo>
                    <a:pt x="26" y="23"/>
                  </a:lnTo>
                  <a:lnTo>
                    <a:pt x="35" y="18"/>
                  </a:lnTo>
                  <a:lnTo>
                    <a:pt x="40" y="14"/>
                  </a:lnTo>
                  <a:lnTo>
                    <a:pt x="47" y="11"/>
                  </a:lnTo>
                  <a:lnTo>
                    <a:pt x="53" y="7"/>
                  </a:lnTo>
                  <a:lnTo>
                    <a:pt x="58" y="4"/>
                  </a:lnTo>
                  <a:lnTo>
                    <a:pt x="63" y="2"/>
                  </a:lnTo>
                  <a:lnTo>
                    <a:pt x="67" y="0"/>
                  </a:lnTo>
                  <a:lnTo>
                    <a:pt x="70" y="2"/>
                  </a:lnTo>
                  <a:lnTo>
                    <a:pt x="74" y="5"/>
                  </a:lnTo>
                  <a:lnTo>
                    <a:pt x="79" y="9"/>
                  </a:lnTo>
                  <a:lnTo>
                    <a:pt x="86" y="14"/>
                  </a:lnTo>
                  <a:lnTo>
                    <a:pt x="93" y="16"/>
                  </a:lnTo>
                  <a:lnTo>
                    <a:pt x="95" y="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1160" y="3671"/>
              <a:ext cx="429" cy="203"/>
            </a:xfrm>
            <a:custGeom>
              <a:avLst/>
              <a:gdLst/>
              <a:ahLst/>
              <a:cxnLst>
                <a:cxn ang="0">
                  <a:pos x="74" y="21"/>
                </a:cxn>
                <a:cxn ang="0">
                  <a:pos x="145" y="43"/>
                </a:cxn>
                <a:cxn ang="0">
                  <a:pos x="192" y="51"/>
                </a:cxn>
                <a:cxn ang="0">
                  <a:pos x="214" y="43"/>
                </a:cxn>
                <a:cxn ang="0">
                  <a:pos x="244" y="30"/>
                </a:cxn>
                <a:cxn ang="0">
                  <a:pos x="258" y="20"/>
                </a:cxn>
                <a:cxn ang="0">
                  <a:pos x="265" y="6"/>
                </a:cxn>
                <a:cxn ang="0">
                  <a:pos x="284" y="6"/>
                </a:cxn>
                <a:cxn ang="0">
                  <a:pos x="332" y="4"/>
                </a:cxn>
                <a:cxn ang="0">
                  <a:pos x="358" y="0"/>
                </a:cxn>
                <a:cxn ang="0">
                  <a:pos x="374" y="6"/>
                </a:cxn>
                <a:cxn ang="0">
                  <a:pos x="381" y="18"/>
                </a:cxn>
                <a:cxn ang="0">
                  <a:pos x="371" y="53"/>
                </a:cxn>
                <a:cxn ang="0">
                  <a:pos x="339" y="71"/>
                </a:cxn>
                <a:cxn ang="0">
                  <a:pos x="339" y="76"/>
                </a:cxn>
                <a:cxn ang="0">
                  <a:pos x="351" y="74"/>
                </a:cxn>
                <a:cxn ang="0">
                  <a:pos x="374" y="67"/>
                </a:cxn>
                <a:cxn ang="0">
                  <a:pos x="397" y="71"/>
                </a:cxn>
                <a:cxn ang="0">
                  <a:pos x="415" y="85"/>
                </a:cxn>
                <a:cxn ang="0">
                  <a:pos x="413" y="108"/>
                </a:cxn>
                <a:cxn ang="0">
                  <a:pos x="392" y="115"/>
                </a:cxn>
                <a:cxn ang="0">
                  <a:pos x="367" y="112"/>
                </a:cxn>
                <a:cxn ang="0">
                  <a:pos x="378" y="126"/>
                </a:cxn>
                <a:cxn ang="0">
                  <a:pos x="401" y="124"/>
                </a:cxn>
                <a:cxn ang="0">
                  <a:pos x="418" y="124"/>
                </a:cxn>
                <a:cxn ang="0">
                  <a:pos x="429" y="133"/>
                </a:cxn>
                <a:cxn ang="0">
                  <a:pos x="424" y="152"/>
                </a:cxn>
                <a:cxn ang="0">
                  <a:pos x="404" y="159"/>
                </a:cxn>
                <a:cxn ang="0">
                  <a:pos x="380" y="154"/>
                </a:cxn>
                <a:cxn ang="0">
                  <a:pos x="362" y="151"/>
                </a:cxn>
                <a:cxn ang="0">
                  <a:pos x="360" y="159"/>
                </a:cxn>
                <a:cxn ang="0">
                  <a:pos x="383" y="165"/>
                </a:cxn>
                <a:cxn ang="0">
                  <a:pos x="410" y="168"/>
                </a:cxn>
                <a:cxn ang="0">
                  <a:pos x="411" y="177"/>
                </a:cxn>
                <a:cxn ang="0">
                  <a:pos x="406" y="191"/>
                </a:cxn>
                <a:cxn ang="0">
                  <a:pos x="392" y="200"/>
                </a:cxn>
                <a:cxn ang="0">
                  <a:pos x="369" y="196"/>
                </a:cxn>
                <a:cxn ang="0">
                  <a:pos x="346" y="191"/>
                </a:cxn>
                <a:cxn ang="0">
                  <a:pos x="325" y="193"/>
                </a:cxn>
                <a:cxn ang="0">
                  <a:pos x="297" y="202"/>
                </a:cxn>
                <a:cxn ang="0">
                  <a:pos x="268" y="202"/>
                </a:cxn>
                <a:cxn ang="0">
                  <a:pos x="238" y="200"/>
                </a:cxn>
                <a:cxn ang="0">
                  <a:pos x="214" y="196"/>
                </a:cxn>
                <a:cxn ang="0">
                  <a:pos x="185" y="188"/>
                </a:cxn>
                <a:cxn ang="0">
                  <a:pos x="155" y="188"/>
                </a:cxn>
                <a:cxn ang="0">
                  <a:pos x="143" y="198"/>
                </a:cxn>
                <a:cxn ang="0">
                  <a:pos x="102" y="196"/>
                </a:cxn>
                <a:cxn ang="0">
                  <a:pos x="62" y="196"/>
                </a:cxn>
                <a:cxn ang="0">
                  <a:pos x="33" y="189"/>
                </a:cxn>
                <a:cxn ang="0">
                  <a:pos x="0" y="119"/>
                </a:cxn>
                <a:cxn ang="0">
                  <a:pos x="35" y="39"/>
                </a:cxn>
              </a:cxnLst>
              <a:rect l="0" t="0" r="r" b="b"/>
              <a:pathLst>
                <a:path w="429" h="204">
                  <a:moveTo>
                    <a:pt x="55" y="16"/>
                  </a:moveTo>
                  <a:lnTo>
                    <a:pt x="60" y="18"/>
                  </a:lnTo>
                  <a:lnTo>
                    <a:pt x="74" y="21"/>
                  </a:lnTo>
                  <a:lnTo>
                    <a:pt x="95" y="29"/>
                  </a:lnTo>
                  <a:lnTo>
                    <a:pt x="120" y="36"/>
                  </a:lnTo>
                  <a:lnTo>
                    <a:pt x="145" y="43"/>
                  </a:lnTo>
                  <a:lnTo>
                    <a:pt x="168" y="48"/>
                  </a:lnTo>
                  <a:lnTo>
                    <a:pt x="184" y="51"/>
                  </a:lnTo>
                  <a:lnTo>
                    <a:pt x="192" y="51"/>
                  </a:lnTo>
                  <a:lnTo>
                    <a:pt x="198" y="50"/>
                  </a:lnTo>
                  <a:lnTo>
                    <a:pt x="205" y="46"/>
                  </a:lnTo>
                  <a:lnTo>
                    <a:pt x="214" y="43"/>
                  </a:lnTo>
                  <a:lnTo>
                    <a:pt x="224" y="37"/>
                  </a:lnTo>
                  <a:lnTo>
                    <a:pt x="235" y="34"/>
                  </a:lnTo>
                  <a:lnTo>
                    <a:pt x="244" y="30"/>
                  </a:lnTo>
                  <a:lnTo>
                    <a:pt x="251" y="27"/>
                  </a:lnTo>
                  <a:lnTo>
                    <a:pt x="254" y="25"/>
                  </a:lnTo>
                  <a:lnTo>
                    <a:pt x="258" y="20"/>
                  </a:lnTo>
                  <a:lnTo>
                    <a:pt x="261" y="14"/>
                  </a:lnTo>
                  <a:lnTo>
                    <a:pt x="263" y="7"/>
                  </a:lnTo>
                  <a:lnTo>
                    <a:pt x="265" y="6"/>
                  </a:lnTo>
                  <a:lnTo>
                    <a:pt x="267" y="6"/>
                  </a:lnTo>
                  <a:lnTo>
                    <a:pt x="272" y="6"/>
                  </a:lnTo>
                  <a:lnTo>
                    <a:pt x="284" y="6"/>
                  </a:lnTo>
                  <a:lnTo>
                    <a:pt x="307" y="6"/>
                  </a:lnTo>
                  <a:lnTo>
                    <a:pt x="321" y="4"/>
                  </a:lnTo>
                  <a:lnTo>
                    <a:pt x="332" y="4"/>
                  </a:lnTo>
                  <a:lnTo>
                    <a:pt x="343" y="2"/>
                  </a:lnTo>
                  <a:lnTo>
                    <a:pt x="351" y="0"/>
                  </a:lnTo>
                  <a:lnTo>
                    <a:pt x="358" y="0"/>
                  </a:lnTo>
                  <a:lnTo>
                    <a:pt x="365" y="0"/>
                  </a:lnTo>
                  <a:lnTo>
                    <a:pt x="371" y="2"/>
                  </a:lnTo>
                  <a:lnTo>
                    <a:pt x="374" y="6"/>
                  </a:lnTo>
                  <a:lnTo>
                    <a:pt x="378" y="11"/>
                  </a:lnTo>
                  <a:lnTo>
                    <a:pt x="380" y="13"/>
                  </a:lnTo>
                  <a:lnTo>
                    <a:pt x="381" y="18"/>
                  </a:lnTo>
                  <a:lnTo>
                    <a:pt x="383" y="27"/>
                  </a:lnTo>
                  <a:lnTo>
                    <a:pt x="383" y="43"/>
                  </a:lnTo>
                  <a:lnTo>
                    <a:pt x="371" y="53"/>
                  </a:lnTo>
                  <a:lnTo>
                    <a:pt x="357" y="59"/>
                  </a:lnTo>
                  <a:lnTo>
                    <a:pt x="350" y="60"/>
                  </a:lnTo>
                  <a:lnTo>
                    <a:pt x="339" y="71"/>
                  </a:lnTo>
                  <a:lnTo>
                    <a:pt x="339" y="73"/>
                  </a:lnTo>
                  <a:lnTo>
                    <a:pt x="339" y="74"/>
                  </a:lnTo>
                  <a:lnTo>
                    <a:pt x="339" y="76"/>
                  </a:lnTo>
                  <a:lnTo>
                    <a:pt x="344" y="76"/>
                  </a:lnTo>
                  <a:lnTo>
                    <a:pt x="350" y="76"/>
                  </a:lnTo>
                  <a:lnTo>
                    <a:pt x="351" y="74"/>
                  </a:lnTo>
                  <a:lnTo>
                    <a:pt x="355" y="74"/>
                  </a:lnTo>
                  <a:lnTo>
                    <a:pt x="364" y="71"/>
                  </a:lnTo>
                  <a:lnTo>
                    <a:pt x="374" y="67"/>
                  </a:lnTo>
                  <a:lnTo>
                    <a:pt x="383" y="64"/>
                  </a:lnTo>
                  <a:lnTo>
                    <a:pt x="390" y="66"/>
                  </a:lnTo>
                  <a:lnTo>
                    <a:pt x="397" y="71"/>
                  </a:lnTo>
                  <a:lnTo>
                    <a:pt x="404" y="78"/>
                  </a:lnTo>
                  <a:lnTo>
                    <a:pt x="411" y="82"/>
                  </a:lnTo>
                  <a:lnTo>
                    <a:pt x="415" y="85"/>
                  </a:lnTo>
                  <a:lnTo>
                    <a:pt x="417" y="90"/>
                  </a:lnTo>
                  <a:lnTo>
                    <a:pt x="417" y="99"/>
                  </a:lnTo>
                  <a:lnTo>
                    <a:pt x="413" y="108"/>
                  </a:lnTo>
                  <a:lnTo>
                    <a:pt x="410" y="113"/>
                  </a:lnTo>
                  <a:lnTo>
                    <a:pt x="403" y="115"/>
                  </a:lnTo>
                  <a:lnTo>
                    <a:pt x="392" y="115"/>
                  </a:lnTo>
                  <a:lnTo>
                    <a:pt x="380" y="113"/>
                  </a:lnTo>
                  <a:lnTo>
                    <a:pt x="371" y="112"/>
                  </a:lnTo>
                  <a:lnTo>
                    <a:pt x="367" y="112"/>
                  </a:lnTo>
                  <a:lnTo>
                    <a:pt x="367" y="120"/>
                  </a:lnTo>
                  <a:lnTo>
                    <a:pt x="371" y="122"/>
                  </a:lnTo>
                  <a:lnTo>
                    <a:pt x="378" y="126"/>
                  </a:lnTo>
                  <a:lnTo>
                    <a:pt x="387" y="129"/>
                  </a:lnTo>
                  <a:lnTo>
                    <a:pt x="394" y="128"/>
                  </a:lnTo>
                  <a:lnTo>
                    <a:pt x="401" y="124"/>
                  </a:lnTo>
                  <a:lnTo>
                    <a:pt x="406" y="122"/>
                  </a:lnTo>
                  <a:lnTo>
                    <a:pt x="413" y="122"/>
                  </a:lnTo>
                  <a:lnTo>
                    <a:pt x="418" y="124"/>
                  </a:lnTo>
                  <a:lnTo>
                    <a:pt x="424" y="126"/>
                  </a:lnTo>
                  <a:lnTo>
                    <a:pt x="427" y="129"/>
                  </a:lnTo>
                  <a:lnTo>
                    <a:pt x="429" y="133"/>
                  </a:lnTo>
                  <a:lnTo>
                    <a:pt x="429" y="140"/>
                  </a:lnTo>
                  <a:lnTo>
                    <a:pt x="426" y="147"/>
                  </a:lnTo>
                  <a:lnTo>
                    <a:pt x="424" y="152"/>
                  </a:lnTo>
                  <a:lnTo>
                    <a:pt x="418" y="156"/>
                  </a:lnTo>
                  <a:lnTo>
                    <a:pt x="411" y="158"/>
                  </a:lnTo>
                  <a:lnTo>
                    <a:pt x="404" y="159"/>
                  </a:lnTo>
                  <a:lnTo>
                    <a:pt x="395" y="158"/>
                  </a:lnTo>
                  <a:lnTo>
                    <a:pt x="387" y="156"/>
                  </a:lnTo>
                  <a:lnTo>
                    <a:pt x="380" y="154"/>
                  </a:lnTo>
                  <a:lnTo>
                    <a:pt x="373" y="152"/>
                  </a:lnTo>
                  <a:lnTo>
                    <a:pt x="367" y="151"/>
                  </a:lnTo>
                  <a:lnTo>
                    <a:pt x="362" y="151"/>
                  </a:lnTo>
                  <a:lnTo>
                    <a:pt x="360" y="154"/>
                  </a:lnTo>
                  <a:lnTo>
                    <a:pt x="360" y="158"/>
                  </a:lnTo>
                  <a:lnTo>
                    <a:pt x="360" y="159"/>
                  </a:lnTo>
                  <a:lnTo>
                    <a:pt x="362" y="161"/>
                  </a:lnTo>
                  <a:lnTo>
                    <a:pt x="371" y="163"/>
                  </a:lnTo>
                  <a:lnTo>
                    <a:pt x="383" y="165"/>
                  </a:lnTo>
                  <a:lnTo>
                    <a:pt x="395" y="166"/>
                  </a:lnTo>
                  <a:lnTo>
                    <a:pt x="406" y="168"/>
                  </a:lnTo>
                  <a:lnTo>
                    <a:pt x="410" y="168"/>
                  </a:lnTo>
                  <a:lnTo>
                    <a:pt x="410" y="170"/>
                  </a:lnTo>
                  <a:lnTo>
                    <a:pt x="411" y="173"/>
                  </a:lnTo>
                  <a:lnTo>
                    <a:pt x="411" y="177"/>
                  </a:lnTo>
                  <a:lnTo>
                    <a:pt x="411" y="182"/>
                  </a:lnTo>
                  <a:lnTo>
                    <a:pt x="410" y="188"/>
                  </a:lnTo>
                  <a:lnTo>
                    <a:pt x="406" y="191"/>
                  </a:lnTo>
                  <a:lnTo>
                    <a:pt x="401" y="196"/>
                  </a:lnTo>
                  <a:lnTo>
                    <a:pt x="395" y="200"/>
                  </a:lnTo>
                  <a:lnTo>
                    <a:pt x="392" y="200"/>
                  </a:lnTo>
                  <a:lnTo>
                    <a:pt x="385" y="200"/>
                  </a:lnTo>
                  <a:lnTo>
                    <a:pt x="378" y="198"/>
                  </a:lnTo>
                  <a:lnTo>
                    <a:pt x="369" y="196"/>
                  </a:lnTo>
                  <a:lnTo>
                    <a:pt x="360" y="195"/>
                  </a:lnTo>
                  <a:lnTo>
                    <a:pt x="353" y="193"/>
                  </a:lnTo>
                  <a:lnTo>
                    <a:pt x="346" y="191"/>
                  </a:lnTo>
                  <a:lnTo>
                    <a:pt x="343" y="191"/>
                  </a:lnTo>
                  <a:lnTo>
                    <a:pt x="337" y="191"/>
                  </a:lnTo>
                  <a:lnTo>
                    <a:pt x="325" y="193"/>
                  </a:lnTo>
                  <a:lnTo>
                    <a:pt x="312" y="196"/>
                  </a:lnTo>
                  <a:lnTo>
                    <a:pt x="302" y="200"/>
                  </a:lnTo>
                  <a:lnTo>
                    <a:pt x="297" y="202"/>
                  </a:lnTo>
                  <a:lnTo>
                    <a:pt x="291" y="204"/>
                  </a:lnTo>
                  <a:lnTo>
                    <a:pt x="284" y="202"/>
                  </a:lnTo>
                  <a:lnTo>
                    <a:pt x="268" y="202"/>
                  </a:lnTo>
                  <a:lnTo>
                    <a:pt x="258" y="202"/>
                  </a:lnTo>
                  <a:lnTo>
                    <a:pt x="249" y="202"/>
                  </a:lnTo>
                  <a:lnTo>
                    <a:pt x="238" y="200"/>
                  </a:lnTo>
                  <a:lnTo>
                    <a:pt x="229" y="198"/>
                  </a:lnTo>
                  <a:lnTo>
                    <a:pt x="221" y="198"/>
                  </a:lnTo>
                  <a:lnTo>
                    <a:pt x="214" y="196"/>
                  </a:lnTo>
                  <a:lnTo>
                    <a:pt x="205" y="193"/>
                  </a:lnTo>
                  <a:lnTo>
                    <a:pt x="198" y="191"/>
                  </a:lnTo>
                  <a:lnTo>
                    <a:pt x="185" y="188"/>
                  </a:lnTo>
                  <a:lnTo>
                    <a:pt x="175" y="186"/>
                  </a:lnTo>
                  <a:lnTo>
                    <a:pt x="166" y="186"/>
                  </a:lnTo>
                  <a:lnTo>
                    <a:pt x="155" y="188"/>
                  </a:lnTo>
                  <a:lnTo>
                    <a:pt x="150" y="191"/>
                  </a:lnTo>
                  <a:lnTo>
                    <a:pt x="148" y="195"/>
                  </a:lnTo>
                  <a:lnTo>
                    <a:pt x="143" y="198"/>
                  </a:lnTo>
                  <a:lnTo>
                    <a:pt x="127" y="198"/>
                  </a:lnTo>
                  <a:lnTo>
                    <a:pt x="115" y="196"/>
                  </a:lnTo>
                  <a:lnTo>
                    <a:pt x="102" y="196"/>
                  </a:lnTo>
                  <a:lnTo>
                    <a:pt x="88" y="196"/>
                  </a:lnTo>
                  <a:lnTo>
                    <a:pt x="76" y="196"/>
                  </a:lnTo>
                  <a:lnTo>
                    <a:pt x="62" y="196"/>
                  </a:lnTo>
                  <a:lnTo>
                    <a:pt x="51" y="195"/>
                  </a:lnTo>
                  <a:lnTo>
                    <a:pt x="40" y="193"/>
                  </a:lnTo>
                  <a:lnTo>
                    <a:pt x="33" y="189"/>
                  </a:lnTo>
                  <a:lnTo>
                    <a:pt x="19" y="173"/>
                  </a:lnTo>
                  <a:lnTo>
                    <a:pt x="7" y="147"/>
                  </a:lnTo>
                  <a:lnTo>
                    <a:pt x="0" y="119"/>
                  </a:lnTo>
                  <a:lnTo>
                    <a:pt x="5" y="89"/>
                  </a:lnTo>
                  <a:lnTo>
                    <a:pt x="19" y="62"/>
                  </a:lnTo>
                  <a:lnTo>
                    <a:pt x="35" y="39"/>
                  </a:lnTo>
                  <a:lnTo>
                    <a:pt x="49" y="23"/>
                  </a:lnTo>
                  <a:lnTo>
                    <a:pt x="55" y="1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1011" y="2963"/>
              <a:ext cx="265" cy="398"/>
            </a:xfrm>
            <a:custGeom>
              <a:avLst/>
              <a:gdLst/>
              <a:ahLst/>
              <a:cxnLst>
                <a:cxn ang="0">
                  <a:pos x="116" y="6"/>
                </a:cxn>
                <a:cxn ang="0">
                  <a:pos x="143" y="0"/>
                </a:cxn>
                <a:cxn ang="0">
                  <a:pos x="162" y="7"/>
                </a:cxn>
                <a:cxn ang="0">
                  <a:pos x="185" y="34"/>
                </a:cxn>
                <a:cxn ang="0">
                  <a:pos x="217" y="69"/>
                </a:cxn>
                <a:cxn ang="0">
                  <a:pos x="240" y="89"/>
                </a:cxn>
                <a:cxn ang="0">
                  <a:pos x="261" y="131"/>
                </a:cxn>
                <a:cxn ang="0">
                  <a:pos x="261" y="168"/>
                </a:cxn>
                <a:cxn ang="0">
                  <a:pos x="238" y="221"/>
                </a:cxn>
                <a:cxn ang="0">
                  <a:pos x="224" y="276"/>
                </a:cxn>
                <a:cxn ang="0">
                  <a:pos x="233" y="297"/>
                </a:cxn>
                <a:cxn ang="0">
                  <a:pos x="224" y="322"/>
                </a:cxn>
                <a:cxn ang="0">
                  <a:pos x="215" y="354"/>
                </a:cxn>
                <a:cxn ang="0">
                  <a:pos x="208" y="368"/>
                </a:cxn>
                <a:cxn ang="0">
                  <a:pos x="188" y="379"/>
                </a:cxn>
                <a:cxn ang="0">
                  <a:pos x="178" y="380"/>
                </a:cxn>
                <a:cxn ang="0">
                  <a:pos x="151" y="352"/>
                </a:cxn>
                <a:cxn ang="0">
                  <a:pos x="143" y="361"/>
                </a:cxn>
                <a:cxn ang="0">
                  <a:pos x="153" y="366"/>
                </a:cxn>
                <a:cxn ang="0">
                  <a:pos x="164" y="379"/>
                </a:cxn>
                <a:cxn ang="0">
                  <a:pos x="160" y="391"/>
                </a:cxn>
                <a:cxn ang="0">
                  <a:pos x="137" y="396"/>
                </a:cxn>
                <a:cxn ang="0">
                  <a:pos x="113" y="386"/>
                </a:cxn>
                <a:cxn ang="0">
                  <a:pos x="97" y="366"/>
                </a:cxn>
                <a:cxn ang="0">
                  <a:pos x="98" y="350"/>
                </a:cxn>
                <a:cxn ang="0">
                  <a:pos x="98" y="338"/>
                </a:cxn>
                <a:cxn ang="0">
                  <a:pos x="84" y="352"/>
                </a:cxn>
                <a:cxn ang="0">
                  <a:pos x="72" y="343"/>
                </a:cxn>
                <a:cxn ang="0">
                  <a:pos x="49" y="336"/>
                </a:cxn>
                <a:cxn ang="0">
                  <a:pos x="40" y="318"/>
                </a:cxn>
                <a:cxn ang="0">
                  <a:pos x="35" y="349"/>
                </a:cxn>
                <a:cxn ang="0">
                  <a:pos x="15" y="333"/>
                </a:cxn>
                <a:cxn ang="0">
                  <a:pos x="17" y="269"/>
                </a:cxn>
                <a:cxn ang="0">
                  <a:pos x="37" y="241"/>
                </a:cxn>
                <a:cxn ang="0">
                  <a:pos x="44" y="218"/>
                </a:cxn>
                <a:cxn ang="0">
                  <a:pos x="42" y="198"/>
                </a:cxn>
                <a:cxn ang="0">
                  <a:pos x="81" y="186"/>
                </a:cxn>
                <a:cxn ang="0">
                  <a:pos x="95" y="166"/>
                </a:cxn>
                <a:cxn ang="0">
                  <a:pos x="88" y="158"/>
                </a:cxn>
                <a:cxn ang="0">
                  <a:pos x="72" y="166"/>
                </a:cxn>
                <a:cxn ang="0">
                  <a:pos x="40" y="159"/>
                </a:cxn>
                <a:cxn ang="0">
                  <a:pos x="8" y="133"/>
                </a:cxn>
                <a:cxn ang="0">
                  <a:pos x="5" y="82"/>
                </a:cxn>
                <a:cxn ang="0">
                  <a:pos x="31" y="25"/>
                </a:cxn>
                <a:cxn ang="0">
                  <a:pos x="88" y="9"/>
                </a:cxn>
              </a:cxnLst>
              <a:rect l="0" t="0" r="r" b="b"/>
              <a:pathLst>
                <a:path w="263" h="398">
                  <a:moveTo>
                    <a:pt x="102" y="7"/>
                  </a:moveTo>
                  <a:lnTo>
                    <a:pt x="105" y="7"/>
                  </a:lnTo>
                  <a:lnTo>
                    <a:pt x="116" y="6"/>
                  </a:lnTo>
                  <a:lnTo>
                    <a:pt x="127" y="4"/>
                  </a:lnTo>
                  <a:lnTo>
                    <a:pt x="135" y="2"/>
                  </a:lnTo>
                  <a:lnTo>
                    <a:pt x="143" y="0"/>
                  </a:lnTo>
                  <a:lnTo>
                    <a:pt x="150" y="0"/>
                  </a:lnTo>
                  <a:lnTo>
                    <a:pt x="157" y="2"/>
                  </a:lnTo>
                  <a:lnTo>
                    <a:pt x="162" y="7"/>
                  </a:lnTo>
                  <a:lnTo>
                    <a:pt x="167" y="13"/>
                  </a:lnTo>
                  <a:lnTo>
                    <a:pt x="174" y="23"/>
                  </a:lnTo>
                  <a:lnTo>
                    <a:pt x="185" y="34"/>
                  </a:lnTo>
                  <a:lnTo>
                    <a:pt x="196" y="46"/>
                  </a:lnTo>
                  <a:lnTo>
                    <a:pt x="206" y="59"/>
                  </a:lnTo>
                  <a:lnTo>
                    <a:pt x="217" y="69"/>
                  </a:lnTo>
                  <a:lnTo>
                    <a:pt x="226" y="76"/>
                  </a:lnTo>
                  <a:lnTo>
                    <a:pt x="231" y="80"/>
                  </a:lnTo>
                  <a:lnTo>
                    <a:pt x="240" y="89"/>
                  </a:lnTo>
                  <a:lnTo>
                    <a:pt x="249" y="103"/>
                  </a:lnTo>
                  <a:lnTo>
                    <a:pt x="257" y="119"/>
                  </a:lnTo>
                  <a:lnTo>
                    <a:pt x="261" y="131"/>
                  </a:lnTo>
                  <a:lnTo>
                    <a:pt x="263" y="140"/>
                  </a:lnTo>
                  <a:lnTo>
                    <a:pt x="263" y="154"/>
                  </a:lnTo>
                  <a:lnTo>
                    <a:pt x="261" y="168"/>
                  </a:lnTo>
                  <a:lnTo>
                    <a:pt x="256" y="179"/>
                  </a:lnTo>
                  <a:lnTo>
                    <a:pt x="247" y="195"/>
                  </a:lnTo>
                  <a:lnTo>
                    <a:pt x="238" y="221"/>
                  </a:lnTo>
                  <a:lnTo>
                    <a:pt x="229" y="250"/>
                  </a:lnTo>
                  <a:lnTo>
                    <a:pt x="224" y="265"/>
                  </a:lnTo>
                  <a:lnTo>
                    <a:pt x="224" y="276"/>
                  </a:lnTo>
                  <a:lnTo>
                    <a:pt x="227" y="287"/>
                  </a:lnTo>
                  <a:lnTo>
                    <a:pt x="231" y="294"/>
                  </a:lnTo>
                  <a:lnTo>
                    <a:pt x="233" y="297"/>
                  </a:lnTo>
                  <a:lnTo>
                    <a:pt x="231" y="301"/>
                  </a:lnTo>
                  <a:lnTo>
                    <a:pt x="227" y="311"/>
                  </a:lnTo>
                  <a:lnTo>
                    <a:pt x="224" y="322"/>
                  </a:lnTo>
                  <a:lnTo>
                    <a:pt x="220" y="333"/>
                  </a:lnTo>
                  <a:lnTo>
                    <a:pt x="219" y="341"/>
                  </a:lnTo>
                  <a:lnTo>
                    <a:pt x="215" y="354"/>
                  </a:lnTo>
                  <a:lnTo>
                    <a:pt x="211" y="363"/>
                  </a:lnTo>
                  <a:lnTo>
                    <a:pt x="210" y="366"/>
                  </a:lnTo>
                  <a:lnTo>
                    <a:pt x="208" y="368"/>
                  </a:lnTo>
                  <a:lnTo>
                    <a:pt x="203" y="372"/>
                  </a:lnTo>
                  <a:lnTo>
                    <a:pt x="196" y="375"/>
                  </a:lnTo>
                  <a:lnTo>
                    <a:pt x="188" y="379"/>
                  </a:lnTo>
                  <a:lnTo>
                    <a:pt x="185" y="380"/>
                  </a:lnTo>
                  <a:lnTo>
                    <a:pt x="183" y="382"/>
                  </a:lnTo>
                  <a:lnTo>
                    <a:pt x="178" y="380"/>
                  </a:lnTo>
                  <a:lnTo>
                    <a:pt x="169" y="373"/>
                  </a:lnTo>
                  <a:lnTo>
                    <a:pt x="158" y="363"/>
                  </a:lnTo>
                  <a:lnTo>
                    <a:pt x="151" y="352"/>
                  </a:lnTo>
                  <a:lnTo>
                    <a:pt x="148" y="347"/>
                  </a:lnTo>
                  <a:lnTo>
                    <a:pt x="146" y="343"/>
                  </a:lnTo>
                  <a:lnTo>
                    <a:pt x="143" y="361"/>
                  </a:lnTo>
                  <a:lnTo>
                    <a:pt x="144" y="361"/>
                  </a:lnTo>
                  <a:lnTo>
                    <a:pt x="148" y="364"/>
                  </a:lnTo>
                  <a:lnTo>
                    <a:pt x="153" y="366"/>
                  </a:lnTo>
                  <a:lnTo>
                    <a:pt x="158" y="370"/>
                  </a:lnTo>
                  <a:lnTo>
                    <a:pt x="162" y="375"/>
                  </a:lnTo>
                  <a:lnTo>
                    <a:pt x="164" y="379"/>
                  </a:lnTo>
                  <a:lnTo>
                    <a:pt x="166" y="384"/>
                  </a:lnTo>
                  <a:lnTo>
                    <a:pt x="164" y="387"/>
                  </a:lnTo>
                  <a:lnTo>
                    <a:pt x="160" y="391"/>
                  </a:lnTo>
                  <a:lnTo>
                    <a:pt x="153" y="396"/>
                  </a:lnTo>
                  <a:lnTo>
                    <a:pt x="146" y="398"/>
                  </a:lnTo>
                  <a:lnTo>
                    <a:pt x="137" y="396"/>
                  </a:lnTo>
                  <a:lnTo>
                    <a:pt x="130" y="393"/>
                  </a:lnTo>
                  <a:lnTo>
                    <a:pt x="121" y="389"/>
                  </a:lnTo>
                  <a:lnTo>
                    <a:pt x="113" y="386"/>
                  </a:lnTo>
                  <a:lnTo>
                    <a:pt x="105" y="380"/>
                  </a:lnTo>
                  <a:lnTo>
                    <a:pt x="102" y="373"/>
                  </a:lnTo>
                  <a:lnTo>
                    <a:pt x="97" y="366"/>
                  </a:lnTo>
                  <a:lnTo>
                    <a:pt x="95" y="361"/>
                  </a:lnTo>
                  <a:lnTo>
                    <a:pt x="97" y="356"/>
                  </a:lnTo>
                  <a:lnTo>
                    <a:pt x="98" y="350"/>
                  </a:lnTo>
                  <a:lnTo>
                    <a:pt x="100" y="345"/>
                  </a:lnTo>
                  <a:lnTo>
                    <a:pt x="98" y="340"/>
                  </a:lnTo>
                  <a:lnTo>
                    <a:pt x="98" y="338"/>
                  </a:lnTo>
                  <a:lnTo>
                    <a:pt x="84" y="340"/>
                  </a:lnTo>
                  <a:lnTo>
                    <a:pt x="86" y="354"/>
                  </a:lnTo>
                  <a:lnTo>
                    <a:pt x="84" y="352"/>
                  </a:lnTo>
                  <a:lnTo>
                    <a:pt x="83" y="349"/>
                  </a:lnTo>
                  <a:lnTo>
                    <a:pt x="77" y="345"/>
                  </a:lnTo>
                  <a:lnTo>
                    <a:pt x="72" y="343"/>
                  </a:lnTo>
                  <a:lnTo>
                    <a:pt x="65" y="341"/>
                  </a:lnTo>
                  <a:lnTo>
                    <a:pt x="56" y="338"/>
                  </a:lnTo>
                  <a:lnTo>
                    <a:pt x="49" y="336"/>
                  </a:lnTo>
                  <a:lnTo>
                    <a:pt x="47" y="334"/>
                  </a:lnTo>
                  <a:lnTo>
                    <a:pt x="56" y="318"/>
                  </a:lnTo>
                  <a:lnTo>
                    <a:pt x="40" y="318"/>
                  </a:lnTo>
                  <a:lnTo>
                    <a:pt x="38" y="334"/>
                  </a:lnTo>
                  <a:lnTo>
                    <a:pt x="38" y="350"/>
                  </a:lnTo>
                  <a:lnTo>
                    <a:pt x="35" y="349"/>
                  </a:lnTo>
                  <a:lnTo>
                    <a:pt x="28" y="343"/>
                  </a:lnTo>
                  <a:lnTo>
                    <a:pt x="19" y="338"/>
                  </a:lnTo>
                  <a:lnTo>
                    <a:pt x="15" y="333"/>
                  </a:lnTo>
                  <a:lnTo>
                    <a:pt x="14" y="318"/>
                  </a:lnTo>
                  <a:lnTo>
                    <a:pt x="14" y="294"/>
                  </a:lnTo>
                  <a:lnTo>
                    <a:pt x="17" y="269"/>
                  </a:lnTo>
                  <a:lnTo>
                    <a:pt x="24" y="255"/>
                  </a:lnTo>
                  <a:lnTo>
                    <a:pt x="31" y="248"/>
                  </a:lnTo>
                  <a:lnTo>
                    <a:pt x="37" y="241"/>
                  </a:lnTo>
                  <a:lnTo>
                    <a:pt x="38" y="235"/>
                  </a:lnTo>
                  <a:lnTo>
                    <a:pt x="42" y="228"/>
                  </a:lnTo>
                  <a:lnTo>
                    <a:pt x="44" y="218"/>
                  </a:lnTo>
                  <a:lnTo>
                    <a:pt x="44" y="209"/>
                  </a:lnTo>
                  <a:lnTo>
                    <a:pt x="42" y="202"/>
                  </a:lnTo>
                  <a:lnTo>
                    <a:pt x="42" y="198"/>
                  </a:lnTo>
                  <a:lnTo>
                    <a:pt x="75" y="193"/>
                  </a:lnTo>
                  <a:lnTo>
                    <a:pt x="77" y="191"/>
                  </a:lnTo>
                  <a:lnTo>
                    <a:pt x="81" y="186"/>
                  </a:lnTo>
                  <a:lnTo>
                    <a:pt x="86" y="181"/>
                  </a:lnTo>
                  <a:lnTo>
                    <a:pt x="91" y="174"/>
                  </a:lnTo>
                  <a:lnTo>
                    <a:pt x="95" y="166"/>
                  </a:lnTo>
                  <a:lnTo>
                    <a:pt x="95" y="159"/>
                  </a:lnTo>
                  <a:lnTo>
                    <a:pt x="93" y="156"/>
                  </a:lnTo>
                  <a:lnTo>
                    <a:pt x="88" y="158"/>
                  </a:lnTo>
                  <a:lnTo>
                    <a:pt x="83" y="163"/>
                  </a:lnTo>
                  <a:lnTo>
                    <a:pt x="79" y="165"/>
                  </a:lnTo>
                  <a:lnTo>
                    <a:pt x="72" y="166"/>
                  </a:lnTo>
                  <a:lnTo>
                    <a:pt x="65" y="166"/>
                  </a:lnTo>
                  <a:lnTo>
                    <a:pt x="54" y="165"/>
                  </a:lnTo>
                  <a:lnTo>
                    <a:pt x="40" y="159"/>
                  </a:lnTo>
                  <a:lnTo>
                    <a:pt x="26" y="152"/>
                  </a:lnTo>
                  <a:lnTo>
                    <a:pt x="15" y="145"/>
                  </a:lnTo>
                  <a:lnTo>
                    <a:pt x="8" y="133"/>
                  </a:lnTo>
                  <a:lnTo>
                    <a:pt x="1" y="115"/>
                  </a:lnTo>
                  <a:lnTo>
                    <a:pt x="0" y="97"/>
                  </a:lnTo>
                  <a:lnTo>
                    <a:pt x="5" y="82"/>
                  </a:lnTo>
                  <a:lnTo>
                    <a:pt x="14" y="66"/>
                  </a:lnTo>
                  <a:lnTo>
                    <a:pt x="21" y="44"/>
                  </a:lnTo>
                  <a:lnTo>
                    <a:pt x="31" y="25"/>
                  </a:lnTo>
                  <a:lnTo>
                    <a:pt x="51" y="14"/>
                  </a:lnTo>
                  <a:lnTo>
                    <a:pt x="72" y="11"/>
                  </a:lnTo>
                  <a:lnTo>
                    <a:pt x="88" y="9"/>
                  </a:lnTo>
                  <a:lnTo>
                    <a:pt x="98" y="7"/>
                  </a:lnTo>
                  <a:lnTo>
                    <a:pt x="102" y="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68" name="Freeform 27"/>
            <p:cNvSpPr>
              <a:spLocks/>
            </p:cNvSpPr>
            <p:nvPr/>
          </p:nvSpPr>
          <p:spPr bwMode="auto">
            <a:xfrm>
              <a:off x="2125" y="1166"/>
              <a:ext cx="62" cy="92"/>
            </a:xfrm>
            <a:custGeom>
              <a:avLst/>
              <a:gdLst>
                <a:gd name="T0" fmla="*/ 55 w 62"/>
                <a:gd name="T1" fmla="*/ 0 h 92"/>
                <a:gd name="T2" fmla="*/ 46 w 62"/>
                <a:gd name="T3" fmla="*/ 5 h 92"/>
                <a:gd name="T4" fmla="*/ 30 w 62"/>
                <a:gd name="T5" fmla="*/ 18 h 92"/>
                <a:gd name="T6" fmla="*/ 14 w 62"/>
                <a:gd name="T7" fmla="*/ 30 h 92"/>
                <a:gd name="T8" fmla="*/ 7 w 62"/>
                <a:gd name="T9" fmla="*/ 41 h 92"/>
                <a:gd name="T10" fmla="*/ 5 w 62"/>
                <a:gd name="T11" fmla="*/ 48 h 92"/>
                <a:gd name="T12" fmla="*/ 2 w 62"/>
                <a:gd name="T13" fmla="*/ 58 h 92"/>
                <a:gd name="T14" fmla="*/ 0 w 62"/>
                <a:gd name="T15" fmla="*/ 67 h 92"/>
                <a:gd name="T16" fmla="*/ 0 w 62"/>
                <a:gd name="T17" fmla="*/ 71 h 92"/>
                <a:gd name="T18" fmla="*/ 0 w 62"/>
                <a:gd name="T19" fmla="*/ 72 h 92"/>
                <a:gd name="T20" fmla="*/ 0 w 62"/>
                <a:gd name="T21" fmla="*/ 76 h 92"/>
                <a:gd name="T22" fmla="*/ 2 w 62"/>
                <a:gd name="T23" fmla="*/ 81 h 92"/>
                <a:gd name="T24" fmla="*/ 4 w 62"/>
                <a:gd name="T25" fmla="*/ 87 h 92"/>
                <a:gd name="T26" fmla="*/ 7 w 62"/>
                <a:gd name="T27" fmla="*/ 90 h 92"/>
                <a:gd name="T28" fmla="*/ 12 w 62"/>
                <a:gd name="T29" fmla="*/ 92 h 92"/>
                <a:gd name="T30" fmla="*/ 16 w 62"/>
                <a:gd name="T31" fmla="*/ 92 h 92"/>
                <a:gd name="T32" fmla="*/ 18 w 62"/>
                <a:gd name="T33" fmla="*/ 92 h 92"/>
                <a:gd name="T34" fmla="*/ 19 w 62"/>
                <a:gd name="T35" fmla="*/ 90 h 92"/>
                <a:gd name="T36" fmla="*/ 23 w 62"/>
                <a:gd name="T37" fmla="*/ 87 h 92"/>
                <a:gd name="T38" fmla="*/ 23 w 62"/>
                <a:gd name="T39" fmla="*/ 79 h 92"/>
                <a:gd name="T40" fmla="*/ 21 w 62"/>
                <a:gd name="T41" fmla="*/ 72 h 92"/>
                <a:gd name="T42" fmla="*/ 18 w 62"/>
                <a:gd name="T43" fmla="*/ 62 h 92"/>
                <a:gd name="T44" fmla="*/ 16 w 62"/>
                <a:gd name="T45" fmla="*/ 49 h 92"/>
                <a:gd name="T46" fmla="*/ 16 w 62"/>
                <a:gd name="T47" fmla="*/ 41 h 92"/>
                <a:gd name="T48" fmla="*/ 21 w 62"/>
                <a:gd name="T49" fmla="*/ 37 h 92"/>
                <a:gd name="T50" fmla="*/ 26 w 62"/>
                <a:gd name="T51" fmla="*/ 39 h 92"/>
                <a:gd name="T52" fmla="*/ 28 w 62"/>
                <a:gd name="T53" fmla="*/ 44 h 92"/>
                <a:gd name="T54" fmla="*/ 28 w 62"/>
                <a:gd name="T55" fmla="*/ 51 h 92"/>
                <a:gd name="T56" fmla="*/ 28 w 62"/>
                <a:gd name="T57" fmla="*/ 53 h 92"/>
                <a:gd name="T58" fmla="*/ 30 w 62"/>
                <a:gd name="T59" fmla="*/ 51 h 92"/>
                <a:gd name="T60" fmla="*/ 34 w 62"/>
                <a:gd name="T61" fmla="*/ 48 h 92"/>
                <a:gd name="T62" fmla="*/ 39 w 62"/>
                <a:gd name="T63" fmla="*/ 44 h 92"/>
                <a:gd name="T64" fmla="*/ 42 w 62"/>
                <a:gd name="T65" fmla="*/ 37 h 92"/>
                <a:gd name="T66" fmla="*/ 46 w 62"/>
                <a:gd name="T67" fmla="*/ 32 h 92"/>
                <a:gd name="T68" fmla="*/ 53 w 62"/>
                <a:gd name="T69" fmla="*/ 26 h 92"/>
                <a:gd name="T70" fmla="*/ 58 w 62"/>
                <a:gd name="T71" fmla="*/ 21 h 92"/>
                <a:gd name="T72" fmla="*/ 62 w 62"/>
                <a:gd name="T73" fmla="*/ 14 h 92"/>
                <a:gd name="T74" fmla="*/ 60 w 62"/>
                <a:gd name="T75" fmla="*/ 7 h 92"/>
                <a:gd name="T76" fmla="*/ 58 w 62"/>
                <a:gd name="T77" fmla="*/ 3 h 92"/>
                <a:gd name="T78" fmla="*/ 56 w 62"/>
                <a:gd name="T79" fmla="*/ 0 h 92"/>
                <a:gd name="T80" fmla="*/ 55 w 62"/>
                <a:gd name="T81" fmla="*/ 0 h 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2"/>
                <a:gd name="T124" fmla="*/ 0 h 92"/>
                <a:gd name="T125" fmla="*/ 62 w 62"/>
                <a:gd name="T126" fmla="*/ 92 h 9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2" h="92">
                  <a:moveTo>
                    <a:pt x="55" y="0"/>
                  </a:moveTo>
                  <a:lnTo>
                    <a:pt x="46" y="5"/>
                  </a:lnTo>
                  <a:lnTo>
                    <a:pt x="30" y="18"/>
                  </a:lnTo>
                  <a:lnTo>
                    <a:pt x="14" y="30"/>
                  </a:lnTo>
                  <a:lnTo>
                    <a:pt x="7" y="41"/>
                  </a:lnTo>
                  <a:lnTo>
                    <a:pt x="5" y="48"/>
                  </a:lnTo>
                  <a:lnTo>
                    <a:pt x="2" y="58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2" y="81"/>
                  </a:lnTo>
                  <a:lnTo>
                    <a:pt x="4" y="87"/>
                  </a:lnTo>
                  <a:lnTo>
                    <a:pt x="7" y="90"/>
                  </a:lnTo>
                  <a:lnTo>
                    <a:pt x="12" y="92"/>
                  </a:lnTo>
                  <a:lnTo>
                    <a:pt x="16" y="92"/>
                  </a:lnTo>
                  <a:lnTo>
                    <a:pt x="18" y="92"/>
                  </a:lnTo>
                  <a:lnTo>
                    <a:pt x="19" y="90"/>
                  </a:lnTo>
                  <a:lnTo>
                    <a:pt x="23" y="87"/>
                  </a:lnTo>
                  <a:lnTo>
                    <a:pt x="23" y="79"/>
                  </a:lnTo>
                  <a:lnTo>
                    <a:pt x="21" y="72"/>
                  </a:lnTo>
                  <a:lnTo>
                    <a:pt x="18" y="62"/>
                  </a:lnTo>
                  <a:lnTo>
                    <a:pt x="16" y="49"/>
                  </a:lnTo>
                  <a:lnTo>
                    <a:pt x="16" y="41"/>
                  </a:lnTo>
                  <a:lnTo>
                    <a:pt x="21" y="37"/>
                  </a:lnTo>
                  <a:lnTo>
                    <a:pt x="26" y="39"/>
                  </a:lnTo>
                  <a:lnTo>
                    <a:pt x="28" y="44"/>
                  </a:lnTo>
                  <a:lnTo>
                    <a:pt x="28" y="51"/>
                  </a:lnTo>
                  <a:lnTo>
                    <a:pt x="28" y="53"/>
                  </a:lnTo>
                  <a:lnTo>
                    <a:pt x="30" y="51"/>
                  </a:lnTo>
                  <a:lnTo>
                    <a:pt x="34" y="48"/>
                  </a:lnTo>
                  <a:lnTo>
                    <a:pt x="39" y="44"/>
                  </a:lnTo>
                  <a:lnTo>
                    <a:pt x="42" y="37"/>
                  </a:lnTo>
                  <a:lnTo>
                    <a:pt x="46" y="32"/>
                  </a:lnTo>
                  <a:lnTo>
                    <a:pt x="53" y="26"/>
                  </a:lnTo>
                  <a:lnTo>
                    <a:pt x="58" y="21"/>
                  </a:lnTo>
                  <a:lnTo>
                    <a:pt x="62" y="14"/>
                  </a:lnTo>
                  <a:lnTo>
                    <a:pt x="60" y="7"/>
                  </a:lnTo>
                  <a:lnTo>
                    <a:pt x="58" y="3"/>
                  </a:lnTo>
                  <a:lnTo>
                    <a:pt x="56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0.51667 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667 0.00417 L 0.60712 0.00417 C 0.64774 0.00417 0.69774 -0.0162 0.69774 -0.03264 L 0.69774 -0.06944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774 -0.06944 L 0.74097 -0.06944 C 0.76042 -0.06944 0.78438 -0.10718 0.78438 -0.13773 L 0.78438 -0.20579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438 -0.20579 L 0.87899 0.0986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152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26"/>
          <p:cNvGrpSpPr>
            <a:grpSpLocks/>
          </p:cNvGrpSpPr>
          <p:nvPr/>
        </p:nvGrpSpPr>
        <p:grpSpPr bwMode="auto">
          <a:xfrm>
            <a:off x="4284663" y="0"/>
            <a:ext cx="4535487" cy="7029450"/>
            <a:chOff x="3729" y="1737"/>
            <a:chExt cx="957" cy="2428"/>
          </a:xfrm>
        </p:grpSpPr>
        <p:sp>
          <p:nvSpPr>
            <p:cNvPr id="7189" name="Freeform 19"/>
            <p:cNvSpPr>
              <a:spLocks/>
            </p:cNvSpPr>
            <p:nvPr/>
          </p:nvSpPr>
          <p:spPr bwMode="auto">
            <a:xfrm>
              <a:off x="3729" y="1737"/>
              <a:ext cx="957" cy="2428"/>
            </a:xfrm>
            <a:custGeom>
              <a:avLst/>
              <a:gdLst>
                <a:gd name="T0" fmla="*/ 111 w 1914"/>
                <a:gd name="T1" fmla="*/ 80 h 4855"/>
                <a:gd name="T2" fmla="*/ 108 w 1914"/>
                <a:gd name="T3" fmla="*/ 115 h 4855"/>
                <a:gd name="T4" fmla="*/ 104 w 1914"/>
                <a:gd name="T5" fmla="*/ 150 h 4855"/>
                <a:gd name="T6" fmla="*/ 108 w 1914"/>
                <a:gd name="T7" fmla="*/ 199 h 4855"/>
                <a:gd name="T8" fmla="*/ 115 w 1914"/>
                <a:gd name="T9" fmla="*/ 250 h 4855"/>
                <a:gd name="T10" fmla="*/ 118 w 1914"/>
                <a:gd name="T11" fmla="*/ 284 h 4855"/>
                <a:gd name="T12" fmla="*/ 110 w 1914"/>
                <a:gd name="T13" fmla="*/ 291 h 4855"/>
                <a:gd name="T14" fmla="*/ 101 w 1914"/>
                <a:gd name="T15" fmla="*/ 298 h 4855"/>
                <a:gd name="T16" fmla="*/ 93 w 1914"/>
                <a:gd name="T17" fmla="*/ 298 h 4855"/>
                <a:gd name="T18" fmla="*/ 85 w 1914"/>
                <a:gd name="T19" fmla="*/ 294 h 4855"/>
                <a:gd name="T20" fmla="*/ 77 w 1914"/>
                <a:gd name="T21" fmla="*/ 290 h 4855"/>
                <a:gd name="T22" fmla="*/ 74 w 1914"/>
                <a:gd name="T23" fmla="*/ 269 h 4855"/>
                <a:gd name="T24" fmla="*/ 69 w 1914"/>
                <a:gd name="T25" fmla="*/ 249 h 4855"/>
                <a:gd name="T26" fmla="*/ 64 w 1914"/>
                <a:gd name="T27" fmla="*/ 223 h 4855"/>
                <a:gd name="T28" fmla="*/ 59 w 1914"/>
                <a:gd name="T29" fmla="*/ 181 h 4855"/>
                <a:gd name="T30" fmla="*/ 56 w 1914"/>
                <a:gd name="T31" fmla="*/ 139 h 4855"/>
                <a:gd name="T32" fmla="*/ 55 w 1914"/>
                <a:gd name="T33" fmla="*/ 125 h 4855"/>
                <a:gd name="T34" fmla="*/ 54 w 1914"/>
                <a:gd name="T35" fmla="*/ 128 h 4855"/>
                <a:gd name="T36" fmla="*/ 53 w 1914"/>
                <a:gd name="T37" fmla="*/ 151 h 4855"/>
                <a:gd name="T38" fmla="*/ 55 w 1914"/>
                <a:gd name="T39" fmla="*/ 174 h 4855"/>
                <a:gd name="T40" fmla="*/ 57 w 1914"/>
                <a:gd name="T41" fmla="*/ 205 h 4855"/>
                <a:gd name="T42" fmla="*/ 59 w 1914"/>
                <a:gd name="T43" fmla="*/ 246 h 4855"/>
                <a:gd name="T44" fmla="*/ 59 w 1914"/>
                <a:gd name="T45" fmla="*/ 287 h 4855"/>
                <a:gd name="T46" fmla="*/ 51 w 1914"/>
                <a:gd name="T47" fmla="*/ 294 h 4855"/>
                <a:gd name="T48" fmla="*/ 40 w 1914"/>
                <a:gd name="T49" fmla="*/ 301 h 4855"/>
                <a:gd name="T50" fmla="*/ 33 w 1914"/>
                <a:gd name="T51" fmla="*/ 302 h 4855"/>
                <a:gd name="T52" fmla="*/ 27 w 1914"/>
                <a:gd name="T53" fmla="*/ 297 h 4855"/>
                <a:gd name="T54" fmla="*/ 21 w 1914"/>
                <a:gd name="T55" fmla="*/ 291 h 4855"/>
                <a:gd name="T56" fmla="*/ 18 w 1914"/>
                <a:gd name="T57" fmla="*/ 260 h 4855"/>
                <a:gd name="T58" fmla="*/ 14 w 1914"/>
                <a:gd name="T59" fmla="*/ 215 h 4855"/>
                <a:gd name="T60" fmla="*/ 10 w 1914"/>
                <a:gd name="T61" fmla="*/ 169 h 4855"/>
                <a:gd name="T62" fmla="*/ 5 w 1914"/>
                <a:gd name="T63" fmla="*/ 127 h 4855"/>
                <a:gd name="T64" fmla="*/ 2 w 1914"/>
                <a:gd name="T65" fmla="*/ 85 h 4855"/>
                <a:gd name="T66" fmla="*/ 1 w 1914"/>
                <a:gd name="T67" fmla="*/ 46 h 4855"/>
                <a:gd name="T68" fmla="*/ 2 w 1914"/>
                <a:gd name="T69" fmla="*/ 26 h 4855"/>
                <a:gd name="T70" fmla="*/ 5 w 1914"/>
                <a:gd name="T71" fmla="*/ 14 h 4855"/>
                <a:gd name="T72" fmla="*/ 7 w 1914"/>
                <a:gd name="T73" fmla="*/ 10 h 4855"/>
                <a:gd name="T74" fmla="*/ 8 w 1914"/>
                <a:gd name="T75" fmla="*/ 7 h 4855"/>
                <a:gd name="T76" fmla="*/ 10 w 1914"/>
                <a:gd name="T77" fmla="*/ 4 h 4855"/>
                <a:gd name="T78" fmla="*/ 29 w 1914"/>
                <a:gd name="T79" fmla="*/ 1 h 4855"/>
                <a:gd name="T80" fmla="*/ 72 w 1914"/>
                <a:gd name="T81" fmla="*/ 1 h 4855"/>
                <a:gd name="T82" fmla="*/ 108 w 1914"/>
                <a:gd name="T83" fmla="*/ 8 h 4855"/>
                <a:gd name="T84" fmla="*/ 108 w 1914"/>
                <a:gd name="T85" fmla="*/ 12 h 4855"/>
                <a:gd name="T86" fmla="*/ 108 w 1914"/>
                <a:gd name="T87" fmla="*/ 16 h 4855"/>
                <a:gd name="T88" fmla="*/ 110 w 1914"/>
                <a:gd name="T89" fmla="*/ 25 h 4855"/>
                <a:gd name="T90" fmla="*/ 111 w 1914"/>
                <a:gd name="T91" fmla="*/ 42 h 4855"/>
                <a:gd name="T92" fmla="*/ 112 w 1914"/>
                <a:gd name="T93" fmla="*/ 56 h 485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14"/>
                <a:gd name="T142" fmla="*/ 0 h 4855"/>
                <a:gd name="T143" fmla="*/ 1914 w 1914"/>
                <a:gd name="T144" fmla="*/ 4855 h 485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14" h="4855">
                  <a:moveTo>
                    <a:pt x="1789" y="893"/>
                  </a:moveTo>
                  <a:lnTo>
                    <a:pt x="1775" y="1079"/>
                  </a:lnTo>
                  <a:lnTo>
                    <a:pt x="1763" y="1266"/>
                  </a:lnTo>
                  <a:lnTo>
                    <a:pt x="1748" y="1454"/>
                  </a:lnTo>
                  <a:lnTo>
                    <a:pt x="1735" y="1642"/>
                  </a:lnTo>
                  <a:lnTo>
                    <a:pt x="1717" y="1829"/>
                  </a:lnTo>
                  <a:lnTo>
                    <a:pt x="1700" y="2018"/>
                  </a:lnTo>
                  <a:lnTo>
                    <a:pt x="1680" y="2207"/>
                  </a:lnTo>
                  <a:lnTo>
                    <a:pt x="1657" y="2396"/>
                  </a:lnTo>
                  <a:lnTo>
                    <a:pt x="1671" y="2652"/>
                  </a:lnTo>
                  <a:lnTo>
                    <a:pt x="1691" y="2915"/>
                  </a:lnTo>
                  <a:lnTo>
                    <a:pt x="1717" y="3181"/>
                  </a:lnTo>
                  <a:lnTo>
                    <a:pt x="1750" y="3450"/>
                  </a:lnTo>
                  <a:lnTo>
                    <a:pt x="1786" y="3719"/>
                  </a:lnTo>
                  <a:lnTo>
                    <a:pt x="1826" y="3989"/>
                  </a:lnTo>
                  <a:lnTo>
                    <a:pt x="1868" y="4257"/>
                  </a:lnTo>
                  <a:lnTo>
                    <a:pt x="1914" y="4522"/>
                  </a:lnTo>
                  <a:lnTo>
                    <a:pt x="1884" y="4537"/>
                  </a:lnTo>
                  <a:lnTo>
                    <a:pt x="1845" y="4565"/>
                  </a:lnTo>
                  <a:lnTo>
                    <a:pt x="1798" y="4601"/>
                  </a:lnTo>
                  <a:lnTo>
                    <a:pt x="1749" y="4643"/>
                  </a:lnTo>
                  <a:lnTo>
                    <a:pt x="1696" y="4685"/>
                  </a:lnTo>
                  <a:lnTo>
                    <a:pt x="1646" y="4727"/>
                  </a:lnTo>
                  <a:lnTo>
                    <a:pt x="1601" y="4762"/>
                  </a:lnTo>
                  <a:lnTo>
                    <a:pt x="1564" y="4790"/>
                  </a:lnTo>
                  <a:lnTo>
                    <a:pt x="1521" y="4771"/>
                  </a:lnTo>
                  <a:lnTo>
                    <a:pt x="1478" y="4754"/>
                  </a:lnTo>
                  <a:lnTo>
                    <a:pt x="1435" y="4735"/>
                  </a:lnTo>
                  <a:lnTo>
                    <a:pt x="1393" y="4716"/>
                  </a:lnTo>
                  <a:lnTo>
                    <a:pt x="1349" y="4694"/>
                  </a:lnTo>
                  <a:lnTo>
                    <a:pt x="1308" y="4673"/>
                  </a:lnTo>
                  <a:lnTo>
                    <a:pt x="1267" y="4649"/>
                  </a:lnTo>
                  <a:lnTo>
                    <a:pt x="1231" y="4626"/>
                  </a:lnTo>
                  <a:lnTo>
                    <a:pt x="1212" y="4515"/>
                  </a:lnTo>
                  <a:lnTo>
                    <a:pt x="1191" y="4407"/>
                  </a:lnTo>
                  <a:lnTo>
                    <a:pt x="1169" y="4299"/>
                  </a:lnTo>
                  <a:lnTo>
                    <a:pt x="1146" y="4193"/>
                  </a:lnTo>
                  <a:lnTo>
                    <a:pt x="1120" y="4085"/>
                  </a:lnTo>
                  <a:lnTo>
                    <a:pt x="1095" y="3980"/>
                  </a:lnTo>
                  <a:lnTo>
                    <a:pt x="1069" y="3873"/>
                  </a:lnTo>
                  <a:lnTo>
                    <a:pt x="1045" y="3768"/>
                  </a:lnTo>
                  <a:lnTo>
                    <a:pt x="1013" y="3567"/>
                  </a:lnTo>
                  <a:lnTo>
                    <a:pt x="985" y="3351"/>
                  </a:lnTo>
                  <a:lnTo>
                    <a:pt x="960" y="3123"/>
                  </a:lnTo>
                  <a:lnTo>
                    <a:pt x="940" y="2890"/>
                  </a:lnTo>
                  <a:lnTo>
                    <a:pt x="920" y="2657"/>
                  </a:lnTo>
                  <a:lnTo>
                    <a:pt x="904" y="2430"/>
                  </a:lnTo>
                  <a:lnTo>
                    <a:pt x="891" y="2213"/>
                  </a:lnTo>
                  <a:lnTo>
                    <a:pt x="881" y="2014"/>
                  </a:lnTo>
                  <a:lnTo>
                    <a:pt x="877" y="2005"/>
                  </a:lnTo>
                  <a:lnTo>
                    <a:pt x="875" y="1997"/>
                  </a:lnTo>
                  <a:lnTo>
                    <a:pt x="873" y="1988"/>
                  </a:lnTo>
                  <a:lnTo>
                    <a:pt x="870" y="1981"/>
                  </a:lnTo>
                  <a:lnTo>
                    <a:pt x="853" y="2047"/>
                  </a:lnTo>
                  <a:lnTo>
                    <a:pt x="845" y="2146"/>
                  </a:lnTo>
                  <a:lnTo>
                    <a:pt x="844" y="2268"/>
                  </a:lnTo>
                  <a:lnTo>
                    <a:pt x="848" y="2402"/>
                  </a:lnTo>
                  <a:lnTo>
                    <a:pt x="852" y="2536"/>
                  </a:lnTo>
                  <a:lnTo>
                    <a:pt x="859" y="2663"/>
                  </a:lnTo>
                  <a:lnTo>
                    <a:pt x="865" y="2772"/>
                  </a:lnTo>
                  <a:lnTo>
                    <a:pt x="870" y="2855"/>
                  </a:lnTo>
                  <a:lnTo>
                    <a:pt x="884" y="3061"/>
                  </a:lnTo>
                  <a:lnTo>
                    <a:pt x="900" y="3274"/>
                  </a:lnTo>
                  <a:lnTo>
                    <a:pt x="913" y="3488"/>
                  </a:lnTo>
                  <a:lnTo>
                    <a:pt x="927" y="3707"/>
                  </a:lnTo>
                  <a:lnTo>
                    <a:pt x="937" y="3926"/>
                  </a:lnTo>
                  <a:lnTo>
                    <a:pt x="944" y="4147"/>
                  </a:lnTo>
                  <a:lnTo>
                    <a:pt x="945" y="4367"/>
                  </a:lnTo>
                  <a:lnTo>
                    <a:pt x="941" y="4588"/>
                  </a:lnTo>
                  <a:lnTo>
                    <a:pt x="909" y="4616"/>
                  </a:lnTo>
                  <a:lnTo>
                    <a:pt x="865" y="4651"/>
                  </a:lnTo>
                  <a:lnTo>
                    <a:pt x="811" y="4690"/>
                  </a:lnTo>
                  <a:lnTo>
                    <a:pt x="754" y="4732"/>
                  </a:lnTo>
                  <a:lnTo>
                    <a:pt x="693" y="4770"/>
                  </a:lnTo>
                  <a:lnTo>
                    <a:pt x="639" y="4807"/>
                  </a:lnTo>
                  <a:lnTo>
                    <a:pt x="591" y="4835"/>
                  </a:lnTo>
                  <a:lnTo>
                    <a:pt x="558" y="4855"/>
                  </a:lnTo>
                  <a:lnTo>
                    <a:pt x="526" y="4822"/>
                  </a:lnTo>
                  <a:lnTo>
                    <a:pt x="493" y="4793"/>
                  </a:lnTo>
                  <a:lnTo>
                    <a:pt x="459" y="4766"/>
                  </a:lnTo>
                  <a:lnTo>
                    <a:pt x="425" y="4739"/>
                  </a:lnTo>
                  <a:lnTo>
                    <a:pt x="389" y="4711"/>
                  </a:lnTo>
                  <a:lnTo>
                    <a:pt x="355" y="4684"/>
                  </a:lnTo>
                  <a:lnTo>
                    <a:pt x="321" y="4655"/>
                  </a:lnTo>
                  <a:lnTo>
                    <a:pt x="291" y="4626"/>
                  </a:lnTo>
                  <a:lnTo>
                    <a:pt x="284" y="4387"/>
                  </a:lnTo>
                  <a:lnTo>
                    <a:pt x="274" y="4151"/>
                  </a:lnTo>
                  <a:lnTo>
                    <a:pt x="259" y="3914"/>
                  </a:lnTo>
                  <a:lnTo>
                    <a:pt x="243" y="3678"/>
                  </a:lnTo>
                  <a:lnTo>
                    <a:pt x="223" y="3438"/>
                  </a:lnTo>
                  <a:lnTo>
                    <a:pt x="202" y="3195"/>
                  </a:lnTo>
                  <a:lnTo>
                    <a:pt x="181" y="2946"/>
                  </a:lnTo>
                  <a:lnTo>
                    <a:pt x="159" y="2691"/>
                  </a:lnTo>
                  <a:lnTo>
                    <a:pt x="127" y="2466"/>
                  </a:lnTo>
                  <a:lnTo>
                    <a:pt x="101" y="2247"/>
                  </a:lnTo>
                  <a:lnTo>
                    <a:pt x="78" y="2030"/>
                  </a:lnTo>
                  <a:lnTo>
                    <a:pt x="59" y="1811"/>
                  </a:lnTo>
                  <a:lnTo>
                    <a:pt x="41" y="1585"/>
                  </a:lnTo>
                  <a:lnTo>
                    <a:pt x="27" y="1353"/>
                  </a:lnTo>
                  <a:lnTo>
                    <a:pt x="12" y="1108"/>
                  </a:lnTo>
                  <a:lnTo>
                    <a:pt x="0" y="849"/>
                  </a:lnTo>
                  <a:lnTo>
                    <a:pt x="6" y="724"/>
                  </a:lnTo>
                  <a:lnTo>
                    <a:pt x="13" y="611"/>
                  </a:lnTo>
                  <a:lnTo>
                    <a:pt x="20" y="507"/>
                  </a:lnTo>
                  <a:lnTo>
                    <a:pt x="30" y="415"/>
                  </a:lnTo>
                  <a:lnTo>
                    <a:pt x="40" y="334"/>
                  </a:lnTo>
                  <a:lnTo>
                    <a:pt x="55" y="268"/>
                  </a:lnTo>
                  <a:lnTo>
                    <a:pt x="72" y="216"/>
                  </a:lnTo>
                  <a:lnTo>
                    <a:pt x="93" y="182"/>
                  </a:lnTo>
                  <a:lnTo>
                    <a:pt x="97" y="168"/>
                  </a:lnTo>
                  <a:lnTo>
                    <a:pt x="103" y="151"/>
                  </a:lnTo>
                  <a:lnTo>
                    <a:pt x="109" y="133"/>
                  </a:lnTo>
                  <a:lnTo>
                    <a:pt x="116" y="116"/>
                  </a:lnTo>
                  <a:lnTo>
                    <a:pt x="123" y="97"/>
                  </a:lnTo>
                  <a:lnTo>
                    <a:pt x="131" y="83"/>
                  </a:lnTo>
                  <a:lnTo>
                    <a:pt x="139" y="70"/>
                  </a:lnTo>
                  <a:lnTo>
                    <a:pt x="148" y="62"/>
                  </a:lnTo>
                  <a:lnTo>
                    <a:pt x="192" y="48"/>
                  </a:lnTo>
                  <a:lnTo>
                    <a:pt x="298" y="29"/>
                  </a:lnTo>
                  <a:lnTo>
                    <a:pt x="455" y="11"/>
                  </a:lnTo>
                  <a:lnTo>
                    <a:pt x="656" y="1"/>
                  </a:lnTo>
                  <a:lnTo>
                    <a:pt x="888" y="0"/>
                  </a:lnTo>
                  <a:lnTo>
                    <a:pt x="1148" y="16"/>
                  </a:lnTo>
                  <a:lnTo>
                    <a:pt x="1423" y="52"/>
                  </a:lnTo>
                  <a:lnTo>
                    <a:pt x="1706" y="117"/>
                  </a:lnTo>
                  <a:lnTo>
                    <a:pt x="1713" y="122"/>
                  </a:lnTo>
                  <a:lnTo>
                    <a:pt x="1717" y="136"/>
                  </a:lnTo>
                  <a:lnTo>
                    <a:pt x="1720" y="154"/>
                  </a:lnTo>
                  <a:lnTo>
                    <a:pt x="1723" y="177"/>
                  </a:lnTo>
                  <a:lnTo>
                    <a:pt x="1724" y="199"/>
                  </a:lnTo>
                  <a:lnTo>
                    <a:pt x="1725" y="223"/>
                  </a:lnTo>
                  <a:lnTo>
                    <a:pt x="1725" y="243"/>
                  </a:lnTo>
                  <a:lnTo>
                    <a:pt x="1729" y="258"/>
                  </a:lnTo>
                  <a:lnTo>
                    <a:pt x="1740" y="317"/>
                  </a:lnTo>
                  <a:lnTo>
                    <a:pt x="1752" y="392"/>
                  </a:lnTo>
                  <a:lnTo>
                    <a:pt x="1761" y="476"/>
                  </a:lnTo>
                  <a:lnTo>
                    <a:pt x="1771" y="567"/>
                  </a:lnTo>
                  <a:lnTo>
                    <a:pt x="1776" y="658"/>
                  </a:lnTo>
                  <a:lnTo>
                    <a:pt x="1783" y="746"/>
                  </a:lnTo>
                  <a:lnTo>
                    <a:pt x="1787" y="825"/>
                  </a:lnTo>
                  <a:lnTo>
                    <a:pt x="1789" y="8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Freeform 20"/>
            <p:cNvSpPr>
              <a:spLocks/>
            </p:cNvSpPr>
            <p:nvPr/>
          </p:nvSpPr>
          <p:spPr bwMode="auto">
            <a:xfrm>
              <a:off x="3738" y="1836"/>
              <a:ext cx="267" cy="2299"/>
            </a:xfrm>
            <a:custGeom>
              <a:avLst/>
              <a:gdLst>
                <a:gd name="T0" fmla="*/ 0 w 536"/>
                <a:gd name="T1" fmla="*/ 53 h 4597"/>
                <a:gd name="T2" fmla="*/ 0 w 536"/>
                <a:gd name="T3" fmla="*/ 35 h 4597"/>
                <a:gd name="T4" fmla="*/ 1 w 536"/>
                <a:gd name="T5" fmla="*/ 16 h 4597"/>
                <a:gd name="T6" fmla="*/ 3 w 536"/>
                <a:gd name="T7" fmla="*/ 2 h 4597"/>
                <a:gd name="T8" fmla="*/ 5 w 536"/>
                <a:gd name="T9" fmla="*/ 1 h 4597"/>
                <a:gd name="T10" fmla="*/ 7 w 536"/>
                <a:gd name="T11" fmla="*/ 2 h 4597"/>
                <a:gd name="T12" fmla="*/ 10 w 536"/>
                <a:gd name="T13" fmla="*/ 3 h 4597"/>
                <a:gd name="T14" fmla="*/ 14 w 536"/>
                <a:gd name="T15" fmla="*/ 5 h 4597"/>
                <a:gd name="T16" fmla="*/ 17 w 536"/>
                <a:gd name="T17" fmla="*/ 24 h 4597"/>
                <a:gd name="T18" fmla="*/ 18 w 536"/>
                <a:gd name="T19" fmla="*/ 69 h 4597"/>
                <a:gd name="T20" fmla="*/ 20 w 536"/>
                <a:gd name="T21" fmla="*/ 118 h 4597"/>
                <a:gd name="T22" fmla="*/ 22 w 536"/>
                <a:gd name="T23" fmla="*/ 163 h 4597"/>
                <a:gd name="T24" fmla="*/ 25 w 536"/>
                <a:gd name="T25" fmla="*/ 193 h 4597"/>
                <a:gd name="T26" fmla="*/ 28 w 536"/>
                <a:gd name="T27" fmla="*/ 216 h 4597"/>
                <a:gd name="T28" fmla="*/ 31 w 536"/>
                <a:gd name="T29" fmla="*/ 240 h 4597"/>
                <a:gd name="T30" fmla="*/ 32 w 536"/>
                <a:gd name="T31" fmla="*/ 263 h 4597"/>
                <a:gd name="T32" fmla="*/ 33 w 536"/>
                <a:gd name="T33" fmla="*/ 279 h 4597"/>
                <a:gd name="T34" fmla="*/ 33 w 536"/>
                <a:gd name="T35" fmla="*/ 284 h 4597"/>
                <a:gd name="T36" fmla="*/ 33 w 536"/>
                <a:gd name="T37" fmla="*/ 286 h 4597"/>
                <a:gd name="T38" fmla="*/ 33 w 536"/>
                <a:gd name="T39" fmla="*/ 287 h 4597"/>
                <a:gd name="T40" fmla="*/ 31 w 536"/>
                <a:gd name="T41" fmla="*/ 286 h 4597"/>
                <a:gd name="T42" fmla="*/ 26 w 536"/>
                <a:gd name="T43" fmla="*/ 283 h 4597"/>
                <a:gd name="T44" fmla="*/ 22 w 536"/>
                <a:gd name="T45" fmla="*/ 280 h 4597"/>
                <a:gd name="T46" fmla="*/ 19 w 536"/>
                <a:gd name="T47" fmla="*/ 277 h 4597"/>
                <a:gd name="T48" fmla="*/ 18 w 536"/>
                <a:gd name="T49" fmla="*/ 270 h 4597"/>
                <a:gd name="T50" fmla="*/ 16 w 536"/>
                <a:gd name="T51" fmla="*/ 246 h 4597"/>
                <a:gd name="T52" fmla="*/ 15 w 536"/>
                <a:gd name="T53" fmla="*/ 214 h 4597"/>
                <a:gd name="T54" fmla="*/ 13 w 536"/>
                <a:gd name="T55" fmla="*/ 185 h 4597"/>
                <a:gd name="T56" fmla="*/ 10 w 536"/>
                <a:gd name="T57" fmla="*/ 159 h 4597"/>
                <a:gd name="T58" fmla="*/ 6 w 536"/>
                <a:gd name="T59" fmla="*/ 130 h 4597"/>
                <a:gd name="T60" fmla="*/ 4 w 536"/>
                <a:gd name="T61" fmla="*/ 101 h 4597"/>
                <a:gd name="T62" fmla="*/ 1 w 536"/>
                <a:gd name="T63" fmla="*/ 73 h 45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6"/>
                <a:gd name="T97" fmla="*/ 0 h 4597"/>
                <a:gd name="T98" fmla="*/ 536 w 536"/>
                <a:gd name="T99" fmla="*/ 4597 h 45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6" h="4597">
                  <a:moveTo>
                    <a:pt x="11" y="936"/>
                  </a:moveTo>
                  <a:lnTo>
                    <a:pt x="2" y="841"/>
                  </a:lnTo>
                  <a:lnTo>
                    <a:pt x="0" y="709"/>
                  </a:lnTo>
                  <a:lnTo>
                    <a:pt x="5" y="554"/>
                  </a:lnTo>
                  <a:lnTo>
                    <a:pt x="15" y="394"/>
                  </a:lnTo>
                  <a:lnTo>
                    <a:pt x="28" y="241"/>
                  </a:lnTo>
                  <a:lnTo>
                    <a:pt x="45" y="115"/>
                  </a:lnTo>
                  <a:lnTo>
                    <a:pt x="63" y="29"/>
                  </a:lnTo>
                  <a:lnTo>
                    <a:pt x="82" y="0"/>
                  </a:lnTo>
                  <a:lnTo>
                    <a:pt x="89" y="3"/>
                  </a:lnTo>
                  <a:lnTo>
                    <a:pt x="103" y="9"/>
                  </a:lnTo>
                  <a:lnTo>
                    <a:pt x="120" y="18"/>
                  </a:lnTo>
                  <a:lnTo>
                    <a:pt x="142" y="30"/>
                  </a:lnTo>
                  <a:lnTo>
                    <a:pt x="168" y="42"/>
                  </a:lnTo>
                  <a:lnTo>
                    <a:pt x="201" y="56"/>
                  </a:lnTo>
                  <a:lnTo>
                    <a:pt x="239" y="72"/>
                  </a:lnTo>
                  <a:lnTo>
                    <a:pt x="284" y="89"/>
                  </a:lnTo>
                  <a:lnTo>
                    <a:pt x="285" y="376"/>
                  </a:lnTo>
                  <a:lnTo>
                    <a:pt x="291" y="717"/>
                  </a:lnTo>
                  <a:lnTo>
                    <a:pt x="299" y="1093"/>
                  </a:lnTo>
                  <a:lnTo>
                    <a:pt x="311" y="1489"/>
                  </a:lnTo>
                  <a:lnTo>
                    <a:pt x="324" y="1884"/>
                  </a:lnTo>
                  <a:lnTo>
                    <a:pt x="340" y="2264"/>
                  </a:lnTo>
                  <a:lnTo>
                    <a:pt x="355" y="2608"/>
                  </a:lnTo>
                  <a:lnTo>
                    <a:pt x="372" y="2903"/>
                  </a:lnTo>
                  <a:lnTo>
                    <a:pt x="405" y="3085"/>
                  </a:lnTo>
                  <a:lnTo>
                    <a:pt x="435" y="3268"/>
                  </a:lnTo>
                  <a:lnTo>
                    <a:pt x="459" y="3452"/>
                  </a:lnTo>
                  <a:lnTo>
                    <a:pt x="480" y="3639"/>
                  </a:lnTo>
                  <a:lnTo>
                    <a:pt x="497" y="3825"/>
                  </a:lnTo>
                  <a:lnTo>
                    <a:pt x="512" y="4013"/>
                  </a:lnTo>
                  <a:lnTo>
                    <a:pt x="524" y="4203"/>
                  </a:lnTo>
                  <a:lnTo>
                    <a:pt x="536" y="4395"/>
                  </a:lnTo>
                  <a:lnTo>
                    <a:pt x="534" y="4454"/>
                  </a:lnTo>
                  <a:lnTo>
                    <a:pt x="534" y="4500"/>
                  </a:lnTo>
                  <a:lnTo>
                    <a:pt x="534" y="4533"/>
                  </a:lnTo>
                  <a:lnTo>
                    <a:pt x="535" y="4558"/>
                  </a:lnTo>
                  <a:lnTo>
                    <a:pt x="535" y="4572"/>
                  </a:lnTo>
                  <a:lnTo>
                    <a:pt x="535" y="4584"/>
                  </a:lnTo>
                  <a:lnTo>
                    <a:pt x="532" y="4590"/>
                  </a:lnTo>
                  <a:lnTo>
                    <a:pt x="530" y="4597"/>
                  </a:lnTo>
                  <a:lnTo>
                    <a:pt x="499" y="4575"/>
                  </a:lnTo>
                  <a:lnTo>
                    <a:pt x="467" y="4552"/>
                  </a:lnTo>
                  <a:lnTo>
                    <a:pt x="430" y="4527"/>
                  </a:lnTo>
                  <a:lnTo>
                    <a:pt x="395" y="4502"/>
                  </a:lnTo>
                  <a:lnTo>
                    <a:pt x="361" y="4476"/>
                  </a:lnTo>
                  <a:lnTo>
                    <a:pt x="333" y="4451"/>
                  </a:lnTo>
                  <a:lnTo>
                    <a:pt x="311" y="4427"/>
                  </a:lnTo>
                  <a:lnTo>
                    <a:pt x="301" y="4407"/>
                  </a:lnTo>
                  <a:lnTo>
                    <a:pt x="290" y="4310"/>
                  </a:lnTo>
                  <a:lnTo>
                    <a:pt x="279" y="4145"/>
                  </a:lnTo>
                  <a:lnTo>
                    <a:pt x="268" y="3927"/>
                  </a:lnTo>
                  <a:lnTo>
                    <a:pt x="257" y="3679"/>
                  </a:lnTo>
                  <a:lnTo>
                    <a:pt x="243" y="3419"/>
                  </a:lnTo>
                  <a:lnTo>
                    <a:pt x="230" y="3168"/>
                  </a:lnTo>
                  <a:lnTo>
                    <a:pt x="214" y="2945"/>
                  </a:lnTo>
                  <a:lnTo>
                    <a:pt x="197" y="2772"/>
                  </a:lnTo>
                  <a:lnTo>
                    <a:pt x="166" y="2535"/>
                  </a:lnTo>
                  <a:lnTo>
                    <a:pt x="138" y="2301"/>
                  </a:lnTo>
                  <a:lnTo>
                    <a:pt x="110" y="2069"/>
                  </a:lnTo>
                  <a:lnTo>
                    <a:pt x="87" y="1841"/>
                  </a:lnTo>
                  <a:lnTo>
                    <a:pt x="64" y="1613"/>
                  </a:lnTo>
                  <a:lnTo>
                    <a:pt x="44" y="1386"/>
                  </a:lnTo>
                  <a:lnTo>
                    <a:pt x="25" y="1160"/>
                  </a:lnTo>
                  <a:lnTo>
                    <a:pt x="11" y="936"/>
                  </a:lnTo>
                  <a:close/>
                </a:path>
              </a:pathLst>
            </a:custGeom>
            <a:pattFill prst="dashUpDiag">
              <a:fgClr>
                <a:srgbClr val="FFFF00"/>
              </a:fgClr>
              <a:bgClr>
                <a:schemeClr val="accent2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Freeform 21"/>
            <p:cNvSpPr>
              <a:spLocks/>
            </p:cNvSpPr>
            <p:nvPr/>
          </p:nvSpPr>
          <p:spPr bwMode="auto">
            <a:xfrm>
              <a:off x="3887" y="1885"/>
              <a:ext cx="303" cy="2252"/>
            </a:xfrm>
            <a:custGeom>
              <a:avLst/>
              <a:gdLst>
                <a:gd name="T0" fmla="*/ 6 w 604"/>
                <a:gd name="T1" fmla="*/ 169 h 4504"/>
                <a:gd name="T2" fmla="*/ 5 w 604"/>
                <a:gd name="T3" fmla="*/ 151 h 4504"/>
                <a:gd name="T4" fmla="*/ 4 w 604"/>
                <a:gd name="T5" fmla="*/ 131 h 4504"/>
                <a:gd name="T6" fmla="*/ 3 w 604"/>
                <a:gd name="T7" fmla="*/ 108 h 4504"/>
                <a:gd name="T8" fmla="*/ 2 w 604"/>
                <a:gd name="T9" fmla="*/ 84 h 4504"/>
                <a:gd name="T10" fmla="*/ 1 w 604"/>
                <a:gd name="T11" fmla="*/ 60 h 4504"/>
                <a:gd name="T12" fmla="*/ 1 w 604"/>
                <a:gd name="T13" fmla="*/ 38 h 4504"/>
                <a:gd name="T14" fmla="*/ 0 w 604"/>
                <a:gd name="T15" fmla="*/ 17 h 4504"/>
                <a:gd name="T16" fmla="*/ 1 w 604"/>
                <a:gd name="T17" fmla="*/ 0 h 4504"/>
                <a:gd name="T18" fmla="*/ 4 w 604"/>
                <a:gd name="T19" fmla="*/ 1 h 4504"/>
                <a:gd name="T20" fmla="*/ 7 w 604"/>
                <a:gd name="T21" fmla="*/ 2 h 4504"/>
                <a:gd name="T22" fmla="*/ 10 w 604"/>
                <a:gd name="T23" fmla="*/ 3 h 4504"/>
                <a:gd name="T24" fmla="*/ 13 w 604"/>
                <a:gd name="T25" fmla="*/ 3 h 4504"/>
                <a:gd name="T26" fmla="*/ 17 w 604"/>
                <a:gd name="T27" fmla="*/ 4 h 4504"/>
                <a:gd name="T28" fmla="*/ 22 w 604"/>
                <a:gd name="T29" fmla="*/ 4 h 4504"/>
                <a:gd name="T30" fmla="*/ 26 w 604"/>
                <a:gd name="T31" fmla="*/ 5 h 4504"/>
                <a:gd name="T32" fmla="*/ 32 w 604"/>
                <a:gd name="T33" fmla="*/ 6 h 4504"/>
                <a:gd name="T34" fmla="*/ 34 w 604"/>
                <a:gd name="T35" fmla="*/ 20 h 4504"/>
                <a:gd name="T36" fmla="*/ 35 w 604"/>
                <a:gd name="T37" fmla="*/ 38 h 4504"/>
                <a:gd name="T38" fmla="*/ 35 w 604"/>
                <a:gd name="T39" fmla="*/ 59 h 4504"/>
                <a:gd name="T40" fmla="*/ 34 w 604"/>
                <a:gd name="T41" fmla="*/ 80 h 4504"/>
                <a:gd name="T42" fmla="*/ 34 w 604"/>
                <a:gd name="T43" fmla="*/ 101 h 4504"/>
                <a:gd name="T44" fmla="*/ 33 w 604"/>
                <a:gd name="T45" fmla="*/ 121 h 4504"/>
                <a:gd name="T46" fmla="*/ 32 w 604"/>
                <a:gd name="T47" fmla="*/ 139 h 4504"/>
                <a:gd name="T48" fmla="*/ 32 w 604"/>
                <a:gd name="T49" fmla="*/ 155 h 4504"/>
                <a:gd name="T50" fmla="*/ 33 w 604"/>
                <a:gd name="T51" fmla="*/ 169 h 4504"/>
                <a:gd name="T52" fmla="*/ 34 w 604"/>
                <a:gd name="T53" fmla="*/ 183 h 4504"/>
                <a:gd name="T54" fmla="*/ 35 w 604"/>
                <a:gd name="T55" fmla="*/ 197 h 4504"/>
                <a:gd name="T56" fmla="*/ 37 w 604"/>
                <a:gd name="T57" fmla="*/ 211 h 4504"/>
                <a:gd name="T58" fmla="*/ 38 w 604"/>
                <a:gd name="T59" fmla="*/ 225 h 4504"/>
                <a:gd name="T60" fmla="*/ 38 w 604"/>
                <a:gd name="T61" fmla="*/ 239 h 4504"/>
                <a:gd name="T62" fmla="*/ 38 w 604"/>
                <a:gd name="T63" fmla="*/ 253 h 4504"/>
                <a:gd name="T64" fmla="*/ 37 w 604"/>
                <a:gd name="T65" fmla="*/ 268 h 4504"/>
                <a:gd name="T66" fmla="*/ 36 w 604"/>
                <a:gd name="T67" fmla="*/ 269 h 4504"/>
                <a:gd name="T68" fmla="*/ 34 w 604"/>
                <a:gd name="T69" fmla="*/ 271 h 4504"/>
                <a:gd name="T70" fmla="*/ 31 w 604"/>
                <a:gd name="T71" fmla="*/ 273 h 4504"/>
                <a:gd name="T72" fmla="*/ 28 w 604"/>
                <a:gd name="T73" fmla="*/ 276 h 4504"/>
                <a:gd name="T74" fmla="*/ 25 w 604"/>
                <a:gd name="T75" fmla="*/ 278 h 4504"/>
                <a:gd name="T76" fmla="*/ 21 w 604"/>
                <a:gd name="T77" fmla="*/ 280 h 4504"/>
                <a:gd name="T78" fmla="*/ 19 w 604"/>
                <a:gd name="T79" fmla="*/ 281 h 4504"/>
                <a:gd name="T80" fmla="*/ 17 w 604"/>
                <a:gd name="T81" fmla="*/ 282 h 4504"/>
                <a:gd name="T82" fmla="*/ 16 w 604"/>
                <a:gd name="T83" fmla="*/ 268 h 4504"/>
                <a:gd name="T84" fmla="*/ 15 w 604"/>
                <a:gd name="T85" fmla="*/ 254 h 4504"/>
                <a:gd name="T86" fmla="*/ 14 w 604"/>
                <a:gd name="T87" fmla="*/ 241 h 4504"/>
                <a:gd name="T88" fmla="*/ 13 w 604"/>
                <a:gd name="T89" fmla="*/ 227 h 4504"/>
                <a:gd name="T90" fmla="*/ 12 w 604"/>
                <a:gd name="T91" fmla="*/ 214 h 4504"/>
                <a:gd name="T92" fmla="*/ 10 w 604"/>
                <a:gd name="T93" fmla="*/ 200 h 4504"/>
                <a:gd name="T94" fmla="*/ 8 w 604"/>
                <a:gd name="T95" fmla="*/ 187 h 4504"/>
                <a:gd name="T96" fmla="*/ 6 w 604"/>
                <a:gd name="T97" fmla="*/ 173 h 4504"/>
                <a:gd name="T98" fmla="*/ 6 w 604"/>
                <a:gd name="T99" fmla="*/ 173 h 4504"/>
                <a:gd name="T100" fmla="*/ 6 w 604"/>
                <a:gd name="T101" fmla="*/ 172 h 4504"/>
                <a:gd name="T102" fmla="*/ 6 w 604"/>
                <a:gd name="T103" fmla="*/ 171 h 4504"/>
                <a:gd name="T104" fmla="*/ 6 w 604"/>
                <a:gd name="T105" fmla="*/ 171 h 4504"/>
                <a:gd name="T106" fmla="*/ 6 w 604"/>
                <a:gd name="T107" fmla="*/ 170 h 4504"/>
                <a:gd name="T108" fmla="*/ 6 w 604"/>
                <a:gd name="T109" fmla="*/ 170 h 4504"/>
                <a:gd name="T110" fmla="*/ 6 w 604"/>
                <a:gd name="T111" fmla="*/ 169 h 4504"/>
                <a:gd name="T112" fmla="*/ 6 w 604"/>
                <a:gd name="T113" fmla="*/ 169 h 4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04"/>
                <a:gd name="T172" fmla="*/ 0 h 4504"/>
                <a:gd name="T173" fmla="*/ 604 w 604"/>
                <a:gd name="T174" fmla="*/ 4504 h 4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04" h="4504">
                  <a:moveTo>
                    <a:pt x="83" y="2690"/>
                  </a:moveTo>
                  <a:lnTo>
                    <a:pt x="68" y="2412"/>
                  </a:lnTo>
                  <a:lnTo>
                    <a:pt x="52" y="2084"/>
                  </a:lnTo>
                  <a:lnTo>
                    <a:pt x="35" y="1720"/>
                  </a:lnTo>
                  <a:lnTo>
                    <a:pt x="21" y="1340"/>
                  </a:lnTo>
                  <a:lnTo>
                    <a:pt x="9" y="959"/>
                  </a:lnTo>
                  <a:lnTo>
                    <a:pt x="2" y="598"/>
                  </a:lnTo>
                  <a:lnTo>
                    <a:pt x="0" y="271"/>
                  </a:lnTo>
                  <a:lnTo>
                    <a:pt x="7" y="0"/>
                  </a:lnTo>
                  <a:lnTo>
                    <a:pt x="53" y="15"/>
                  </a:lnTo>
                  <a:lnTo>
                    <a:pt x="102" y="27"/>
                  </a:lnTo>
                  <a:lnTo>
                    <a:pt x="151" y="35"/>
                  </a:lnTo>
                  <a:lnTo>
                    <a:pt x="206" y="43"/>
                  </a:lnTo>
                  <a:lnTo>
                    <a:pt x="265" y="49"/>
                  </a:lnTo>
                  <a:lnTo>
                    <a:pt x="336" y="57"/>
                  </a:lnTo>
                  <a:lnTo>
                    <a:pt x="415" y="67"/>
                  </a:lnTo>
                  <a:lnTo>
                    <a:pt x="509" y="82"/>
                  </a:lnTo>
                  <a:lnTo>
                    <a:pt x="535" y="319"/>
                  </a:lnTo>
                  <a:lnTo>
                    <a:pt x="548" y="607"/>
                  </a:lnTo>
                  <a:lnTo>
                    <a:pt x="549" y="929"/>
                  </a:lnTo>
                  <a:lnTo>
                    <a:pt x="542" y="1269"/>
                  </a:lnTo>
                  <a:lnTo>
                    <a:pt x="530" y="1608"/>
                  </a:lnTo>
                  <a:lnTo>
                    <a:pt x="517" y="1932"/>
                  </a:lnTo>
                  <a:lnTo>
                    <a:pt x="505" y="2224"/>
                  </a:lnTo>
                  <a:lnTo>
                    <a:pt x="499" y="2465"/>
                  </a:lnTo>
                  <a:lnTo>
                    <a:pt x="515" y="2698"/>
                  </a:lnTo>
                  <a:lnTo>
                    <a:pt x="536" y="2925"/>
                  </a:lnTo>
                  <a:lnTo>
                    <a:pt x="558" y="3148"/>
                  </a:lnTo>
                  <a:lnTo>
                    <a:pt x="579" y="3371"/>
                  </a:lnTo>
                  <a:lnTo>
                    <a:pt x="595" y="3592"/>
                  </a:lnTo>
                  <a:lnTo>
                    <a:pt x="604" y="3818"/>
                  </a:lnTo>
                  <a:lnTo>
                    <a:pt x="603" y="4047"/>
                  </a:lnTo>
                  <a:lnTo>
                    <a:pt x="591" y="4285"/>
                  </a:lnTo>
                  <a:lnTo>
                    <a:pt x="571" y="4299"/>
                  </a:lnTo>
                  <a:lnTo>
                    <a:pt x="537" y="4327"/>
                  </a:lnTo>
                  <a:lnTo>
                    <a:pt x="491" y="4362"/>
                  </a:lnTo>
                  <a:lnTo>
                    <a:pt x="439" y="4403"/>
                  </a:lnTo>
                  <a:lnTo>
                    <a:pt x="384" y="4440"/>
                  </a:lnTo>
                  <a:lnTo>
                    <a:pt x="333" y="4473"/>
                  </a:lnTo>
                  <a:lnTo>
                    <a:pt x="291" y="4496"/>
                  </a:lnTo>
                  <a:lnTo>
                    <a:pt x="263" y="4504"/>
                  </a:lnTo>
                  <a:lnTo>
                    <a:pt x="252" y="4281"/>
                  </a:lnTo>
                  <a:lnTo>
                    <a:pt x="239" y="4062"/>
                  </a:lnTo>
                  <a:lnTo>
                    <a:pt x="223" y="3844"/>
                  </a:lnTo>
                  <a:lnTo>
                    <a:pt x="206" y="3629"/>
                  </a:lnTo>
                  <a:lnTo>
                    <a:pt x="184" y="3412"/>
                  </a:lnTo>
                  <a:lnTo>
                    <a:pt x="159" y="3196"/>
                  </a:lnTo>
                  <a:lnTo>
                    <a:pt x="128" y="2981"/>
                  </a:lnTo>
                  <a:lnTo>
                    <a:pt x="94" y="2766"/>
                  </a:lnTo>
                  <a:lnTo>
                    <a:pt x="91" y="2755"/>
                  </a:lnTo>
                  <a:lnTo>
                    <a:pt x="89" y="2745"/>
                  </a:lnTo>
                  <a:lnTo>
                    <a:pt x="88" y="2736"/>
                  </a:lnTo>
                  <a:lnTo>
                    <a:pt x="88" y="2727"/>
                  </a:lnTo>
                  <a:lnTo>
                    <a:pt x="86" y="2717"/>
                  </a:lnTo>
                  <a:lnTo>
                    <a:pt x="85" y="2708"/>
                  </a:lnTo>
                  <a:lnTo>
                    <a:pt x="84" y="2699"/>
                  </a:lnTo>
                  <a:lnTo>
                    <a:pt x="83" y="2690"/>
                  </a:lnTo>
                  <a:close/>
                </a:path>
              </a:pathLst>
            </a:custGeom>
            <a:pattFill prst="dashDnDiag">
              <a:fgClr>
                <a:srgbClr val="FFFF00"/>
              </a:fgClr>
              <a:bgClr>
                <a:schemeClr val="accent2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Freeform 22"/>
            <p:cNvSpPr>
              <a:spLocks/>
            </p:cNvSpPr>
            <p:nvPr/>
          </p:nvSpPr>
          <p:spPr bwMode="auto">
            <a:xfrm>
              <a:off x="4136" y="1916"/>
              <a:ext cx="359" cy="2197"/>
            </a:xfrm>
            <a:custGeom>
              <a:avLst/>
              <a:gdLst>
                <a:gd name="T0" fmla="*/ 9 w 718"/>
                <a:gd name="T1" fmla="*/ 147 h 4395"/>
                <a:gd name="T2" fmla="*/ 8 w 718"/>
                <a:gd name="T3" fmla="*/ 137 h 4395"/>
                <a:gd name="T4" fmla="*/ 7 w 718"/>
                <a:gd name="T5" fmla="*/ 127 h 4395"/>
                <a:gd name="T6" fmla="*/ 6 w 718"/>
                <a:gd name="T7" fmla="*/ 117 h 4395"/>
                <a:gd name="T8" fmla="*/ 6 w 718"/>
                <a:gd name="T9" fmla="*/ 108 h 4395"/>
                <a:gd name="T10" fmla="*/ 5 w 718"/>
                <a:gd name="T11" fmla="*/ 99 h 4395"/>
                <a:gd name="T12" fmla="*/ 4 w 718"/>
                <a:gd name="T13" fmla="*/ 90 h 4395"/>
                <a:gd name="T14" fmla="*/ 3 w 718"/>
                <a:gd name="T15" fmla="*/ 80 h 4395"/>
                <a:gd name="T16" fmla="*/ 3 w 718"/>
                <a:gd name="T17" fmla="*/ 70 h 4395"/>
                <a:gd name="T18" fmla="*/ 3 w 718"/>
                <a:gd name="T19" fmla="*/ 65 h 4395"/>
                <a:gd name="T20" fmla="*/ 2 w 718"/>
                <a:gd name="T21" fmla="*/ 56 h 4395"/>
                <a:gd name="T22" fmla="*/ 2 w 718"/>
                <a:gd name="T23" fmla="*/ 46 h 4395"/>
                <a:gd name="T24" fmla="*/ 1 w 718"/>
                <a:gd name="T25" fmla="*/ 34 h 4395"/>
                <a:gd name="T26" fmla="*/ 1 w 718"/>
                <a:gd name="T27" fmla="*/ 23 h 4395"/>
                <a:gd name="T28" fmla="*/ 0 w 718"/>
                <a:gd name="T29" fmla="*/ 12 h 4395"/>
                <a:gd name="T30" fmla="*/ 0 w 718"/>
                <a:gd name="T31" fmla="*/ 4 h 4395"/>
                <a:gd name="T32" fmla="*/ 1 w 718"/>
                <a:gd name="T33" fmla="*/ 0 h 4395"/>
                <a:gd name="T34" fmla="*/ 3 w 718"/>
                <a:gd name="T35" fmla="*/ 1 h 4395"/>
                <a:gd name="T36" fmla="*/ 6 w 718"/>
                <a:gd name="T37" fmla="*/ 1 h 4395"/>
                <a:gd name="T38" fmla="*/ 10 w 718"/>
                <a:gd name="T39" fmla="*/ 1 h 4395"/>
                <a:gd name="T40" fmla="*/ 13 w 718"/>
                <a:gd name="T41" fmla="*/ 1 h 4395"/>
                <a:gd name="T42" fmla="*/ 17 w 718"/>
                <a:gd name="T43" fmla="*/ 1 h 4395"/>
                <a:gd name="T44" fmla="*/ 21 w 718"/>
                <a:gd name="T45" fmla="*/ 0 h 4395"/>
                <a:gd name="T46" fmla="*/ 25 w 718"/>
                <a:gd name="T47" fmla="*/ 0 h 4395"/>
                <a:gd name="T48" fmla="*/ 28 w 718"/>
                <a:gd name="T49" fmla="*/ 0 h 4395"/>
                <a:gd name="T50" fmla="*/ 28 w 718"/>
                <a:gd name="T51" fmla="*/ 15 h 4395"/>
                <a:gd name="T52" fmla="*/ 27 w 718"/>
                <a:gd name="T53" fmla="*/ 34 h 4395"/>
                <a:gd name="T54" fmla="*/ 26 w 718"/>
                <a:gd name="T55" fmla="*/ 55 h 4395"/>
                <a:gd name="T56" fmla="*/ 25 w 718"/>
                <a:gd name="T57" fmla="*/ 77 h 4395"/>
                <a:gd name="T58" fmla="*/ 23 w 718"/>
                <a:gd name="T59" fmla="*/ 99 h 4395"/>
                <a:gd name="T60" fmla="*/ 22 w 718"/>
                <a:gd name="T61" fmla="*/ 120 h 4395"/>
                <a:gd name="T62" fmla="*/ 21 w 718"/>
                <a:gd name="T63" fmla="*/ 139 h 4395"/>
                <a:gd name="T64" fmla="*/ 21 w 718"/>
                <a:gd name="T65" fmla="*/ 154 h 4395"/>
                <a:gd name="T66" fmla="*/ 24 w 718"/>
                <a:gd name="T67" fmla="*/ 169 h 4395"/>
                <a:gd name="T68" fmla="*/ 27 w 718"/>
                <a:gd name="T69" fmla="*/ 185 h 4395"/>
                <a:gd name="T70" fmla="*/ 30 w 718"/>
                <a:gd name="T71" fmla="*/ 200 h 4395"/>
                <a:gd name="T72" fmla="*/ 34 w 718"/>
                <a:gd name="T73" fmla="*/ 215 h 4395"/>
                <a:gd name="T74" fmla="*/ 38 w 718"/>
                <a:gd name="T75" fmla="*/ 230 h 4395"/>
                <a:gd name="T76" fmla="*/ 41 w 718"/>
                <a:gd name="T77" fmla="*/ 245 h 4395"/>
                <a:gd name="T78" fmla="*/ 43 w 718"/>
                <a:gd name="T79" fmla="*/ 259 h 4395"/>
                <a:gd name="T80" fmla="*/ 45 w 718"/>
                <a:gd name="T81" fmla="*/ 274 h 4395"/>
                <a:gd name="T82" fmla="*/ 43 w 718"/>
                <a:gd name="T83" fmla="*/ 274 h 4395"/>
                <a:gd name="T84" fmla="*/ 41 w 718"/>
                <a:gd name="T85" fmla="*/ 273 h 4395"/>
                <a:gd name="T86" fmla="*/ 39 w 718"/>
                <a:gd name="T87" fmla="*/ 272 h 4395"/>
                <a:gd name="T88" fmla="*/ 37 w 718"/>
                <a:gd name="T89" fmla="*/ 270 h 4395"/>
                <a:gd name="T90" fmla="*/ 35 w 718"/>
                <a:gd name="T91" fmla="*/ 269 h 4395"/>
                <a:gd name="T92" fmla="*/ 32 w 718"/>
                <a:gd name="T93" fmla="*/ 267 h 4395"/>
                <a:gd name="T94" fmla="*/ 31 w 718"/>
                <a:gd name="T95" fmla="*/ 266 h 4395"/>
                <a:gd name="T96" fmla="*/ 29 w 718"/>
                <a:gd name="T97" fmla="*/ 265 h 4395"/>
                <a:gd name="T98" fmla="*/ 25 w 718"/>
                <a:gd name="T99" fmla="*/ 250 h 4395"/>
                <a:gd name="T100" fmla="*/ 22 w 718"/>
                <a:gd name="T101" fmla="*/ 235 h 4395"/>
                <a:gd name="T102" fmla="*/ 18 w 718"/>
                <a:gd name="T103" fmla="*/ 221 h 4395"/>
                <a:gd name="T104" fmla="*/ 16 w 718"/>
                <a:gd name="T105" fmla="*/ 206 h 4395"/>
                <a:gd name="T106" fmla="*/ 13 w 718"/>
                <a:gd name="T107" fmla="*/ 191 h 4395"/>
                <a:gd name="T108" fmla="*/ 11 w 718"/>
                <a:gd name="T109" fmla="*/ 177 h 4395"/>
                <a:gd name="T110" fmla="*/ 10 w 718"/>
                <a:gd name="T111" fmla="*/ 162 h 4395"/>
                <a:gd name="T112" fmla="*/ 9 w 718"/>
                <a:gd name="T113" fmla="*/ 147 h 43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8"/>
                <a:gd name="T172" fmla="*/ 0 h 4395"/>
                <a:gd name="T173" fmla="*/ 718 w 718"/>
                <a:gd name="T174" fmla="*/ 4395 h 43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8" h="4395">
                  <a:moveTo>
                    <a:pt x="132" y="2362"/>
                  </a:moveTo>
                  <a:lnTo>
                    <a:pt x="121" y="2193"/>
                  </a:lnTo>
                  <a:lnTo>
                    <a:pt x="108" y="2035"/>
                  </a:lnTo>
                  <a:lnTo>
                    <a:pt x="96" y="1884"/>
                  </a:lnTo>
                  <a:lnTo>
                    <a:pt x="84" y="1736"/>
                  </a:lnTo>
                  <a:lnTo>
                    <a:pt x="70" y="1589"/>
                  </a:lnTo>
                  <a:lnTo>
                    <a:pt x="59" y="1440"/>
                  </a:lnTo>
                  <a:lnTo>
                    <a:pt x="48" y="1284"/>
                  </a:lnTo>
                  <a:lnTo>
                    <a:pt x="39" y="1120"/>
                  </a:lnTo>
                  <a:lnTo>
                    <a:pt x="37" y="1041"/>
                  </a:lnTo>
                  <a:lnTo>
                    <a:pt x="31" y="909"/>
                  </a:lnTo>
                  <a:lnTo>
                    <a:pt x="22" y="741"/>
                  </a:lnTo>
                  <a:lnTo>
                    <a:pt x="14" y="556"/>
                  </a:lnTo>
                  <a:lnTo>
                    <a:pt x="5" y="371"/>
                  </a:lnTo>
                  <a:lnTo>
                    <a:pt x="0" y="206"/>
                  </a:lnTo>
                  <a:lnTo>
                    <a:pt x="0" y="79"/>
                  </a:lnTo>
                  <a:lnTo>
                    <a:pt x="6" y="11"/>
                  </a:lnTo>
                  <a:lnTo>
                    <a:pt x="42" y="19"/>
                  </a:lnTo>
                  <a:lnTo>
                    <a:pt x="89" y="24"/>
                  </a:lnTo>
                  <a:lnTo>
                    <a:pt x="145" y="24"/>
                  </a:lnTo>
                  <a:lnTo>
                    <a:pt x="207" y="24"/>
                  </a:lnTo>
                  <a:lnTo>
                    <a:pt x="270" y="19"/>
                  </a:lnTo>
                  <a:lnTo>
                    <a:pt x="331" y="14"/>
                  </a:lnTo>
                  <a:lnTo>
                    <a:pt x="385" y="7"/>
                  </a:lnTo>
                  <a:lnTo>
                    <a:pt x="433" y="0"/>
                  </a:lnTo>
                  <a:lnTo>
                    <a:pt x="439" y="246"/>
                  </a:lnTo>
                  <a:lnTo>
                    <a:pt x="431" y="547"/>
                  </a:lnTo>
                  <a:lnTo>
                    <a:pt x="412" y="881"/>
                  </a:lnTo>
                  <a:lnTo>
                    <a:pt x="392" y="1234"/>
                  </a:lnTo>
                  <a:lnTo>
                    <a:pt x="368" y="1586"/>
                  </a:lnTo>
                  <a:lnTo>
                    <a:pt x="348" y="1923"/>
                  </a:lnTo>
                  <a:lnTo>
                    <a:pt x="335" y="2225"/>
                  </a:lnTo>
                  <a:lnTo>
                    <a:pt x="335" y="2477"/>
                  </a:lnTo>
                  <a:lnTo>
                    <a:pt x="373" y="2718"/>
                  </a:lnTo>
                  <a:lnTo>
                    <a:pt x="422" y="2961"/>
                  </a:lnTo>
                  <a:lnTo>
                    <a:pt x="477" y="3201"/>
                  </a:lnTo>
                  <a:lnTo>
                    <a:pt x="536" y="3443"/>
                  </a:lnTo>
                  <a:lnTo>
                    <a:pt x="593" y="3681"/>
                  </a:lnTo>
                  <a:lnTo>
                    <a:pt x="645" y="3920"/>
                  </a:lnTo>
                  <a:lnTo>
                    <a:pt x="688" y="4157"/>
                  </a:lnTo>
                  <a:lnTo>
                    <a:pt x="718" y="4395"/>
                  </a:lnTo>
                  <a:lnTo>
                    <a:pt x="688" y="4387"/>
                  </a:lnTo>
                  <a:lnTo>
                    <a:pt x="656" y="4374"/>
                  </a:lnTo>
                  <a:lnTo>
                    <a:pt x="619" y="4354"/>
                  </a:lnTo>
                  <a:lnTo>
                    <a:pt x="583" y="4332"/>
                  </a:lnTo>
                  <a:lnTo>
                    <a:pt x="545" y="4307"/>
                  </a:lnTo>
                  <a:lnTo>
                    <a:pt x="511" y="4283"/>
                  </a:lnTo>
                  <a:lnTo>
                    <a:pt x="482" y="4260"/>
                  </a:lnTo>
                  <a:lnTo>
                    <a:pt x="460" y="4242"/>
                  </a:lnTo>
                  <a:lnTo>
                    <a:pt x="395" y="4007"/>
                  </a:lnTo>
                  <a:lnTo>
                    <a:pt x="338" y="3774"/>
                  </a:lnTo>
                  <a:lnTo>
                    <a:pt x="287" y="3539"/>
                  </a:lnTo>
                  <a:lnTo>
                    <a:pt x="242" y="3305"/>
                  </a:lnTo>
                  <a:lnTo>
                    <a:pt x="204" y="3070"/>
                  </a:lnTo>
                  <a:lnTo>
                    <a:pt x="173" y="2835"/>
                  </a:lnTo>
                  <a:lnTo>
                    <a:pt x="149" y="2598"/>
                  </a:lnTo>
                  <a:lnTo>
                    <a:pt x="132" y="2362"/>
                  </a:lnTo>
                  <a:close/>
                </a:path>
              </a:pathLst>
            </a:custGeom>
            <a:pattFill prst="dashUpDiag">
              <a:fgClr>
                <a:srgbClr val="FFFF00"/>
              </a:fgClr>
              <a:bgClr>
                <a:schemeClr val="accent2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Freeform 23"/>
            <p:cNvSpPr>
              <a:spLocks/>
            </p:cNvSpPr>
            <p:nvPr/>
          </p:nvSpPr>
          <p:spPr bwMode="auto">
            <a:xfrm>
              <a:off x="4312" y="1878"/>
              <a:ext cx="344" cy="2229"/>
            </a:xfrm>
            <a:custGeom>
              <a:avLst/>
              <a:gdLst>
                <a:gd name="T0" fmla="*/ 0 w 689"/>
                <a:gd name="T1" fmla="*/ 137 h 4460"/>
                <a:gd name="T2" fmla="*/ 2 w 689"/>
                <a:gd name="T3" fmla="*/ 99 h 4460"/>
                <a:gd name="T4" fmla="*/ 4 w 689"/>
                <a:gd name="T5" fmla="*/ 57 h 4460"/>
                <a:gd name="T6" fmla="*/ 5 w 689"/>
                <a:gd name="T7" fmla="*/ 19 h 4460"/>
                <a:gd name="T8" fmla="*/ 9 w 689"/>
                <a:gd name="T9" fmla="*/ 4 h 4460"/>
                <a:gd name="T10" fmla="*/ 17 w 689"/>
                <a:gd name="T11" fmla="*/ 3 h 4460"/>
                <a:gd name="T12" fmla="*/ 24 w 689"/>
                <a:gd name="T13" fmla="*/ 1 h 4460"/>
                <a:gd name="T14" fmla="*/ 31 w 689"/>
                <a:gd name="T15" fmla="*/ 0 h 4460"/>
                <a:gd name="T16" fmla="*/ 35 w 689"/>
                <a:gd name="T17" fmla="*/ 8 h 4460"/>
                <a:gd name="T18" fmla="*/ 37 w 689"/>
                <a:gd name="T19" fmla="*/ 35 h 4460"/>
                <a:gd name="T20" fmla="*/ 36 w 689"/>
                <a:gd name="T21" fmla="*/ 68 h 4460"/>
                <a:gd name="T22" fmla="*/ 33 w 689"/>
                <a:gd name="T23" fmla="*/ 97 h 4460"/>
                <a:gd name="T24" fmla="*/ 30 w 689"/>
                <a:gd name="T25" fmla="*/ 115 h 4460"/>
                <a:gd name="T26" fmla="*/ 28 w 689"/>
                <a:gd name="T27" fmla="*/ 124 h 4460"/>
                <a:gd name="T28" fmla="*/ 28 w 689"/>
                <a:gd name="T29" fmla="*/ 129 h 4460"/>
                <a:gd name="T30" fmla="*/ 28 w 689"/>
                <a:gd name="T31" fmla="*/ 132 h 4460"/>
                <a:gd name="T32" fmla="*/ 29 w 689"/>
                <a:gd name="T33" fmla="*/ 144 h 4460"/>
                <a:gd name="T34" fmla="*/ 30 w 689"/>
                <a:gd name="T35" fmla="*/ 165 h 4460"/>
                <a:gd name="T36" fmla="*/ 33 w 689"/>
                <a:gd name="T37" fmla="*/ 187 h 4460"/>
                <a:gd name="T38" fmla="*/ 36 w 689"/>
                <a:gd name="T39" fmla="*/ 208 h 4460"/>
                <a:gd name="T40" fmla="*/ 38 w 689"/>
                <a:gd name="T41" fmla="*/ 224 h 4460"/>
                <a:gd name="T42" fmla="*/ 40 w 689"/>
                <a:gd name="T43" fmla="*/ 236 h 4460"/>
                <a:gd name="T44" fmla="*/ 41 w 689"/>
                <a:gd name="T45" fmla="*/ 248 h 4460"/>
                <a:gd name="T46" fmla="*/ 42 w 689"/>
                <a:gd name="T47" fmla="*/ 259 h 4460"/>
                <a:gd name="T48" fmla="*/ 41 w 689"/>
                <a:gd name="T49" fmla="*/ 266 h 4460"/>
                <a:gd name="T50" fmla="*/ 36 w 689"/>
                <a:gd name="T51" fmla="*/ 270 h 4460"/>
                <a:gd name="T52" fmla="*/ 31 w 689"/>
                <a:gd name="T53" fmla="*/ 273 h 4460"/>
                <a:gd name="T54" fmla="*/ 27 w 689"/>
                <a:gd name="T55" fmla="*/ 277 h 4460"/>
                <a:gd name="T56" fmla="*/ 22 w 689"/>
                <a:gd name="T57" fmla="*/ 267 h 4460"/>
                <a:gd name="T58" fmla="*/ 15 w 689"/>
                <a:gd name="T59" fmla="*/ 234 h 4460"/>
                <a:gd name="T60" fmla="*/ 7 w 689"/>
                <a:gd name="T61" fmla="*/ 196 h 4460"/>
                <a:gd name="T62" fmla="*/ 1 w 689"/>
                <a:gd name="T63" fmla="*/ 163 h 44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9"/>
                <a:gd name="T97" fmla="*/ 0 h 4460"/>
                <a:gd name="T98" fmla="*/ 689 w 689"/>
                <a:gd name="T99" fmla="*/ 4460 h 44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9" h="4460">
                  <a:moveTo>
                    <a:pt x="0" y="2438"/>
                  </a:moveTo>
                  <a:lnTo>
                    <a:pt x="7" y="2199"/>
                  </a:lnTo>
                  <a:lnTo>
                    <a:pt x="22" y="1912"/>
                  </a:lnTo>
                  <a:lnTo>
                    <a:pt x="39" y="1590"/>
                  </a:lnTo>
                  <a:lnTo>
                    <a:pt x="58" y="1253"/>
                  </a:lnTo>
                  <a:lnTo>
                    <a:pt x="75" y="915"/>
                  </a:lnTo>
                  <a:lnTo>
                    <a:pt x="89" y="598"/>
                  </a:lnTo>
                  <a:lnTo>
                    <a:pt x="94" y="313"/>
                  </a:lnTo>
                  <a:lnTo>
                    <a:pt x="93" y="82"/>
                  </a:lnTo>
                  <a:lnTo>
                    <a:pt x="148" y="74"/>
                  </a:lnTo>
                  <a:lnTo>
                    <a:pt x="209" y="64"/>
                  </a:lnTo>
                  <a:lnTo>
                    <a:pt x="272" y="50"/>
                  </a:lnTo>
                  <a:lnTo>
                    <a:pt x="338" y="36"/>
                  </a:lnTo>
                  <a:lnTo>
                    <a:pt x="399" y="22"/>
                  </a:lnTo>
                  <a:lnTo>
                    <a:pt x="457" y="10"/>
                  </a:lnTo>
                  <a:lnTo>
                    <a:pt x="507" y="2"/>
                  </a:lnTo>
                  <a:lnTo>
                    <a:pt x="547" y="0"/>
                  </a:lnTo>
                  <a:lnTo>
                    <a:pt x="574" y="143"/>
                  </a:lnTo>
                  <a:lnTo>
                    <a:pt x="591" y="341"/>
                  </a:lnTo>
                  <a:lnTo>
                    <a:pt x="596" y="575"/>
                  </a:lnTo>
                  <a:lnTo>
                    <a:pt x="592" y="831"/>
                  </a:lnTo>
                  <a:lnTo>
                    <a:pt x="579" y="1089"/>
                  </a:lnTo>
                  <a:lnTo>
                    <a:pt x="559" y="1337"/>
                  </a:lnTo>
                  <a:lnTo>
                    <a:pt x="532" y="1557"/>
                  </a:lnTo>
                  <a:lnTo>
                    <a:pt x="503" y="1733"/>
                  </a:lnTo>
                  <a:lnTo>
                    <a:pt x="481" y="1845"/>
                  </a:lnTo>
                  <a:lnTo>
                    <a:pt x="467" y="1931"/>
                  </a:lnTo>
                  <a:lnTo>
                    <a:pt x="460" y="1995"/>
                  </a:lnTo>
                  <a:lnTo>
                    <a:pt x="456" y="2042"/>
                  </a:lnTo>
                  <a:lnTo>
                    <a:pt x="454" y="2074"/>
                  </a:lnTo>
                  <a:lnTo>
                    <a:pt x="454" y="2100"/>
                  </a:lnTo>
                  <a:lnTo>
                    <a:pt x="454" y="2123"/>
                  </a:lnTo>
                  <a:lnTo>
                    <a:pt x="454" y="2148"/>
                  </a:lnTo>
                  <a:lnTo>
                    <a:pt x="465" y="2314"/>
                  </a:lnTo>
                  <a:lnTo>
                    <a:pt x="479" y="2483"/>
                  </a:lnTo>
                  <a:lnTo>
                    <a:pt x="494" y="2652"/>
                  </a:lnTo>
                  <a:lnTo>
                    <a:pt x="512" y="2822"/>
                  </a:lnTo>
                  <a:lnTo>
                    <a:pt x="530" y="2993"/>
                  </a:lnTo>
                  <a:lnTo>
                    <a:pt x="552" y="3163"/>
                  </a:lnTo>
                  <a:lnTo>
                    <a:pt x="577" y="3333"/>
                  </a:lnTo>
                  <a:lnTo>
                    <a:pt x="607" y="3504"/>
                  </a:lnTo>
                  <a:lnTo>
                    <a:pt x="616" y="3591"/>
                  </a:lnTo>
                  <a:lnTo>
                    <a:pt x="628" y="3684"/>
                  </a:lnTo>
                  <a:lnTo>
                    <a:pt x="642" y="3778"/>
                  </a:lnTo>
                  <a:lnTo>
                    <a:pt x="658" y="3875"/>
                  </a:lnTo>
                  <a:lnTo>
                    <a:pt x="670" y="3970"/>
                  </a:lnTo>
                  <a:lnTo>
                    <a:pt x="681" y="4065"/>
                  </a:lnTo>
                  <a:lnTo>
                    <a:pt x="686" y="4157"/>
                  </a:lnTo>
                  <a:lnTo>
                    <a:pt x="689" y="4247"/>
                  </a:lnTo>
                  <a:lnTo>
                    <a:pt x="656" y="4272"/>
                  </a:lnTo>
                  <a:lnTo>
                    <a:pt x="621" y="4299"/>
                  </a:lnTo>
                  <a:lnTo>
                    <a:pt x="583" y="4326"/>
                  </a:lnTo>
                  <a:lnTo>
                    <a:pt x="546" y="4354"/>
                  </a:lnTo>
                  <a:lnTo>
                    <a:pt x="506" y="4382"/>
                  </a:lnTo>
                  <a:lnTo>
                    <a:pt x="469" y="4410"/>
                  </a:lnTo>
                  <a:lnTo>
                    <a:pt x="432" y="4435"/>
                  </a:lnTo>
                  <a:lnTo>
                    <a:pt x="399" y="4460"/>
                  </a:lnTo>
                  <a:lnTo>
                    <a:pt x="360" y="4282"/>
                  </a:lnTo>
                  <a:lnTo>
                    <a:pt x="306" y="4041"/>
                  </a:lnTo>
                  <a:lnTo>
                    <a:pt x="244" y="3757"/>
                  </a:lnTo>
                  <a:lnTo>
                    <a:pt x="179" y="3452"/>
                  </a:lnTo>
                  <a:lnTo>
                    <a:pt x="116" y="3146"/>
                  </a:lnTo>
                  <a:lnTo>
                    <a:pt x="63" y="2861"/>
                  </a:lnTo>
                  <a:lnTo>
                    <a:pt x="21" y="2617"/>
                  </a:lnTo>
                  <a:lnTo>
                    <a:pt x="0" y="2438"/>
                  </a:lnTo>
                  <a:close/>
                </a:path>
              </a:pathLst>
            </a:custGeom>
            <a:pattFill prst="dashDnDiag">
              <a:fgClr>
                <a:srgbClr val="FFFF00"/>
              </a:fgClr>
              <a:bgClr>
                <a:schemeClr val="accent2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Freeform 24"/>
            <p:cNvSpPr>
              <a:spLocks/>
            </p:cNvSpPr>
            <p:nvPr/>
          </p:nvSpPr>
          <p:spPr bwMode="auto">
            <a:xfrm>
              <a:off x="4221" y="1809"/>
              <a:ext cx="367" cy="112"/>
            </a:xfrm>
            <a:custGeom>
              <a:avLst/>
              <a:gdLst>
                <a:gd name="T0" fmla="*/ 45 w 732"/>
                <a:gd name="T1" fmla="*/ 0 h 224"/>
                <a:gd name="T2" fmla="*/ 45 w 732"/>
                <a:gd name="T3" fmla="*/ 1 h 224"/>
                <a:gd name="T4" fmla="*/ 45 w 732"/>
                <a:gd name="T5" fmla="*/ 2 h 224"/>
                <a:gd name="T6" fmla="*/ 45 w 732"/>
                <a:gd name="T7" fmla="*/ 3 h 224"/>
                <a:gd name="T8" fmla="*/ 46 w 732"/>
                <a:gd name="T9" fmla="*/ 4 h 224"/>
                <a:gd name="T10" fmla="*/ 46 w 732"/>
                <a:gd name="T11" fmla="*/ 4 h 224"/>
                <a:gd name="T12" fmla="*/ 46 w 732"/>
                <a:gd name="T13" fmla="*/ 5 h 224"/>
                <a:gd name="T14" fmla="*/ 46 w 732"/>
                <a:gd name="T15" fmla="*/ 6 h 224"/>
                <a:gd name="T16" fmla="*/ 46 w 732"/>
                <a:gd name="T17" fmla="*/ 7 h 224"/>
                <a:gd name="T18" fmla="*/ 41 w 732"/>
                <a:gd name="T19" fmla="*/ 8 h 224"/>
                <a:gd name="T20" fmla="*/ 36 w 732"/>
                <a:gd name="T21" fmla="*/ 10 h 224"/>
                <a:gd name="T22" fmla="*/ 30 w 732"/>
                <a:gd name="T23" fmla="*/ 11 h 224"/>
                <a:gd name="T24" fmla="*/ 25 w 732"/>
                <a:gd name="T25" fmla="*/ 12 h 224"/>
                <a:gd name="T26" fmla="*/ 19 w 732"/>
                <a:gd name="T27" fmla="*/ 13 h 224"/>
                <a:gd name="T28" fmla="*/ 13 w 732"/>
                <a:gd name="T29" fmla="*/ 14 h 224"/>
                <a:gd name="T30" fmla="*/ 7 w 732"/>
                <a:gd name="T31" fmla="*/ 14 h 224"/>
                <a:gd name="T32" fmla="*/ 0 w 732"/>
                <a:gd name="T33" fmla="*/ 14 h 224"/>
                <a:gd name="T34" fmla="*/ 1 w 732"/>
                <a:gd name="T35" fmla="*/ 14 h 224"/>
                <a:gd name="T36" fmla="*/ 1 w 732"/>
                <a:gd name="T37" fmla="*/ 14 h 224"/>
                <a:gd name="T38" fmla="*/ 2 w 732"/>
                <a:gd name="T39" fmla="*/ 13 h 224"/>
                <a:gd name="T40" fmla="*/ 2 w 732"/>
                <a:gd name="T41" fmla="*/ 13 h 224"/>
                <a:gd name="T42" fmla="*/ 3 w 732"/>
                <a:gd name="T43" fmla="*/ 12 h 224"/>
                <a:gd name="T44" fmla="*/ 3 w 732"/>
                <a:gd name="T45" fmla="*/ 12 h 224"/>
                <a:gd name="T46" fmla="*/ 4 w 732"/>
                <a:gd name="T47" fmla="*/ 11 h 224"/>
                <a:gd name="T48" fmla="*/ 4 w 732"/>
                <a:gd name="T49" fmla="*/ 11 h 224"/>
                <a:gd name="T50" fmla="*/ 4 w 732"/>
                <a:gd name="T51" fmla="*/ 11 h 224"/>
                <a:gd name="T52" fmla="*/ 3 w 732"/>
                <a:gd name="T53" fmla="*/ 10 h 224"/>
                <a:gd name="T54" fmla="*/ 3 w 732"/>
                <a:gd name="T55" fmla="*/ 10 h 224"/>
                <a:gd name="T56" fmla="*/ 2 w 732"/>
                <a:gd name="T57" fmla="*/ 9 h 224"/>
                <a:gd name="T58" fmla="*/ 2 w 732"/>
                <a:gd name="T59" fmla="*/ 8 h 224"/>
                <a:gd name="T60" fmla="*/ 2 w 732"/>
                <a:gd name="T61" fmla="*/ 8 h 224"/>
                <a:gd name="T62" fmla="*/ 1 w 732"/>
                <a:gd name="T63" fmla="*/ 8 h 224"/>
                <a:gd name="T64" fmla="*/ 1 w 732"/>
                <a:gd name="T65" fmla="*/ 7 h 224"/>
                <a:gd name="T66" fmla="*/ 9 w 732"/>
                <a:gd name="T67" fmla="*/ 7 h 224"/>
                <a:gd name="T68" fmla="*/ 15 w 732"/>
                <a:gd name="T69" fmla="*/ 6 h 224"/>
                <a:gd name="T70" fmla="*/ 20 w 732"/>
                <a:gd name="T71" fmla="*/ 6 h 224"/>
                <a:gd name="T72" fmla="*/ 25 w 732"/>
                <a:gd name="T73" fmla="*/ 5 h 224"/>
                <a:gd name="T74" fmla="*/ 29 w 732"/>
                <a:gd name="T75" fmla="*/ 5 h 224"/>
                <a:gd name="T76" fmla="*/ 34 w 732"/>
                <a:gd name="T77" fmla="*/ 4 h 224"/>
                <a:gd name="T78" fmla="*/ 39 w 732"/>
                <a:gd name="T79" fmla="*/ 2 h 224"/>
                <a:gd name="T80" fmla="*/ 45 w 732"/>
                <a:gd name="T81" fmla="*/ 0 h 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2"/>
                <a:gd name="T124" fmla="*/ 0 h 224"/>
                <a:gd name="T125" fmla="*/ 732 w 732"/>
                <a:gd name="T126" fmla="*/ 224 h 2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2" h="224">
                  <a:moveTo>
                    <a:pt x="711" y="0"/>
                  </a:moveTo>
                  <a:lnTo>
                    <a:pt x="713" y="10"/>
                  </a:lnTo>
                  <a:lnTo>
                    <a:pt x="715" y="23"/>
                  </a:lnTo>
                  <a:lnTo>
                    <a:pt x="718" y="35"/>
                  </a:lnTo>
                  <a:lnTo>
                    <a:pt x="721" y="49"/>
                  </a:lnTo>
                  <a:lnTo>
                    <a:pt x="722" y="61"/>
                  </a:lnTo>
                  <a:lnTo>
                    <a:pt x="725" y="75"/>
                  </a:lnTo>
                  <a:lnTo>
                    <a:pt x="728" y="87"/>
                  </a:lnTo>
                  <a:lnTo>
                    <a:pt x="732" y="99"/>
                  </a:lnTo>
                  <a:lnTo>
                    <a:pt x="647" y="122"/>
                  </a:lnTo>
                  <a:lnTo>
                    <a:pt x="562" y="146"/>
                  </a:lnTo>
                  <a:lnTo>
                    <a:pt x="474" y="165"/>
                  </a:lnTo>
                  <a:lnTo>
                    <a:pt x="384" y="184"/>
                  </a:lnTo>
                  <a:lnTo>
                    <a:pt x="290" y="197"/>
                  </a:lnTo>
                  <a:lnTo>
                    <a:pt x="196" y="210"/>
                  </a:lnTo>
                  <a:lnTo>
                    <a:pt x="99" y="218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9" y="213"/>
                  </a:lnTo>
                  <a:lnTo>
                    <a:pt x="17" y="204"/>
                  </a:lnTo>
                  <a:lnTo>
                    <a:pt x="28" y="196"/>
                  </a:lnTo>
                  <a:lnTo>
                    <a:pt x="37" y="186"/>
                  </a:lnTo>
                  <a:lnTo>
                    <a:pt x="48" y="179"/>
                  </a:lnTo>
                  <a:lnTo>
                    <a:pt x="52" y="172"/>
                  </a:lnTo>
                  <a:lnTo>
                    <a:pt x="54" y="170"/>
                  </a:lnTo>
                  <a:lnTo>
                    <a:pt x="50" y="162"/>
                  </a:lnTo>
                  <a:lnTo>
                    <a:pt x="44" y="154"/>
                  </a:lnTo>
                  <a:lnTo>
                    <a:pt x="37" y="145"/>
                  </a:lnTo>
                  <a:lnTo>
                    <a:pt x="30" y="137"/>
                  </a:lnTo>
                  <a:lnTo>
                    <a:pt x="24" y="128"/>
                  </a:lnTo>
                  <a:lnTo>
                    <a:pt x="18" y="120"/>
                  </a:lnTo>
                  <a:lnTo>
                    <a:pt x="15" y="113"/>
                  </a:lnTo>
                  <a:lnTo>
                    <a:pt x="16" y="110"/>
                  </a:lnTo>
                  <a:lnTo>
                    <a:pt x="135" y="101"/>
                  </a:lnTo>
                  <a:lnTo>
                    <a:pt x="235" y="94"/>
                  </a:lnTo>
                  <a:lnTo>
                    <a:pt x="317" y="86"/>
                  </a:lnTo>
                  <a:lnTo>
                    <a:pt x="392" y="79"/>
                  </a:lnTo>
                  <a:lnTo>
                    <a:pt x="461" y="67"/>
                  </a:lnTo>
                  <a:lnTo>
                    <a:pt x="534" y="52"/>
                  </a:lnTo>
                  <a:lnTo>
                    <a:pt x="615" y="29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Freeform 25"/>
            <p:cNvSpPr>
              <a:spLocks/>
            </p:cNvSpPr>
            <p:nvPr/>
          </p:nvSpPr>
          <p:spPr bwMode="auto">
            <a:xfrm>
              <a:off x="3822" y="1747"/>
              <a:ext cx="722" cy="111"/>
            </a:xfrm>
            <a:custGeom>
              <a:avLst/>
              <a:gdLst>
                <a:gd name="T0" fmla="*/ 0 w 1444"/>
                <a:gd name="T1" fmla="*/ 4 h 224"/>
                <a:gd name="T2" fmla="*/ 4 w 1444"/>
                <a:gd name="T3" fmla="*/ 1 h 224"/>
                <a:gd name="T4" fmla="*/ 14 w 1444"/>
                <a:gd name="T5" fmla="*/ 0 h 224"/>
                <a:gd name="T6" fmla="*/ 27 w 1444"/>
                <a:gd name="T7" fmla="*/ 0 h 224"/>
                <a:gd name="T8" fmla="*/ 42 w 1444"/>
                <a:gd name="T9" fmla="*/ 0 h 224"/>
                <a:gd name="T10" fmla="*/ 57 w 1444"/>
                <a:gd name="T11" fmla="*/ 1 h 224"/>
                <a:gd name="T12" fmla="*/ 72 w 1444"/>
                <a:gd name="T13" fmla="*/ 2 h 224"/>
                <a:gd name="T14" fmla="*/ 83 w 1444"/>
                <a:gd name="T15" fmla="*/ 4 h 224"/>
                <a:gd name="T16" fmla="*/ 89 w 1444"/>
                <a:gd name="T17" fmla="*/ 6 h 224"/>
                <a:gd name="T18" fmla="*/ 90 w 1444"/>
                <a:gd name="T19" fmla="*/ 6 h 224"/>
                <a:gd name="T20" fmla="*/ 91 w 1444"/>
                <a:gd name="T21" fmla="*/ 7 h 224"/>
                <a:gd name="T22" fmla="*/ 91 w 1444"/>
                <a:gd name="T23" fmla="*/ 7 h 224"/>
                <a:gd name="T24" fmla="*/ 90 w 1444"/>
                <a:gd name="T25" fmla="*/ 8 h 224"/>
                <a:gd name="T26" fmla="*/ 89 w 1444"/>
                <a:gd name="T27" fmla="*/ 8 h 224"/>
                <a:gd name="T28" fmla="*/ 88 w 1444"/>
                <a:gd name="T29" fmla="*/ 9 h 224"/>
                <a:gd name="T30" fmla="*/ 85 w 1444"/>
                <a:gd name="T31" fmla="*/ 9 h 224"/>
                <a:gd name="T32" fmla="*/ 83 w 1444"/>
                <a:gd name="T33" fmla="*/ 10 h 224"/>
                <a:gd name="T34" fmla="*/ 78 w 1444"/>
                <a:gd name="T35" fmla="*/ 11 h 224"/>
                <a:gd name="T36" fmla="*/ 73 w 1444"/>
                <a:gd name="T37" fmla="*/ 12 h 224"/>
                <a:gd name="T38" fmla="*/ 68 w 1444"/>
                <a:gd name="T39" fmla="*/ 12 h 224"/>
                <a:gd name="T40" fmla="*/ 63 w 1444"/>
                <a:gd name="T41" fmla="*/ 13 h 224"/>
                <a:gd name="T42" fmla="*/ 58 w 1444"/>
                <a:gd name="T43" fmla="*/ 13 h 224"/>
                <a:gd name="T44" fmla="*/ 53 w 1444"/>
                <a:gd name="T45" fmla="*/ 13 h 224"/>
                <a:gd name="T46" fmla="*/ 49 w 1444"/>
                <a:gd name="T47" fmla="*/ 13 h 224"/>
                <a:gd name="T48" fmla="*/ 46 w 1444"/>
                <a:gd name="T49" fmla="*/ 13 h 224"/>
                <a:gd name="T50" fmla="*/ 39 w 1444"/>
                <a:gd name="T51" fmla="*/ 12 h 224"/>
                <a:gd name="T52" fmla="*/ 33 w 1444"/>
                <a:gd name="T53" fmla="*/ 12 h 224"/>
                <a:gd name="T54" fmla="*/ 27 w 1444"/>
                <a:gd name="T55" fmla="*/ 11 h 224"/>
                <a:gd name="T56" fmla="*/ 21 w 1444"/>
                <a:gd name="T57" fmla="*/ 10 h 224"/>
                <a:gd name="T58" fmla="*/ 15 w 1444"/>
                <a:gd name="T59" fmla="*/ 8 h 224"/>
                <a:gd name="T60" fmla="*/ 9 w 1444"/>
                <a:gd name="T61" fmla="*/ 7 h 224"/>
                <a:gd name="T62" fmla="*/ 4 w 1444"/>
                <a:gd name="T63" fmla="*/ 6 h 224"/>
                <a:gd name="T64" fmla="*/ 0 w 1444"/>
                <a:gd name="T65" fmla="*/ 4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44"/>
                <a:gd name="T100" fmla="*/ 0 h 224"/>
                <a:gd name="T101" fmla="*/ 1444 w 1444"/>
                <a:gd name="T102" fmla="*/ 224 h 2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44" h="224">
                  <a:moveTo>
                    <a:pt x="0" y="70"/>
                  </a:moveTo>
                  <a:lnTo>
                    <a:pt x="64" y="29"/>
                  </a:lnTo>
                  <a:lnTo>
                    <a:pt x="214" y="7"/>
                  </a:lnTo>
                  <a:lnTo>
                    <a:pt x="423" y="0"/>
                  </a:lnTo>
                  <a:lnTo>
                    <a:pt x="665" y="7"/>
                  </a:lnTo>
                  <a:lnTo>
                    <a:pt x="911" y="22"/>
                  </a:lnTo>
                  <a:lnTo>
                    <a:pt x="1137" y="46"/>
                  </a:lnTo>
                  <a:lnTo>
                    <a:pt x="1314" y="74"/>
                  </a:lnTo>
                  <a:lnTo>
                    <a:pt x="1417" y="103"/>
                  </a:lnTo>
                  <a:lnTo>
                    <a:pt x="1433" y="109"/>
                  </a:lnTo>
                  <a:lnTo>
                    <a:pt x="1443" y="115"/>
                  </a:lnTo>
                  <a:lnTo>
                    <a:pt x="1444" y="122"/>
                  </a:lnTo>
                  <a:lnTo>
                    <a:pt x="1437" y="131"/>
                  </a:lnTo>
                  <a:lnTo>
                    <a:pt x="1420" y="139"/>
                  </a:lnTo>
                  <a:lnTo>
                    <a:pt x="1395" y="149"/>
                  </a:lnTo>
                  <a:lnTo>
                    <a:pt x="1359" y="160"/>
                  </a:lnTo>
                  <a:lnTo>
                    <a:pt x="1313" y="175"/>
                  </a:lnTo>
                  <a:lnTo>
                    <a:pt x="1234" y="185"/>
                  </a:lnTo>
                  <a:lnTo>
                    <a:pt x="1155" y="195"/>
                  </a:lnTo>
                  <a:lnTo>
                    <a:pt x="1074" y="204"/>
                  </a:lnTo>
                  <a:lnTo>
                    <a:pt x="996" y="215"/>
                  </a:lnTo>
                  <a:lnTo>
                    <a:pt x="919" y="220"/>
                  </a:lnTo>
                  <a:lnTo>
                    <a:pt x="848" y="224"/>
                  </a:lnTo>
                  <a:lnTo>
                    <a:pt x="781" y="222"/>
                  </a:lnTo>
                  <a:lnTo>
                    <a:pt x="722" y="218"/>
                  </a:lnTo>
                  <a:lnTo>
                    <a:pt x="624" y="208"/>
                  </a:lnTo>
                  <a:lnTo>
                    <a:pt x="524" y="195"/>
                  </a:lnTo>
                  <a:lnTo>
                    <a:pt x="422" y="180"/>
                  </a:lnTo>
                  <a:lnTo>
                    <a:pt x="324" y="165"/>
                  </a:lnTo>
                  <a:lnTo>
                    <a:pt x="228" y="144"/>
                  </a:lnTo>
                  <a:lnTo>
                    <a:pt x="141" y="122"/>
                  </a:lnTo>
                  <a:lnTo>
                    <a:pt x="64" y="97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Freeform 26"/>
            <p:cNvSpPr>
              <a:spLocks/>
            </p:cNvSpPr>
            <p:nvPr/>
          </p:nvSpPr>
          <p:spPr bwMode="auto">
            <a:xfrm>
              <a:off x="3787" y="1785"/>
              <a:ext cx="454" cy="137"/>
            </a:xfrm>
            <a:custGeom>
              <a:avLst/>
              <a:gdLst>
                <a:gd name="T0" fmla="*/ 2 w 907"/>
                <a:gd name="T1" fmla="*/ 0 h 275"/>
                <a:gd name="T2" fmla="*/ 2 w 907"/>
                <a:gd name="T3" fmla="*/ 0 h 275"/>
                <a:gd name="T4" fmla="*/ 2 w 907"/>
                <a:gd name="T5" fmla="*/ 1 h 275"/>
                <a:gd name="T6" fmla="*/ 1 w 907"/>
                <a:gd name="T7" fmla="*/ 2 h 275"/>
                <a:gd name="T8" fmla="*/ 1 w 907"/>
                <a:gd name="T9" fmla="*/ 2 h 275"/>
                <a:gd name="T10" fmla="*/ 1 w 907"/>
                <a:gd name="T11" fmla="*/ 3 h 275"/>
                <a:gd name="T12" fmla="*/ 1 w 907"/>
                <a:gd name="T13" fmla="*/ 4 h 275"/>
                <a:gd name="T14" fmla="*/ 1 w 907"/>
                <a:gd name="T15" fmla="*/ 5 h 275"/>
                <a:gd name="T16" fmla="*/ 0 w 907"/>
                <a:gd name="T17" fmla="*/ 6 h 275"/>
                <a:gd name="T18" fmla="*/ 4 w 907"/>
                <a:gd name="T19" fmla="*/ 7 h 275"/>
                <a:gd name="T20" fmla="*/ 7 w 907"/>
                <a:gd name="T21" fmla="*/ 8 h 275"/>
                <a:gd name="T22" fmla="*/ 11 w 907"/>
                <a:gd name="T23" fmla="*/ 10 h 275"/>
                <a:gd name="T24" fmla="*/ 14 w 907"/>
                <a:gd name="T25" fmla="*/ 11 h 275"/>
                <a:gd name="T26" fmla="*/ 18 w 907"/>
                <a:gd name="T27" fmla="*/ 12 h 275"/>
                <a:gd name="T28" fmla="*/ 23 w 907"/>
                <a:gd name="T29" fmla="*/ 13 h 275"/>
                <a:gd name="T30" fmla="*/ 28 w 907"/>
                <a:gd name="T31" fmla="*/ 14 h 275"/>
                <a:gd name="T32" fmla="*/ 34 w 907"/>
                <a:gd name="T33" fmla="*/ 15 h 275"/>
                <a:gd name="T34" fmla="*/ 37 w 907"/>
                <a:gd name="T35" fmla="*/ 15 h 275"/>
                <a:gd name="T36" fmla="*/ 40 w 907"/>
                <a:gd name="T37" fmla="*/ 16 h 275"/>
                <a:gd name="T38" fmla="*/ 43 w 907"/>
                <a:gd name="T39" fmla="*/ 16 h 275"/>
                <a:gd name="T40" fmla="*/ 45 w 907"/>
                <a:gd name="T41" fmla="*/ 16 h 275"/>
                <a:gd name="T42" fmla="*/ 47 w 907"/>
                <a:gd name="T43" fmla="*/ 17 h 275"/>
                <a:gd name="T44" fmla="*/ 49 w 907"/>
                <a:gd name="T45" fmla="*/ 17 h 275"/>
                <a:gd name="T46" fmla="*/ 51 w 907"/>
                <a:gd name="T47" fmla="*/ 17 h 275"/>
                <a:gd name="T48" fmla="*/ 53 w 907"/>
                <a:gd name="T49" fmla="*/ 17 h 275"/>
                <a:gd name="T50" fmla="*/ 54 w 907"/>
                <a:gd name="T51" fmla="*/ 16 h 275"/>
                <a:gd name="T52" fmla="*/ 54 w 907"/>
                <a:gd name="T53" fmla="*/ 16 h 275"/>
                <a:gd name="T54" fmla="*/ 55 w 907"/>
                <a:gd name="T55" fmla="*/ 15 h 275"/>
                <a:gd name="T56" fmla="*/ 56 w 907"/>
                <a:gd name="T57" fmla="*/ 15 h 275"/>
                <a:gd name="T58" fmla="*/ 56 w 907"/>
                <a:gd name="T59" fmla="*/ 14 h 275"/>
                <a:gd name="T60" fmla="*/ 57 w 907"/>
                <a:gd name="T61" fmla="*/ 14 h 275"/>
                <a:gd name="T62" fmla="*/ 57 w 907"/>
                <a:gd name="T63" fmla="*/ 14 h 275"/>
                <a:gd name="T64" fmla="*/ 57 w 907"/>
                <a:gd name="T65" fmla="*/ 13 h 275"/>
                <a:gd name="T66" fmla="*/ 57 w 907"/>
                <a:gd name="T67" fmla="*/ 13 h 275"/>
                <a:gd name="T68" fmla="*/ 57 w 907"/>
                <a:gd name="T69" fmla="*/ 12 h 275"/>
                <a:gd name="T70" fmla="*/ 56 w 907"/>
                <a:gd name="T71" fmla="*/ 12 h 275"/>
                <a:gd name="T72" fmla="*/ 55 w 907"/>
                <a:gd name="T73" fmla="*/ 11 h 275"/>
                <a:gd name="T74" fmla="*/ 55 w 907"/>
                <a:gd name="T75" fmla="*/ 10 h 275"/>
                <a:gd name="T76" fmla="*/ 54 w 907"/>
                <a:gd name="T77" fmla="*/ 10 h 275"/>
                <a:gd name="T78" fmla="*/ 54 w 907"/>
                <a:gd name="T79" fmla="*/ 10 h 275"/>
                <a:gd name="T80" fmla="*/ 54 w 907"/>
                <a:gd name="T81" fmla="*/ 9 h 275"/>
                <a:gd name="T82" fmla="*/ 46 w 907"/>
                <a:gd name="T83" fmla="*/ 9 h 275"/>
                <a:gd name="T84" fmla="*/ 39 w 907"/>
                <a:gd name="T85" fmla="*/ 8 h 275"/>
                <a:gd name="T86" fmla="*/ 32 w 907"/>
                <a:gd name="T87" fmla="*/ 7 h 275"/>
                <a:gd name="T88" fmla="*/ 26 w 907"/>
                <a:gd name="T89" fmla="*/ 6 h 275"/>
                <a:gd name="T90" fmla="*/ 20 w 907"/>
                <a:gd name="T91" fmla="*/ 5 h 275"/>
                <a:gd name="T92" fmla="*/ 14 w 907"/>
                <a:gd name="T93" fmla="*/ 3 h 275"/>
                <a:gd name="T94" fmla="*/ 8 w 907"/>
                <a:gd name="T95" fmla="*/ 1 h 275"/>
                <a:gd name="T96" fmla="*/ 2 w 907"/>
                <a:gd name="T97" fmla="*/ 0 h 27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07"/>
                <a:gd name="T148" fmla="*/ 0 h 275"/>
                <a:gd name="T149" fmla="*/ 907 w 907"/>
                <a:gd name="T150" fmla="*/ 275 h 27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07" h="275">
                  <a:moveTo>
                    <a:pt x="22" y="0"/>
                  </a:moveTo>
                  <a:lnTo>
                    <a:pt x="18" y="10"/>
                  </a:lnTo>
                  <a:lnTo>
                    <a:pt x="17" y="22"/>
                  </a:lnTo>
                  <a:lnTo>
                    <a:pt x="14" y="33"/>
                  </a:lnTo>
                  <a:lnTo>
                    <a:pt x="13" y="47"/>
                  </a:lnTo>
                  <a:lnTo>
                    <a:pt x="9" y="59"/>
                  </a:lnTo>
                  <a:lnTo>
                    <a:pt x="6" y="73"/>
                  </a:lnTo>
                  <a:lnTo>
                    <a:pt x="2" y="85"/>
                  </a:lnTo>
                  <a:lnTo>
                    <a:pt x="0" y="99"/>
                  </a:lnTo>
                  <a:lnTo>
                    <a:pt x="55" y="121"/>
                  </a:lnTo>
                  <a:lnTo>
                    <a:pt x="110" y="143"/>
                  </a:lnTo>
                  <a:lnTo>
                    <a:pt x="165" y="162"/>
                  </a:lnTo>
                  <a:lnTo>
                    <a:pt x="224" y="182"/>
                  </a:lnTo>
                  <a:lnTo>
                    <a:pt x="286" y="199"/>
                  </a:lnTo>
                  <a:lnTo>
                    <a:pt x="357" y="216"/>
                  </a:lnTo>
                  <a:lnTo>
                    <a:pt x="437" y="230"/>
                  </a:lnTo>
                  <a:lnTo>
                    <a:pt x="530" y="246"/>
                  </a:lnTo>
                  <a:lnTo>
                    <a:pt x="585" y="252"/>
                  </a:lnTo>
                  <a:lnTo>
                    <a:pt x="633" y="258"/>
                  </a:lnTo>
                  <a:lnTo>
                    <a:pt x="673" y="263"/>
                  </a:lnTo>
                  <a:lnTo>
                    <a:pt x="709" y="269"/>
                  </a:lnTo>
                  <a:lnTo>
                    <a:pt x="741" y="272"/>
                  </a:lnTo>
                  <a:lnTo>
                    <a:pt x="774" y="275"/>
                  </a:lnTo>
                  <a:lnTo>
                    <a:pt x="808" y="275"/>
                  </a:lnTo>
                  <a:lnTo>
                    <a:pt x="847" y="273"/>
                  </a:lnTo>
                  <a:lnTo>
                    <a:pt x="853" y="268"/>
                  </a:lnTo>
                  <a:lnTo>
                    <a:pt x="863" y="262"/>
                  </a:lnTo>
                  <a:lnTo>
                    <a:pt x="872" y="254"/>
                  </a:lnTo>
                  <a:lnTo>
                    <a:pt x="882" y="247"/>
                  </a:lnTo>
                  <a:lnTo>
                    <a:pt x="892" y="239"/>
                  </a:lnTo>
                  <a:lnTo>
                    <a:pt x="899" y="231"/>
                  </a:lnTo>
                  <a:lnTo>
                    <a:pt x="905" y="225"/>
                  </a:lnTo>
                  <a:lnTo>
                    <a:pt x="907" y="219"/>
                  </a:lnTo>
                  <a:lnTo>
                    <a:pt x="904" y="210"/>
                  </a:lnTo>
                  <a:lnTo>
                    <a:pt x="897" y="201"/>
                  </a:lnTo>
                  <a:lnTo>
                    <a:pt x="887" y="192"/>
                  </a:lnTo>
                  <a:lnTo>
                    <a:pt x="878" y="184"/>
                  </a:lnTo>
                  <a:lnTo>
                    <a:pt x="868" y="175"/>
                  </a:lnTo>
                  <a:lnTo>
                    <a:pt x="860" y="168"/>
                  </a:lnTo>
                  <a:lnTo>
                    <a:pt x="855" y="162"/>
                  </a:lnTo>
                  <a:lnTo>
                    <a:pt x="858" y="159"/>
                  </a:lnTo>
                  <a:lnTo>
                    <a:pt x="729" y="150"/>
                  </a:lnTo>
                  <a:lnTo>
                    <a:pt x="616" y="137"/>
                  </a:lnTo>
                  <a:lnTo>
                    <a:pt x="510" y="121"/>
                  </a:lnTo>
                  <a:lnTo>
                    <a:pt x="412" y="103"/>
                  </a:lnTo>
                  <a:lnTo>
                    <a:pt x="315" y="81"/>
                  </a:lnTo>
                  <a:lnTo>
                    <a:pt x="221" y="57"/>
                  </a:lnTo>
                  <a:lnTo>
                    <a:pt x="124" y="2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Freeform 27"/>
            <p:cNvSpPr>
              <a:spLocks/>
            </p:cNvSpPr>
            <p:nvPr/>
          </p:nvSpPr>
          <p:spPr bwMode="auto">
            <a:xfrm>
              <a:off x="4167" y="1869"/>
              <a:ext cx="44" cy="41"/>
            </a:xfrm>
            <a:custGeom>
              <a:avLst/>
              <a:gdLst>
                <a:gd name="T0" fmla="*/ 3 w 87"/>
                <a:gd name="T1" fmla="*/ 0 h 83"/>
                <a:gd name="T2" fmla="*/ 4 w 87"/>
                <a:gd name="T3" fmla="*/ 0 h 83"/>
                <a:gd name="T4" fmla="*/ 4 w 87"/>
                <a:gd name="T5" fmla="*/ 0 h 83"/>
                <a:gd name="T6" fmla="*/ 5 w 87"/>
                <a:gd name="T7" fmla="*/ 0 h 83"/>
                <a:gd name="T8" fmla="*/ 5 w 87"/>
                <a:gd name="T9" fmla="*/ 0 h 83"/>
                <a:gd name="T10" fmla="*/ 5 w 87"/>
                <a:gd name="T11" fmla="*/ 1 h 83"/>
                <a:gd name="T12" fmla="*/ 6 w 87"/>
                <a:gd name="T13" fmla="*/ 1 h 83"/>
                <a:gd name="T14" fmla="*/ 6 w 87"/>
                <a:gd name="T15" fmla="*/ 1 h 83"/>
                <a:gd name="T16" fmla="*/ 6 w 87"/>
                <a:gd name="T17" fmla="*/ 2 h 83"/>
                <a:gd name="T18" fmla="*/ 6 w 87"/>
                <a:gd name="T19" fmla="*/ 2 h 83"/>
                <a:gd name="T20" fmla="*/ 6 w 87"/>
                <a:gd name="T21" fmla="*/ 3 h 83"/>
                <a:gd name="T22" fmla="*/ 5 w 87"/>
                <a:gd name="T23" fmla="*/ 3 h 83"/>
                <a:gd name="T24" fmla="*/ 5 w 87"/>
                <a:gd name="T25" fmla="*/ 4 h 83"/>
                <a:gd name="T26" fmla="*/ 5 w 87"/>
                <a:gd name="T27" fmla="*/ 4 h 83"/>
                <a:gd name="T28" fmla="*/ 4 w 87"/>
                <a:gd name="T29" fmla="*/ 4 h 83"/>
                <a:gd name="T30" fmla="*/ 4 w 87"/>
                <a:gd name="T31" fmla="*/ 5 h 83"/>
                <a:gd name="T32" fmla="*/ 3 w 87"/>
                <a:gd name="T33" fmla="*/ 5 h 83"/>
                <a:gd name="T34" fmla="*/ 3 w 87"/>
                <a:gd name="T35" fmla="*/ 5 h 83"/>
                <a:gd name="T36" fmla="*/ 2 w 87"/>
                <a:gd name="T37" fmla="*/ 4 h 83"/>
                <a:gd name="T38" fmla="*/ 2 w 87"/>
                <a:gd name="T39" fmla="*/ 4 h 83"/>
                <a:gd name="T40" fmla="*/ 1 w 87"/>
                <a:gd name="T41" fmla="*/ 4 h 83"/>
                <a:gd name="T42" fmla="*/ 1 w 87"/>
                <a:gd name="T43" fmla="*/ 4 h 83"/>
                <a:gd name="T44" fmla="*/ 1 w 87"/>
                <a:gd name="T45" fmla="*/ 3 h 83"/>
                <a:gd name="T46" fmla="*/ 0 w 87"/>
                <a:gd name="T47" fmla="*/ 3 h 83"/>
                <a:gd name="T48" fmla="*/ 0 w 87"/>
                <a:gd name="T49" fmla="*/ 2 h 83"/>
                <a:gd name="T50" fmla="*/ 0 w 87"/>
                <a:gd name="T51" fmla="*/ 2 h 83"/>
                <a:gd name="T52" fmla="*/ 1 w 87"/>
                <a:gd name="T53" fmla="*/ 1 h 83"/>
                <a:gd name="T54" fmla="*/ 1 w 87"/>
                <a:gd name="T55" fmla="*/ 1 h 83"/>
                <a:gd name="T56" fmla="*/ 1 w 87"/>
                <a:gd name="T57" fmla="*/ 0 h 83"/>
                <a:gd name="T58" fmla="*/ 2 w 87"/>
                <a:gd name="T59" fmla="*/ 0 h 83"/>
                <a:gd name="T60" fmla="*/ 2 w 87"/>
                <a:gd name="T61" fmla="*/ 0 h 83"/>
                <a:gd name="T62" fmla="*/ 3 w 87"/>
                <a:gd name="T63" fmla="*/ 0 h 83"/>
                <a:gd name="T64" fmla="*/ 3 w 87"/>
                <a:gd name="T65" fmla="*/ 0 h 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7"/>
                <a:gd name="T100" fmla="*/ 0 h 83"/>
                <a:gd name="T101" fmla="*/ 87 w 87"/>
                <a:gd name="T102" fmla="*/ 83 h 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7" h="83">
                  <a:moveTo>
                    <a:pt x="43" y="0"/>
                  </a:moveTo>
                  <a:lnTo>
                    <a:pt x="50" y="0"/>
                  </a:lnTo>
                  <a:lnTo>
                    <a:pt x="58" y="2"/>
                  </a:lnTo>
                  <a:lnTo>
                    <a:pt x="65" y="5"/>
                  </a:lnTo>
                  <a:lnTo>
                    <a:pt x="73" y="10"/>
                  </a:lnTo>
                  <a:lnTo>
                    <a:pt x="78" y="16"/>
                  </a:lnTo>
                  <a:lnTo>
                    <a:pt x="83" y="23"/>
                  </a:lnTo>
                  <a:lnTo>
                    <a:pt x="85" y="30"/>
                  </a:lnTo>
                  <a:lnTo>
                    <a:pt x="87" y="39"/>
                  </a:lnTo>
                  <a:lnTo>
                    <a:pt x="85" y="45"/>
                  </a:lnTo>
                  <a:lnTo>
                    <a:pt x="83" y="53"/>
                  </a:lnTo>
                  <a:lnTo>
                    <a:pt x="78" y="60"/>
                  </a:lnTo>
                  <a:lnTo>
                    <a:pt x="73" y="68"/>
                  </a:lnTo>
                  <a:lnTo>
                    <a:pt x="65" y="74"/>
                  </a:lnTo>
                  <a:lnTo>
                    <a:pt x="58" y="78"/>
                  </a:lnTo>
                  <a:lnTo>
                    <a:pt x="50" y="81"/>
                  </a:lnTo>
                  <a:lnTo>
                    <a:pt x="43" y="83"/>
                  </a:lnTo>
                  <a:lnTo>
                    <a:pt x="34" y="82"/>
                  </a:lnTo>
                  <a:lnTo>
                    <a:pt x="26" y="79"/>
                  </a:lnTo>
                  <a:lnTo>
                    <a:pt x="19" y="75"/>
                  </a:lnTo>
                  <a:lnTo>
                    <a:pt x="12" y="72"/>
                  </a:lnTo>
                  <a:lnTo>
                    <a:pt x="6" y="65"/>
                  </a:lnTo>
                  <a:lnTo>
                    <a:pt x="2" y="59"/>
                  </a:lnTo>
                  <a:lnTo>
                    <a:pt x="0" y="51"/>
                  </a:lnTo>
                  <a:lnTo>
                    <a:pt x="0" y="44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19"/>
                  </a:lnTo>
                  <a:lnTo>
                    <a:pt x="12" y="14"/>
                  </a:lnTo>
                  <a:lnTo>
                    <a:pt x="19" y="7"/>
                  </a:lnTo>
                  <a:lnTo>
                    <a:pt x="26" y="4"/>
                  </a:lnTo>
                  <a:lnTo>
                    <a:pt x="34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Freeform 28"/>
            <p:cNvSpPr>
              <a:spLocks/>
            </p:cNvSpPr>
            <p:nvPr/>
          </p:nvSpPr>
          <p:spPr bwMode="auto">
            <a:xfrm>
              <a:off x="4172" y="1875"/>
              <a:ext cx="33" cy="30"/>
            </a:xfrm>
            <a:custGeom>
              <a:avLst/>
              <a:gdLst>
                <a:gd name="T0" fmla="*/ 3 w 66"/>
                <a:gd name="T1" fmla="*/ 0 h 61"/>
                <a:gd name="T2" fmla="*/ 3 w 66"/>
                <a:gd name="T3" fmla="*/ 0 h 61"/>
                <a:gd name="T4" fmla="*/ 4 w 66"/>
                <a:gd name="T5" fmla="*/ 0 h 61"/>
                <a:gd name="T6" fmla="*/ 4 w 66"/>
                <a:gd name="T7" fmla="*/ 1 h 61"/>
                <a:gd name="T8" fmla="*/ 5 w 66"/>
                <a:gd name="T9" fmla="*/ 1 h 61"/>
                <a:gd name="T10" fmla="*/ 4 w 66"/>
                <a:gd name="T11" fmla="*/ 2 h 61"/>
                <a:gd name="T12" fmla="*/ 4 w 66"/>
                <a:gd name="T13" fmla="*/ 3 h 61"/>
                <a:gd name="T14" fmla="*/ 3 w 66"/>
                <a:gd name="T15" fmla="*/ 3 h 61"/>
                <a:gd name="T16" fmla="*/ 3 w 66"/>
                <a:gd name="T17" fmla="*/ 3 h 61"/>
                <a:gd name="T18" fmla="*/ 2 w 66"/>
                <a:gd name="T19" fmla="*/ 3 h 61"/>
                <a:gd name="T20" fmla="*/ 2 w 66"/>
                <a:gd name="T21" fmla="*/ 3 h 61"/>
                <a:gd name="T22" fmla="*/ 1 w 66"/>
                <a:gd name="T23" fmla="*/ 3 h 61"/>
                <a:gd name="T24" fmla="*/ 1 w 66"/>
                <a:gd name="T25" fmla="*/ 3 h 61"/>
                <a:gd name="T26" fmla="*/ 1 w 66"/>
                <a:gd name="T27" fmla="*/ 2 h 61"/>
                <a:gd name="T28" fmla="*/ 0 w 66"/>
                <a:gd name="T29" fmla="*/ 2 h 61"/>
                <a:gd name="T30" fmla="*/ 0 w 66"/>
                <a:gd name="T31" fmla="*/ 1 h 61"/>
                <a:gd name="T32" fmla="*/ 1 w 66"/>
                <a:gd name="T33" fmla="*/ 1 h 61"/>
                <a:gd name="T34" fmla="*/ 1 w 66"/>
                <a:gd name="T35" fmla="*/ 0 h 61"/>
                <a:gd name="T36" fmla="*/ 1 w 66"/>
                <a:gd name="T37" fmla="*/ 0 h 61"/>
                <a:gd name="T38" fmla="*/ 1 w 66"/>
                <a:gd name="T39" fmla="*/ 0 h 61"/>
                <a:gd name="T40" fmla="*/ 2 w 66"/>
                <a:gd name="T41" fmla="*/ 0 h 61"/>
                <a:gd name="T42" fmla="*/ 2 w 66"/>
                <a:gd name="T43" fmla="*/ 0 h 61"/>
                <a:gd name="T44" fmla="*/ 3 w 66"/>
                <a:gd name="T45" fmla="*/ 0 h 6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6"/>
                <a:gd name="T70" fmla="*/ 0 h 61"/>
                <a:gd name="T71" fmla="*/ 66 w 66"/>
                <a:gd name="T72" fmla="*/ 61 h 6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6" h="61">
                  <a:moveTo>
                    <a:pt x="33" y="0"/>
                  </a:moveTo>
                  <a:lnTo>
                    <a:pt x="44" y="2"/>
                  </a:lnTo>
                  <a:lnTo>
                    <a:pt x="56" y="7"/>
                  </a:lnTo>
                  <a:lnTo>
                    <a:pt x="63" y="16"/>
                  </a:lnTo>
                  <a:lnTo>
                    <a:pt x="66" y="28"/>
                  </a:lnTo>
                  <a:lnTo>
                    <a:pt x="63" y="39"/>
                  </a:lnTo>
                  <a:lnTo>
                    <a:pt x="56" y="49"/>
                  </a:lnTo>
                  <a:lnTo>
                    <a:pt x="44" y="57"/>
                  </a:lnTo>
                  <a:lnTo>
                    <a:pt x="33" y="61"/>
                  </a:lnTo>
                  <a:lnTo>
                    <a:pt x="26" y="59"/>
                  </a:lnTo>
                  <a:lnTo>
                    <a:pt x="21" y="57"/>
                  </a:lnTo>
                  <a:lnTo>
                    <a:pt x="14" y="54"/>
                  </a:lnTo>
                  <a:lnTo>
                    <a:pt x="10" y="50"/>
                  </a:lnTo>
                  <a:lnTo>
                    <a:pt x="2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23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99" name="Freeform 29"/>
            <p:cNvSpPr>
              <a:spLocks/>
            </p:cNvSpPr>
            <p:nvPr/>
          </p:nvSpPr>
          <p:spPr bwMode="auto">
            <a:xfrm>
              <a:off x="4432" y="1869"/>
              <a:ext cx="183" cy="282"/>
            </a:xfrm>
            <a:custGeom>
              <a:avLst/>
              <a:gdLst>
                <a:gd name="T0" fmla="*/ 0 w 366"/>
                <a:gd name="T1" fmla="*/ 5 h 564"/>
                <a:gd name="T2" fmla="*/ 1 w 366"/>
                <a:gd name="T3" fmla="*/ 8 h 564"/>
                <a:gd name="T4" fmla="*/ 1 w 366"/>
                <a:gd name="T5" fmla="*/ 11 h 564"/>
                <a:gd name="T6" fmla="*/ 2 w 366"/>
                <a:gd name="T7" fmla="*/ 14 h 564"/>
                <a:gd name="T8" fmla="*/ 2 w 366"/>
                <a:gd name="T9" fmla="*/ 18 h 564"/>
                <a:gd name="T10" fmla="*/ 2 w 366"/>
                <a:gd name="T11" fmla="*/ 21 h 564"/>
                <a:gd name="T12" fmla="*/ 3 w 366"/>
                <a:gd name="T13" fmla="*/ 24 h 564"/>
                <a:gd name="T14" fmla="*/ 3 w 366"/>
                <a:gd name="T15" fmla="*/ 27 h 564"/>
                <a:gd name="T16" fmla="*/ 3 w 366"/>
                <a:gd name="T17" fmla="*/ 30 h 564"/>
                <a:gd name="T18" fmla="*/ 6 w 366"/>
                <a:gd name="T19" fmla="*/ 32 h 564"/>
                <a:gd name="T20" fmla="*/ 9 w 366"/>
                <a:gd name="T21" fmla="*/ 34 h 564"/>
                <a:gd name="T22" fmla="*/ 11 w 366"/>
                <a:gd name="T23" fmla="*/ 34 h 564"/>
                <a:gd name="T24" fmla="*/ 13 w 366"/>
                <a:gd name="T25" fmla="*/ 35 h 564"/>
                <a:gd name="T26" fmla="*/ 16 w 366"/>
                <a:gd name="T27" fmla="*/ 35 h 564"/>
                <a:gd name="T28" fmla="*/ 18 w 366"/>
                <a:gd name="T29" fmla="*/ 36 h 564"/>
                <a:gd name="T30" fmla="*/ 21 w 366"/>
                <a:gd name="T31" fmla="*/ 36 h 564"/>
                <a:gd name="T32" fmla="*/ 23 w 366"/>
                <a:gd name="T33" fmla="*/ 36 h 564"/>
                <a:gd name="T34" fmla="*/ 23 w 366"/>
                <a:gd name="T35" fmla="*/ 31 h 564"/>
                <a:gd name="T36" fmla="*/ 23 w 366"/>
                <a:gd name="T37" fmla="*/ 27 h 564"/>
                <a:gd name="T38" fmla="*/ 22 w 366"/>
                <a:gd name="T39" fmla="*/ 22 h 564"/>
                <a:gd name="T40" fmla="*/ 22 w 366"/>
                <a:gd name="T41" fmla="*/ 18 h 564"/>
                <a:gd name="T42" fmla="*/ 22 w 366"/>
                <a:gd name="T43" fmla="*/ 13 h 564"/>
                <a:gd name="T44" fmla="*/ 21 w 366"/>
                <a:gd name="T45" fmla="*/ 9 h 564"/>
                <a:gd name="T46" fmla="*/ 21 w 366"/>
                <a:gd name="T47" fmla="*/ 5 h 564"/>
                <a:gd name="T48" fmla="*/ 21 w 366"/>
                <a:gd name="T49" fmla="*/ 0 h 564"/>
                <a:gd name="T50" fmla="*/ 18 w 366"/>
                <a:gd name="T51" fmla="*/ 1 h 564"/>
                <a:gd name="T52" fmla="*/ 16 w 366"/>
                <a:gd name="T53" fmla="*/ 1 h 564"/>
                <a:gd name="T54" fmla="*/ 13 w 366"/>
                <a:gd name="T55" fmla="*/ 2 h 564"/>
                <a:gd name="T56" fmla="*/ 11 w 366"/>
                <a:gd name="T57" fmla="*/ 3 h 564"/>
                <a:gd name="T58" fmla="*/ 8 w 366"/>
                <a:gd name="T59" fmla="*/ 3 h 564"/>
                <a:gd name="T60" fmla="*/ 5 w 366"/>
                <a:gd name="T61" fmla="*/ 4 h 564"/>
                <a:gd name="T62" fmla="*/ 3 w 366"/>
                <a:gd name="T63" fmla="*/ 4 h 564"/>
                <a:gd name="T64" fmla="*/ 0 w 366"/>
                <a:gd name="T65" fmla="*/ 5 h 5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6"/>
                <a:gd name="T100" fmla="*/ 0 h 564"/>
                <a:gd name="T101" fmla="*/ 366 w 366"/>
                <a:gd name="T102" fmla="*/ 564 h 5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6" h="564">
                  <a:moveTo>
                    <a:pt x="0" y="72"/>
                  </a:moveTo>
                  <a:lnTo>
                    <a:pt x="5" y="120"/>
                  </a:lnTo>
                  <a:lnTo>
                    <a:pt x="11" y="171"/>
                  </a:lnTo>
                  <a:lnTo>
                    <a:pt x="17" y="222"/>
                  </a:lnTo>
                  <a:lnTo>
                    <a:pt x="23" y="273"/>
                  </a:lnTo>
                  <a:lnTo>
                    <a:pt x="29" y="324"/>
                  </a:lnTo>
                  <a:lnTo>
                    <a:pt x="36" y="375"/>
                  </a:lnTo>
                  <a:lnTo>
                    <a:pt x="42" y="425"/>
                  </a:lnTo>
                  <a:lnTo>
                    <a:pt x="48" y="476"/>
                  </a:lnTo>
                  <a:lnTo>
                    <a:pt x="88" y="506"/>
                  </a:lnTo>
                  <a:lnTo>
                    <a:pt x="129" y="529"/>
                  </a:lnTo>
                  <a:lnTo>
                    <a:pt x="169" y="543"/>
                  </a:lnTo>
                  <a:lnTo>
                    <a:pt x="208" y="555"/>
                  </a:lnTo>
                  <a:lnTo>
                    <a:pt x="247" y="559"/>
                  </a:lnTo>
                  <a:lnTo>
                    <a:pt x="287" y="563"/>
                  </a:lnTo>
                  <a:lnTo>
                    <a:pt x="326" y="563"/>
                  </a:lnTo>
                  <a:lnTo>
                    <a:pt x="366" y="564"/>
                  </a:lnTo>
                  <a:lnTo>
                    <a:pt x="360" y="492"/>
                  </a:lnTo>
                  <a:lnTo>
                    <a:pt x="356" y="422"/>
                  </a:lnTo>
                  <a:lnTo>
                    <a:pt x="351" y="350"/>
                  </a:lnTo>
                  <a:lnTo>
                    <a:pt x="347" y="279"/>
                  </a:lnTo>
                  <a:lnTo>
                    <a:pt x="341" y="208"/>
                  </a:lnTo>
                  <a:lnTo>
                    <a:pt x="336" y="137"/>
                  </a:lnTo>
                  <a:lnTo>
                    <a:pt x="331" y="67"/>
                  </a:lnTo>
                  <a:lnTo>
                    <a:pt x="327" y="0"/>
                  </a:lnTo>
                  <a:lnTo>
                    <a:pt x="285" y="8"/>
                  </a:lnTo>
                  <a:lnTo>
                    <a:pt x="245" y="16"/>
                  </a:lnTo>
                  <a:lnTo>
                    <a:pt x="203" y="24"/>
                  </a:lnTo>
                  <a:lnTo>
                    <a:pt x="162" y="34"/>
                  </a:lnTo>
                  <a:lnTo>
                    <a:pt x="120" y="42"/>
                  </a:lnTo>
                  <a:lnTo>
                    <a:pt x="79" y="51"/>
                  </a:lnTo>
                  <a:lnTo>
                    <a:pt x="38" y="61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0" name="Freeform 30"/>
            <p:cNvSpPr>
              <a:spLocks/>
            </p:cNvSpPr>
            <p:nvPr/>
          </p:nvSpPr>
          <p:spPr bwMode="auto">
            <a:xfrm>
              <a:off x="3735" y="1836"/>
              <a:ext cx="147" cy="301"/>
            </a:xfrm>
            <a:custGeom>
              <a:avLst/>
              <a:gdLst>
                <a:gd name="T0" fmla="*/ 18 w 295"/>
                <a:gd name="T1" fmla="*/ 6 h 602"/>
                <a:gd name="T2" fmla="*/ 17 w 295"/>
                <a:gd name="T3" fmla="*/ 9 h 602"/>
                <a:gd name="T4" fmla="*/ 17 w 295"/>
                <a:gd name="T5" fmla="*/ 12 h 602"/>
                <a:gd name="T6" fmla="*/ 17 w 295"/>
                <a:gd name="T7" fmla="*/ 15 h 602"/>
                <a:gd name="T8" fmla="*/ 16 w 295"/>
                <a:gd name="T9" fmla="*/ 19 h 602"/>
                <a:gd name="T10" fmla="*/ 15 w 295"/>
                <a:gd name="T11" fmla="*/ 22 h 602"/>
                <a:gd name="T12" fmla="*/ 15 w 295"/>
                <a:gd name="T13" fmla="*/ 26 h 602"/>
                <a:gd name="T14" fmla="*/ 15 w 295"/>
                <a:gd name="T15" fmla="*/ 29 h 602"/>
                <a:gd name="T16" fmla="*/ 14 w 295"/>
                <a:gd name="T17" fmla="*/ 32 h 602"/>
                <a:gd name="T18" fmla="*/ 12 w 295"/>
                <a:gd name="T19" fmla="*/ 34 h 602"/>
                <a:gd name="T20" fmla="*/ 10 w 295"/>
                <a:gd name="T21" fmla="*/ 36 h 602"/>
                <a:gd name="T22" fmla="*/ 8 w 295"/>
                <a:gd name="T23" fmla="*/ 37 h 602"/>
                <a:gd name="T24" fmla="*/ 7 w 295"/>
                <a:gd name="T25" fmla="*/ 38 h 602"/>
                <a:gd name="T26" fmla="*/ 5 w 295"/>
                <a:gd name="T27" fmla="*/ 38 h 602"/>
                <a:gd name="T28" fmla="*/ 3 w 295"/>
                <a:gd name="T29" fmla="*/ 38 h 602"/>
                <a:gd name="T30" fmla="*/ 2 w 295"/>
                <a:gd name="T31" fmla="*/ 38 h 602"/>
                <a:gd name="T32" fmla="*/ 0 w 295"/>
                <a:gd name="T33" fmla="*/ 38 h 602"/>
                <a:gd name="T34" fmla="*/ 0 w 295"/>
                <a:gd name="T35" fmla="*/ 34 h 602"/>
                <a:gd name="T36" fmla="*/ 0 w 295"/>
                <a:gd name="T37" fmla="*/ 29 h 602"/>
                <a:gd name="T38" fmla="*/ 1 w 295"/>
                <a:gd name="T39" fmla="*/ 24 h 602"/>
                <a:gd name="T40" fmla="*/ 2 w 295"/>
                <a:gd name="T41" fmla="*/ 19 h 602"/>
                <a:gd name="T42" fmla="*/ 3 w 295"/>
                <a:gd name="T43" fmla="*/ 14 h 602"/>
                <a:gd name="T44" fmla="*/ 4 w 295"/>
                <a:gd name="T45" fmla="*/ 10 h 602"/>
                <a:gd name="T46" fmla="*/ 4 w 295"/>
                <a:gd name="T47" fmla="*/ 5 h 602"/>
                <a:gd name="T48" fmla="*/ 5 w 295"/>
                <a:gd name="T49" fmla="*/ 0 h 602"/>
                <a:gd name="T50" fmla="*/ 7 w 295"/>
                <a:gd name="T51" fmla="*/ 1 h 602"/>
                <a:gd name="T52" fmla="*/ 9 w 295"/>
                <a:gd name="T53" fmla="*/ 2 h 602"/>
                <a:gd name="T54" fmla="*/ 10 w 295"/>
                <a:gd name="T55" fmla="*/ 2 h 602"/>
                <a:gd name="T56" fmla="*/ 11 w 295"/>
                <a:gd name="T57" fmla="*/ 3 h 602"/>
                <a:gd name="T58" fmla="*/ 13 w 295"/>
                <a:gd name="T59" fmla="*/ 3 h 602"/>
                <a:gd name="T60" fmla="*/ 14 w 295"/>
                <a:gd name="T61" fmla="*/ 4 h 602"/>
                <a:gd name="T62" fmla="*/ 16 w 295"/>
                <a:gd name="T63" fmla="*/ 5 h 602"/>
                <a:gd name="T64" fmla="*/ 18 w 295"/>
                <a:gd name="T65" fmla="*/ 6 h 6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5"/>
                <a:gd name="T100" fmla="*/ 0 h 602"/>
                <a:gd name="T101" fmla="*/ 295 w 295"/>
                <a:gd name="T102" fmla="*/ 602 h 6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5" h="602">
                  <a:moveTo>
                    <a:pt x="295" y="83"/>
                  </a:moveTo>
                  <a:lnTo>
                    <a:pt x="287" y="132"/>
                  </a:lnTo>
                  <a:lnTo>
                    <a:pt x="280" y="185"/>
                  </a:lnTo>
                  <a:lnTo>
                    <a:pt x="272" y="240"/>
                  </a:lnTo>
                  <a:lnTo>
                    <a:pt x="264" y="295"/>
                  </a:lnTo>
                  <a:lnTo>
                    <a:pt x="255" y="350"/>
                  </a:lnTo>
                  <a:lnTo>
                    <a:pt x="248" y="405"/>
                  </a:lnTo>
                  <a:lnTo>
                    <a:pt x="240" y="458"/>
                  </a:lnTo>
                  <a:lnTo>
                    <a:pt x="235" y="509"/>
                  </a:lnTo>
                  <a:lnTo>
                    <a:pt x="196" y="540"/>
                  </a:lnTo>
                  <a:lnTo>
                    <a:pt x="165" y="565"/>
                  </a:lnTo>
                  <a:lnTo>
                    <a:pt x="137" y="582"/>
                  </a:lnTo>
                  <a:lnTo>
                    <a:pt x="113" y="593"/>
                  </a:lnTo>
                  <a:lnTo>
                    <a:pt x="87" y="599"/>
                  </a:lnTo>
                  <a:lnTo>
                    <a:pt x="62" y="602"/>
                  </a:lnTo>
                  <a:lnTo>
                    <a:pt x="33" y="602"/>
                  </a:lnTo>
                  <a:lnTo>
                    <a:pt x="0" y="602"/>
                  </a:lnTo>
                  <a:lnTo>
                    <a:pt x="3" y="531"/>
                  </a:lnTo>
                  <a:lnTo>
                    <a:pt x="12" y="457"/>
                  </a:lnTo>
                  <a:lnTo>
                    <a:pt x="25" y="380"/>
                  </a:lnTo>
                  <a:lnTo>
                    <a:pt x="38" y="303"/>
                  </a:lnTo>
                  <a:lnTo>
                    <a:pt x="51" y="224"/>
                  </a:lnTo>
                  <a:lnTo>
                    <a:pt x="64" y="147"/>
                  </a:lnTo>
                  <a:lnTo>
                    <a:pt x="75" y="72"/>
                  </a:lnTo>
                  <a:lnTo>
                    <a:pt x="81" y="0"/>
                  </a:lnTo>
                  <a:lnTo>
                    <a:pt x="117" y="8"/>
                  </a:lnTo>
                  <a:lnTo>
                    <a:pt x="146" y="17"/>
                  </a:lnTo>
                  <a:lnTo>
                    <a:pt x="170" y="28"/>
                  </a:lnTo>
                  <a:lnTo>
                    <a:pt x="191" y="38"/>
                  </a:lnTo>
                  <a:lnTo>
                    <a:pt x="211" y="48"/>
                  </a:lnTo>
                  <a:lnTo>
                    <a:pt x="235" y="58"/>
                  </a:lnTo>
                  <a:lnTo>
                    <a:pt x="261" y="70"/>
                  </a:lnTo>
                  <a:lnTo>
                    <a:pt x="295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1" name="Freeform 31"/>
            <p:cNvSpPr>
              <a:spLocks/>
            </p:cNvSpPr>
            <p:nvPr/>
          </p:nvSpPr>
          <p:spPr bwMode="auto">
            <a:xfrm>
              <a:off x="4440" y="1869"/>
              <a:ext cx="175" cy="266"/>
            </a:xfrm>
            <a:custGeom>
              <a:avLst/>
              <a:gdLst>
                <a:gd name="T0" fmla="*/ 0 w 349"/>
                <a:gd name="T1" fmla="*/ 5 h 532"/>
                <a:gd name="T2" fmla="*/ 1 w 349"/>
                <a:gd name="T3" fmla="*/ 8 h 532"/>
                <a:gd name="T4" fmla="*/ 1 w 349"/>
                <a:gd name="T5" fmla="*/ 11 h 532"/>
                <a:gd name="T6" fmla="*/ 2 w 349"/>
                <a:gd name="T7" fmla="*/ 14 h 532"/>
                <a:gd name="T8" fmla="*/ 2 w 349"/>
                <a:gd name="T9" fmla="*/ 17 h 532"/>
                <a:gd name="T10" fmla="*/ 2 w 349"/>
                <a:gd name="T11" fmla="*/ 20 h 532"/>
                <a:gd name="T12" fmla="*/ 3 w 349"/>
                <a:gd name="T13" fmla="*/ 23 h 532"/>
                <a:gd name="T14" fmla="*/ 3 w 349"/>
                <a:gd name="T15" fmla="*/ 26 h 532"/>
                <a:gd name="T16" fmla="*/ 3 w 349"/>
                <a:gd name="T17" fmla="*/ 29 h 532"/>
                <a:gd name="T18" fmla="*/ 6 w 349"/>
                <a:gd name="T19" fmla="*/ 31 h 532"/>
                <a:gd name="T20" fmla="*/ 8 w 349"/>
                <a:gd name="T21" fmla="*/ 32 h 532"/>
                <a:gd name="T22" fmla="*/ 11 w 349"/>
                <a:gd name="T23" fmla="*/ 33 h 532"/>
                <a:gd name="T24" fmla="*/ 13 w 349"/>
                <a:gd name="T25" fmla="*/ 34 h 532"/>
                <a:gd name="T26" fmla="*/ 15 w 349"/>
                <a:gd name="T27" fmla="*/ 34 h 532"/>
                <a:gd name="T28" fmla="*/ 18 w 349"/>
                <a:gd name="T29" fmla="*/ 34 h 532"/>
                <a:gd name="T30" fmla="*/ 20 w 349"/>
                <a:gd name="T31" fmla="*/ 34 h 532"/>
                <a:gd name="T32" fmla="*/ 22 w 349"/>
                <a:gd name="T33" fmla="*/ 34 h 532"/>
                <a:gd name="T34" fmla="*/ 22 w 349"/>
                <a:gd name="T35" fmla="*/ 29 h 532"/>
                <a:gd name="T36" fmla="*/ 22 w 349"/>
                <a:gd name="T37" fmla="*/ 25 h 532"/>
                <a:gd name="T38" fmla="*/ 21 w 349"/>
                <a:gd name="T39" fmla="*/ 21 h 532"/>
                <a:gd name="T40" fmla="*/ 21 w 349"/>
                <a:gd name="T41" fmla="*/ 16 h 532"/>
                <a:gd name="T42" fmla="*/ 21 w 349"/>
                <a:gd name="T43" fmla="*/ 12 h 532"/>
                <a:gd name="T44" fmla="*/ 20 w 349"/>
                <a:gd name="T45" fmla="*/ 8 h 532"/>
                <a:gd name="T46" fmla="*/ 20 w 349"/>
                <a:gd name="T47" fmla="*/ 4 h 532"/>
                <a:gd name="T48" fmla="*/ 19 w 349"/>
                <a:gd name="T49" fmla="*/ 0 h 532"/>
                <a:gd name="T50" fmla="*/ 17 w 349"/>
                <a:gd name="T51" fmla="*/ 1 h 532"/>
                <a:gd name="T52" fmla="*/ 14 w 349"/>
                <a:gd name="T53" fmla="*/ 1 h 532"/>
                <a:gd name="T54" fmla="*/ 12 w 349"/>
                <a:gd name="T55" fmla="*/ 2 h 532"/>
                <a:gd name="T56" fmla="*/ 10 w 349"/>
                <a:gd name="T57" fmla="*/ 3 h 532"/>
                <a:gd name="T58" fmla="*/ 8 w 349"/>
                <a:gd name="T59" fmla="*/ 3 h 532"/>
                <a:gd name="T60" fmla="*/ 5 w 349"/>
                <a:gd name="T61" fmla="*/ 4 h 532"/>
                <a:gd name="T62" fmla="*/ 3 w 349"/>
                <a:gd name="T63" fmla="*/ 4 h 532"/>
                <a:gd name="T64" fmla="*/ 0 w 349"/>
                <a:gd name="T65" fmla="*/ 5 h 5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9"/>
                <a:gd name="T100" fmla="*/ 0 h 532"/>
                <a:gd name="T101" fmla="*/ 349 w 349"/>
                <a:gd name="T102" fmla="*/ 532 h 5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9" h="532">
                  <a:moveTo>
                    <a:pt x="0" y="72"/>
                  </a:moveTo>
                  <a:lnTo>
                    <a:pt x="5" y="119"/>
                  </a:lnTo>
                  <a:lnTo>
                    <a:pt x="11" y="168"/>
                  </a:lnTo>
                  <a:lnTo>
                    <a:pt x="17" y="217"/>
                  </a:lnTo>
                  <a:lnTo>
                    <a:pt x="23" y="265"/>
                  </a:lnTo>
                  <a:lnTo>
                    <a:pt x="29" y="313"/>
                  </a:lnTo>
                  <a:lnTo>
                    <a:pt x="35" y="361"/>
                  </a:lnTo>
                  <a:lnTo>
                    <a:pt x="42" y="409"/>
                  </a:lnTo>
                  <a:lnTo>
                    <a:pt x="48" y="459"/>
                  </a:lnTo>
                  <a:lnTo>
                    <a:pt x="87" y="488"/>
                  </a:lnTo>
                  <a:lnTo>
                    <a:pt x="126" y="509"/>
                  </a:lnTo>
                  <a:lnTo>
                    <a:pt x="163" y="522"/>
                  </a:lnTo>
                  <a:lnTo>
                    <a:pt x="200" y="530"/>
                  </a:lnTo>
                  <a:lnTo>
                    <a:pt x="236" y="531"/>
                  </a:lnTo>
                  <a:lnTo>
                    <a:pt x="273" y="532"/>
                  </a:lnTo>
                  <a:lnTo>
                    <a:pt x="309" y="531"/>
                  </a:lnTo>
                  <a:lnTo>
                    <a:pt x="349" y="531"/>
                  </a:lnTo>
                  <a:lnTo>
                    <a:pt x="342" y="460"/>
                  </a:lnTo>
                  <a:lnTo>
                    <a:pt x="338" y="391"/>
                  </a:lnTo>
                  <a:lnTo>
                    <a:pt x="333" y="323"/>
                  </a:lnTo>
                  <a:lnTo>
                    <a:pt x="329" y="256"/>
                  </a:lnTo>
                  <a:lnTo>
                    <a:pt x="322" y="189"/>
                  </a:lnTo>
                  <a:lnTo>
                    <a:pt x="316" y="125"/>
                  </a:lnTo>
                  <a:lnTo>
                    <a:pt x="308" y="61"/>
                  </a:lnTo>
                  <a:lnTo>
                    <a:pt x="300" y="0"/>
                  </a:lnTo>
                  <a:lnTo>
                    <a:pt x="258" y="8"/>
                  </a:lnTo>
                  <a:lnTo>
                    <a:pt x="221" y="16"/>
                  </a:lnTo>
                  <a:lnTo>
                    <a:pt x="184" y="24"/>
                  </a:lnTo>
                  <a:lnTo>
                    <a:pt x="149" y="34"/>
                  </a:lnTo>
                  <a:lnTo>
                    <a:pt x="113" y="42"/>
                  </a:lnTo>
                  <a:lnTo>
                    <a:pt x="77" y="51"/>
                  </a:lnTo>
                  <a:lnTo>
                    <a:pt x="38" y="61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2" name="Freeform 32"/>
            <p:cNvSpPr>
              <a:spLocks/>
            </p:cNvSpPr>
            <p:nvPr/>
          </p:nvSpPr>
          <p:spPr bwMode="auto">
            <a:xfrm>
              <a:off x="3743" y="1845"/>
              <a:ext cx="129" cy="287"/>
            </a:xfrm>
            <a:custGeom>
              <a:avLst/>
              <a:gdLst>
                <a:gd name="T0" fmla="*/ 17 w 257"/>
                <a:gd name="T1" fmla="*/ 5 h 574"/>
                <a:gd name="T2" fmla="*/ 16 w 257"/>
                <a:gd name="T3" fmla="*/ 8 h 574"/>
                <a:gd name="T4" fmla="*/ 16 w 257"/>
                <a:gd name="T5" fmla="*/ 11 h 574"/>
                <a:gd name="T6" fmla="*/ 15 w 257"/>
                <a:gd name="T7" fmla="*/ 14 h 574"/>
                <a:gd name="T8" fmla="*/ 15 w 257"/>
                <a:gd name="T9" fmla="*/ 18 h 574"/>
                <a:gd name="T10" fmla="*/ 14 w 257"/>
                <a:gd name="T11" fmla="*/ 21 h 574"/>
                <a:gd name="T12" fmla="*/ 14 w 257"/>
                <a:gd name="T13" fmla="*/ 24 h 574"/>
                <a:gd name="T14" fmla="*/ 14 w 257"/>
                <a:gd name="T15" fmla="*/ 27 h 574"/>
                <a:gd name="T16" fmla="*/ 13 w 257"/>
                <a:gd name="T17" fmla="*/ 30 h 574"/>
                <a:gd name="T18" fmla="*/ 12 w 257"/>
                <a:gd name="T19" fmla="*/ 32 h 574"/>
                <a:gd name="T20" fmla="*/ 10 w 257"/>
                <a:gd name="T21" fmla="*/ 34 h 574"/>
                <a:gd name="T22" fmla="*/ 8 w 257"/>
                <a:gd name="T23" fmla="*/ 35 h 574"/>
                <a:gd name="T24" fmla="*/ 7 w 257"/>
                <a:gd name="T25" fmla="*/ 35 h 574"/>
                <a:gd name="T26" fmla="*/ 6 w 257"/>
                <a:gd name="T27" fmla="*/ 36 h 574"/>
                <a:gd name="T28" fmla="*/ 4 w 257"/>
                <a:gd name="T29" fmla="*/ 36 h 574"/>
                <a:gd name="T30" fmla="*/ 2 w 257"/>
                <a:gd name="T31" fmla="*/ 36 h 574"/>
                <a:gd name="T32" fmla="*/ 0 w 257"/>
                <a:gd name="T33" fmla="*/ 36 h 574"/>
                <a:gd name="T34" fmla="*/ 1 w 257"/>
                <a:gd name="T35" fmla="*/ 32 h 574"/>
                <a:gd name="T36" fmla="*/ 1 w 257"/>
                <a:gd name="T37" fmla="*/ 27 h 574"/>
                <a:gd name="T38" fmla="*/ 1 w 257"/>
                <a:gd name="T39" fmla="*/ 23 h 574"/>
                <a:gd name="T40" fmla="*/ 2 w 257"/>
                <a:gd name="T41" fmla="*/ 18 h 574"/>
                <a:gd name="T42" fmla="*/ 2 w 257"/>
                <a:gd name="T43" fmla="*/ 13 h 574"/>
                <a:gd name="T44" fmla="*/ 3 w 257"/>
                <a:gd name="T45" fmla="*/ 9 h 574"/>
                <a:gd name="T46" fmla="*/ 3 w 257"/>
                <a:gd name="T47" fmla="*/ 4 h 574"/>
                <a:gd name="T48" fmla="*/ 4 w 257"/>
                <a:gd name="T49" fmla="*/ 0 h 574"/>
                <a:gd name="T50" fmla="*/ 6 w 257"/>
                <a:gd name="T51" fmla="*/ 1 h 574"/>
                <a:gd name="T52" fmla="*/ 8 w 257"/>
                <a:gd name="T53" fmla="*/ 2 h 574"/>
                <a:gd name="T54" fmla="*/ 9 w 257"/>
                <a:gd name="T55" fmla="*/ 2 h 574"/>
                <a:gd name="T56" fmla="*/ 11 w 257"/>
                <a:gd name="T57" fmla="*/ 3 h 574"/>
                <a:gd name="T58" fmla="*/ 12 w 257"/>
                <a:gd name="T59" fmla="*/ 3 h 574"/>
                <a:gd name="T60" fmla="*/ 13 w 257"/>
                <a:gd name="T61" fmla="*/ 4 h 574"/>
                <a:gd name="T62" fmla="*/ 15 w 257"/>
                <a:gd name="T63" fmla="*/ 4 h 574"/>
                <a:gd name="T64" fmla="*/ 17 w 257"/>
                <a:gd name="T65" fmla="*/ 5 h 5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7"/>
                <a:gd name="T100" fmla="*/ 0 h 574"/>
                <a:gd name="T101" fmla="*/ 257 w 257"/>
                <a:gd name="T102" fmla="*/ 574 h 57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7" h="574">
                  <a:moveTo>
                    <a:pt x="257" y="72"/>
                  </a:moveTo>
                  <a:lnTo>
                    <a:pt x="250" y="119"/>
                  </a:lnTo>
                  <a:lnTo>
                    <a:pt x="244" y="170"/>
                  </a:lnTo>
                  <a:lnTo>
                    <a:pt x="237" y="221"/>
                  </a:lnTo>
                  <a:lnTo>
                    <a:pt x="230" y="274"/>
                  </a:lnTo>
                  <a:lnTo>
                    <a:pt x="223" y="324"/>
                  </a:lnTo>
                  <a:lnTo>
                    <a:pt x="217" y="375"/>
                  </a:lnTo>
                  <a:lnTo>
                    <a:pt x="212" y="424"/>
                  </a:lnTo>
                  <a:lnTo>
                    <a:pt x="208" y="475"/>
                  </a:lnTo>
                  <a:lnTo>
                    <a:pt x="177" y="505"/>
                  </a:lnTo>
                  <a:lnTo>
                    <a:pt x="151" y="529"/>
                  </a:lnTo>
                  <a:lnTo>
                    <a:pt x="127" y="545"/>
                  </a:lnTo>
                  <a:lnTo>
                    <a:pt x="105" y="557"/>
                  </a:lnTo>
                  <a:lnTo>
                    <a:pt x="82" y="564"/>
                  </a:lnTo>
                  <a:lnTo>
                    <a:pt x="59" y="568"/>
                  </a:lnTo>
                  <a:lnTo>
                    <a:pt x="30" y="571"/>
                  </a:lnTo>
                  <a:lnTo>
                    <a:pt x="0" y="574"/>
                  </a:lnTo>
                  <a:lnTo>
                    <a:pt x="1" y="502"/>
                  </a:lnTo>
                  <a:lnTo>
                    <a:pt x="5" y="428"/>
                  </a:lnTo>
                  <a:lnTo>
                    <a:pt x="10" y="353"/>
                  </a:lnTo>
                  <a:lnTo>
                    <a:pt x="17" y="278"/>
                  </a:lnTo>
                  <a:lnTo>
                    <a:pt x="24" y="203"/>
                  </a:lnTo>
                  <a:lnTo>
                    <a:pt x="33" y="132"/>
                  </a:lnTo>
                  <a:lnTo>
                    <a:pt x="43" y="64"/>
                  </a:lnTo>
                  <a:lnTo>
                    <a:pt x="55" y="0"/>
                  </a:lnTo>
                  <a:lnTo>
                    <a:pt x="86" y="9"/>
                  </a:lnTo>
                  <a:lnTo>
                    <a:pt x="114" y="19"/>
                  </a:lnTo>
                  <a:lnTo>
                    <a:pt x="138" y="28"/>
                  </a:lnTo>
                  <a:lnTo>
                    <a:pt x="162" y="38"/>
                  </a:lnTo>
                  <a:lnTo>
                    <a:pt x="183" y="46"/>
                  </a:lnTo>
                  <a:lnTo>
                    <a:pt x="206" y="55"/>
                  </a:lnTo>
                  <a:lnTo>
                    <a:pt x="230" y="63"/>
                  </a:lnTo>
                  <a:lnTo>
                    <a:pt x="257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Freeform 33"/>
            <p:cNvSpPr>
              <a:spLocks/>
            </p:cNvSpPr>
            <p:nvPr/>
          </p:nvSpPr>
          <p:spPr bwMode="auto">
            <a:xfrm>
              <a:off x="4131" y="1924"/>
              <a:ext cx="77" cy="394"/>
            </a:xfrm>
            <a:custGeom>
              <a:avLst/>
              <a:gdLst>
                <a:gd name="T0" fmla="*/ 0 w 153"/>
                <a:gd name="T1" fmla="*/ 0 h 787"/>
                <a:gd name="T2" fmla="*/ 0 w 153"/>
                <a:gd name="T3" fmla="*/ 6 h 787"/>
                <a:gd name="T4" fmla="*/ 1 w 153"/>
                <a:gd name="T5" fmla="*/ 12 h 787"/>
                <a:gd name="T6" fmla="*/ 1 w 153"/>
                <a:gd name="T7" fmla="*/ 19 h 787"/>
                <a:gd name="T8" fmla="*/ 1 w 153"/>
                <a:gd name="T9" fmla="*/ 25 h 787"/>
                <a:gd name="T10" fmla="*/ 1 w 153"/>
                <a:gd name="T11" fmla="*/ 31 h 787"/>
                <a:gd name="T12" fmla="*/ 1 w 153"/>
                <a:gd name="T13" fmla="*/ 37 h 787"/>
                <a:gd name="T14" fmla="*/ 1 w 153"/>
                <a:gd name="T15" fmla="*/ 43 h 787"/>
                <a:gd name="T16" fmla="*/ 1 w 153"/>
                <a:gd name="T17" fmla="*/ 49 h 787"/>
                <a:gd name="T18" fmla="*/ 2 w 153"/>
                <a:gd name="T19" fmla="*/ 50 h 787"/>
                <a:gd name="T20" fmla="*/ 3 w 153"/>
                <a:gd name="T21" fmla="*/ 50 h 787"/>
                <a:gd name="T22" fmla="*/ 4 w 153"/>
                <a:gd name="T23" fmla="*/ 50 h 787"/>
                <a:gd name="T24" fmla="*/ 5 w 153"/>
                <a:gd name="T25" fmla="*/ 49 h 787"/>
                <a:gd name="T26" fmla="*/ 6 w 153"/>
                <a:gd name="T27" fmla="*/ 49 h 787"/>
                <a:gd name="T28" fmla="*/ 7 w 153"/>
                <a:gd name="T29" fmla="*/ 48 h 787"/>
                <a:gd name="T30" fmla="*/ 8 w 153"/>
                <a:gd name="T31" fmla="*/ 47 h 787"/>
                <a:gd name="T32" fmla="*/ 9 w 153"/>
                <a:gd name="T33" fmla="*/ 47 h 787"/>
                <a:gd name="T34" fmla="*/ 9 w 153"/>
                <a:gd name="T35" fmla="*/ 41 h 787"/>
                <a:gd name="T36" fmla="*/ 9 w 153"/>
                <a:gd name="T37" fmla="*/ 35 h 787"/>
                <a:gd name="T38" fmla="*/ 9 w 153"/>
                <a:gd name="T39" fmla="*/ 29 h 787"/>
                <a:gd name="T40" fmla="*/ 9 w 153"/>
                <a:gd name="T41" fmla="*/ 24 h 787"/>
                <a:gd name="T42" fmla="*/ 9 w 153"/>
                <a:gd name="T43" fmla="*/ 18 h 787"/>
                <a:gd name="T44" fmla="*/ 9 w 153"/>
                <a:gd name="T45" fmla="*/ 12 h 787"/>
                <a:gd name="T46" fmla="*/ 10 w 153"/>
                <a:gd name="T47" fmla="*/ 6 h 787"/>
                <a:gd name="T48" fmla="*/ 10 w 153"/>
                <a:gd name="T49" fmla="*/ 1 h 787"/>
                <a:gd name="T50" fmla="*/ 9 w 153"/>
                <a:gd name="T51" fmla="*/ 1 h 787"/>
                <a:gd name="T52" fmla="*/ 7 w 153"/>
                <a:gd name="T53" fmla="*/ 1 h 787"/>
                <a:gd name="T54" fmla="*/ 6 w 153"/>
                <a:gd name="T55" fmla="*/ 1 h 787"/>
                <a:gd name="T56" fmla="*/ 5 w 153"/>
                <a:gd name="T57" fmla="*/ 1 h 787"/>
                <a:gd name="T58" fmla="*/ 4 w 153"/>
                <a:gd name="T59" fmla="*/ 1 h 787"/>
                <a:gd name="T60" fmla="*/ 3 w 153"/>
                <a:gd name="T61" fmla="*/ 1 h 787"/>
                <a:gd name="T62" fmla="*/ 2 w 153"/>
                <a:gd name="T63" fmla="*/ 1 h 787"/>
                <a:gd name="T64" fmla="*/ 0 w 153"/>
                <a:gd name="T65" fmla="*/ 0 h 7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3"/>
                <a:gd name="T100" fmla="*/ 0 h 787"/>
                <a:gd name="T101" fmla="*/ 153 w 153"/>
                <a:gd name="T102" fmla="*/ 787 h 78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3" h="787">
                  <a:moveTo>
                    <a:pt x="0" y="0"/>
                  </a:moveTo>
                  <a:lnTo>
                    <a:pt x="0" y="93"/>
                  </a:lnTo>
                  <a:lnTo>
                    <a:pt x="1" y="191"/>
                  </a:lnTo>
                  <a:lnTo>
                    <a:pt x="1" y="289"/>
                  </a:lnTo>
                  <a:lnTo>
                    <a:pt x="2" y="390"/>
                  </a:lnTo>
                  <a:lnTo>
                    <a:pt x="2" y="490"/>
                  </a:lnTo>
                  <a:lnTo>
                    <a:pt x="2" y="589"/>
                  </a:lnTo>
                  <a:lnTo>
                    <a:pt x="2" y="686"/>
                  </a:lnTo>
                  <a:lnTo>
                    <a:pt x="5" y="781"/>
                  </a:lnTo>
                  <a:lnTo>
                    <a:pt x="22" y="786"/>
                  </a:lnTo>
                  <a:lnTo>
                    <a:pt x="40" y="787"/>
                  </a:lnTo>
                  <a:lnTo>
                    <a:pt x="56" y="785"/>
                  </a:lnTo>
                  <a:lnTo>
                    <a:pt x="73" y="779"/>
                  </a:lnTo>
                  <a:lnTo>
                    <a:pt x="88" y="770"/>
                  </a:lnTo>
                  <a:lnTo>
                    <a:pt x="104" y="760"/>
                  </a:lnTo>
                  <a:lnTo>
                    <a:pt x="117" y="748"/>
                  </a:lnTo>
                  <a:lnTo>
                    <a:pt x="131" y="737"/>
                  </a:lnTo>
                  <a:lnTo>
                    <a:pt x="135" y="645"/>
                  </a:lnTo>
                  <a:lnTo>
                    <a:pt x="138" y="555"/>
                  </a:lnTo>
                  <a:lnTo>
                    <a:pt x="139" y="463"/>
                  </a:lnTo>
                  <a:lnTo>
                    <a:pt x="141" y="372"/>
                  </a:lnTo>
                  <a:lnTo>
                    <a:pt x="141" y="280"/>
                  </a:lnTo>
                  <a:lnTo>
                    <a:pt x="144" y="188"/>
                  </a:lnTo>
                  <a:lnTo>
                    <a:pt x="146" y="96"/>
                  </a:lnTo>
                  <a:lnTo>
                    <a:pt x="153" y="5"/>
                  </a:lnTo>
                  <a:lnTo>
                    <a:pt x="130" y="4"/>
                  </a:lnTo>
                  <a:lnTo>
                    <a:pt x="111" y="4"/>
                  </a:lnTo>
                  <a:lnTo>
                    <a:pt x="93" y="4"/>
                  </a:lnTo>
                  <a:lnTo>
                    <a:pt x="76" y="4"/>
                  </a:lnTo>
                  <a:lnTo>
                    <a:pt x="57" y="2"/>
                  </a:lnTo>
                  <a:lnTo>
                    <a:pt x="39" y="2"/>
                  </a:lnTo>
                  <a:lnTo>
                    <a:pt x="2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04" name="Freeform 34"/>
            <p:cNvSpPr>
              <a:spLocks/>
            </p:cNvSpPr>
            <p:nvPr/>
          </p:nvSpPr>
          <p:spPr bwMode="auto">
            <a:xfrm>
              <a:off x="4137" y="1924"/>
              <a:ext cx="62" cy="387"/>
            </a:xfrm>
            <a:custGeom>
              <a:avLst/>
              <a:gdLst>
                <a:gd name="T0" fmla="*/ 0 w 125"/>
                <a:gd name="T1" fmla="*/ 0 h 775"/>
                <a:gd name="T2" fmla="*/ 0 w 125"/>
                <a:gd name="T3" fmla="*/ 5 h 775"/>
                <a:gd name="T4" fmla="*/ 0 w 125"/>
                <a:gd name="T5" fmla="*/ 11 h 775"/>
                <a:gd name="T6" fmla="*/ 0 w 125"/>
                <a:gd name="T7" fmla="*/ 17 h 775"/>
                <a:gd name="T8" fmla="*/ 0 w 125"/>
                <a:gd name="T9" fmla="*/ 23 h 775"/>
                <a:gd name="T10" fmla="*/ 0 w 125"/>
                <a:gd name="T11" fmla="*/ 29 h 775"/>
                <a:gd name="T12" fmla="*/ 0 w 125"/>
                <a:gd name="T13" fmla="*/ 35 h 775"/>
                <a:gd name="T14" fmla="*/ 0 w 125"/>
                <a:gd name="T15" fmla="*/ 41 h 775"/>
                <a:gd name="T16" fmla="*/ 0 w 125"/>
                <a:gd name="T17" fmla="*/ 47 h 775"/>
                <a:gd name="T18" fmla="*/ 1 w 125"/>
                <a:gd name="T19" fmla="*/ 48 h 775"/>
                <a:gd name="T20" fmla="*/ 1 w 125"/>
                <a:gd name="T21" fmla="*/ 48 h 775"/>
                <a:gd name="T22" fmla="*/ 2 w 125"/>
                <a:gd name="T23" fmla="*/ 48 h 775"/>
                <a:gd name="T24" fmla="*/ 3 w 125"/>
                <a:gd name="T25" fmla="*/ 48 h 775"/>
                <a:gd name="T26" fmla="*/ 4 w 125"/>
                <a:gd name="T27" fmla="*/ 47 h 775"/>
                <a:gd name="T28" fmla="*/ 5 w 125"/>
                <a:gd name="T29" fmla="*/ 47 h 775"/>
                <a:gd name="T30" fmla="*/ 5 w 125"/>
                <a:gd name="T31" fmla="*/ 46 h 775"/>
                <a:gd name="T32" fmla="*/ 6 w 125"/>
                <a:gd name="T33" fmla="*/ 45 h 775"/>
                <a:gd name="T34" fmla="*/ 7 w 125"/>
                <a:gd name="T35" fmla="*/ 40 h 775"/>
                <a:gd name="T36" fmla="*/ 7 w 125"/>
                <a:gd name="T37" fmla="*/ 34 h 775"/>
                <a:gd name="T38" fmla="*/ 7 w 125"/>
                <a:gd name="T39" fmla="*/ 28 h 775"/>
                <a:gd name="T40" fmla="*/ 7 w 125"/>
                <a:gd name="T41" fmla="*/ 23 h 775"/>
                <a:gd name="T42" fmla="*/ 7 w 125"/>
                <a:gd name="T43" fmla="*/ 17 h 775"/>
                <a:gd name="T44" fmla="*/ 7 w 125"/>
                <a:gd name="T45" fmla="*/ 11 h 775"/>
                <a:gd name="T46" fmla="*/ 7 w 125"/>
                <a:gd name="T47" fmla="*/ 6 h 775"/>
                <a:gd name="T48" fmla="*/ 7 w 125"/>
                <a:gd name="T49" fmla="*/ 0 h 775"/>
                <a:gd name="T50" fmla="*/ 6 w 125"/>
                <a:gd name="T51" fmla="*/ 0 h 775"/>
                <a:gd name="T52" fmla="*/ 5 w 125"/>
                <a:gd name="T53" fmla="*/ 0 h 775"/>
                <a:gd name="T54" fmla="*/ 5 w 125"/>
                <a:gd name="T55" fmla="*/ 0 h 775"/>
                <a:gd name="T56" fmla="*/ 4 w 125"/>
                <a:gd name="T57" fmla="*/ 0 h 775"/>
                <a:gd name="T58" fmla="*/ 3 w 125"/>
                <a:gd name="T59" fmla="*/ 0 h 775"/>
                <a:gd name="T60" fmla="*/ 2 w 125"/>
                <a:gd name="T61" fmla="*/ 0 h 775"/>
                <a:gd name="T62" fmla="*/ 1 w 125"/>
                <a:gd name="T63" fmla="*/ 0 h 775"/>
                <a:gd name="T64" fmla="*/ 0 w 125"/>
                <a:gd name="T65" fmla="*/ 0 h 7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5"/>
                <a:gd name="T100" fmla="*/ 0 h 775"/>
                <a:gd name="T101" fmla="*/ 125 w 125"/>
                <a:gd name="T102" fmla="*/ 775 h 7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5" h="775">
                  <a:moveTo>
                    <a:pt x="0" y="0"/>
                  </a:moveTo>
                  <a:lnTo>
                    <a:pt x="0" y="92"/>
                  </a:lnTo>
                  <a:lnTo>
                    <a:pt x="1" y="187"/>
                  </a:lnTo>
                  <a:lnTo>
                    <a:pt x="1" y="282"/>
                  </a:lnTo>
                  <a:lnTo>
                    <a:pt x="2" y="380"/>
                  </a:lnTo>
                  <a:lnTo>
                    <a:pt x="2" y="475"/>
                  </a:lnTo>
                  <a:lnTo>
                    <a:pt x="2" y="572"/>
                  </a:lnTo>
                  <a:lnTo>
                    <a:pt x="2" y="666"/>
                  </a:lnTo>
                  <a:lnTo>
                    <a:pt x="4" y="760"/>
                  </a:lnTo>
                  <a:lnTo>
                    <a:pt x="16" y="770"/>
                  </a:lnTo>
                  <a:lnTo>
                    <a:pt x="29" y="775"/>
                  </a:lnTo>
                  <a:lnTo>
                    <a:pt x="43" y="775"/>
                  </a:lnTo>
                  <a:lnTo>
                    <a:pt x="57" y="772"/>
                  </a:lnTo>
                  <a:lnTo>
                    <a:pt x="69" y="764"/>
                  </a:lnTo>
                  <a:lnTo>
                    <a:pt x="83" y="755"/>
                  </a:lnTo>
                  <a:lnTo>
                    <a:pt x="95" y="744"/>
                  </a:lnTo>
                  <a:lnTo>
                    <a:pt x="109" y="733"/>
                  </a:lnTo>
                  <a:lnTo>
                    <a:pt x="112" y="641"/>
                  </a:lnTo>
                  <a:lnTo>
                    <a:pt x="116" y="551"/>
                  </a:lnTo>
                  <a:lnTo>
                    <a:pt x="116" y="460"/>
                  </a:lnTo>
                  <a:lnTo>
                    <a:pt x="117" y="371"/>
                  </a:lnTo>
                  <a:lnTo>
                    <a:pt x="117" y="280"/>
                  </a:lnTo>
                  <a:lnTo>
                    <a:pt x="117" y="191"/>
                  </a:lnTo>
                  <a:lnTo>
                    <a:pt x="119" y="100"/>
                  </a:lnTo>
                  <a:lnTo>
                    <a:pt x="125" y="10"/>
                  </a:lnTo>
                  <a:lnTo>
                    <a:pt x="108" y="9"/>
                  </a:lnTo>
                  <a:lnTo>
                    <a:pt x="94" y="9"/>
                  </a:lnTo>
                  <a:lnTo>
                    <a:pt x="82" y="8"/>
                  </a:lnTo>
                  <a:lnTo>
                    <a:pt x="70" y="8"/>
                  </a:lnTo>
                  <a:lnTo>
                    <a:pt x="55" y="6"/>
                  </a:lnTo>
                  <a:lnTo>
                    <a:pt x="42" y="5"/>
                  </a:lnTo>
                  <a:lnTo>
                    <a:pt x="2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75" name="AutoShape 627"/>
          <p:cNvSpPr>
            <a:spLocks noChangeArrowheads="1"/>
          </p:cNvSpPr>
          <p:nvPr/>
        </p:nvSpPr>
        <p:spPr bwMode="auto">
          <a:xfrm>
            <a:off x="7380288" y="2852738"/>
            <a:ext cx="792162" cy="15843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6" name="AutoShape 628" descr="Штриховой диагональный 1"/>
          <p:cNvSpPr>
            <a:spLocks noChangeArrowheads="1"/>
          </p:cNvSpPr>
          <p:nvPr/>
        </p:nvSpPr>
        <p:spPr bwMode="auto">
          <a:xfrm>
            <a:off x="611188" y="476250"/>
            <a:ext cx="792162" cy="1584325"/>
          </a:xfrm>
          <a:prstGeom prst="rtTriangle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7" name="Oval 629"/>
          <p:cNvSpPr>
            <a:spLocks noChangeArrowheads="1"/>
          </p:cNvSpPr>
          <p:nvPr/>
        </p:nvSpPr>
        <p:spPr bwMode="auto">
          <a:xfrm>
            <a:off x="4429125" y="1341438"/>
            <a:ext cx="12954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635"/>
          <p:cNvGrpSpPr>
            <a:grpSpLocks/>
          </p:cNvGrpSpPr>
          <p:nvPr/>
        </p:nvGrpSpPr>
        <p:grpSpPr bwMode="auto">
          <a:xfrm>
            <a:off x="1835150" y="476250"/>
            <a:ext cx="1401763" cy="1323975"/>
            <a:chOff x="2744" y="839"/>
            <a:chExt cx="883" cy="834"/>
          </a:xfrm>
        </p:grpSpPr>
        <p:sp>
          <p:nvSpPr>
            <p:cNvPr id="7186" name="Arc 630"/>
            <p:cNvSpPr>
              <a:spLocks/>
            </p:cNvSpPr>
            <p:nvPr/>
          </p:nvSpPr>
          <p:spPr bwMode="auto">
            <a:xfrm rot="21422449" flipH="1">
              <a:off x="2744" y="857"/>
              <a:ext cx="454" cy="816"/>
            </a:xfrm>
            <a:custGeom>
              <a:avLst/>
              <a:gdLst>
                <a:gd name="T0" fmla="*/ 0 w 22052"/>
                <a:gd name="T1" fmla="*/ 0 h 43200"/>
                <a:gd name="T2" fmla="*/ 0 w 22052"/>
                <a:gd name="T3" fmla="*/ 0 h 43200"/>
                <a:gd name="T4" fmla="*/ 0 w 22052"/>
                <a:gd name="T5" fmla="*/ 0 h 43200"/>
                <a:gd name="T6" fmla="*/ 0 60000 65536"/>
                <a:gd name="T7" fmla="*/ 0 60000 65536"/>
                <a:gd name="T8" fmla="*/ 0 60000 65536"/>
                <a:gd name="T9" fmla="*/ 0 w 22052"/>
                <a:gd name="T10" fmla="*/ 0 h 43200"/>
                <a:gd name="T11" fmla="*/ 22052 w 22052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52" h="43200" fill="none" extrusionOk="0">
                  <a:moveTo>
                    <a:pt x="451" y="0"/>
                  </a:moveTo>
                  <a:cubicBezTo>
                    <a:pt x="12381" y="0"/>
                    <a:pt x="22052" y="9670"/>
                    <a:pt x="22052" y="21600"/>
                  </a:cubicBezTo>
                  <a:cubicBezTo>
                    <a:pt x="22052" y="33529"/>
                    <a:pt x="12381" y="43200"/>
                    <a:pt x="452" y="43200"/>
                  </a:cubicBezTo>
                  <a:cubicBezTo>
                    <a:pt x="301" y="43200"/>
                    <a:pt x="150" y="43198"/>
                    <a:pt x="-1" y="43195"/>
                  </a:cubicBezTo>
                </a:path>
                <a:path w="22052" h="43200" stroke="0" extrusionOk="0">
                  <a:moveTo>
                    <a:pt x="451" y="0"/>
                  </a:moveTo>
                  <a:cubicBezTo>
                    <a:pt x="12381" y="0"/>
                    <a:pt x="22052" y="9670"/>
                    <a:pt x="22052" y="21600"/>
                  </a:cubicBezTo>
                  <a:cubicBezTo>
                    <a:pt x="22052" y="33529"/>
                    <a:pt x="12381" y="43200"/>
                    <a:pt x="452" y="43200"/>
                  </a:cubicBezTo>
                  <a:cubicBezTo>
                    <a:pt x="301" y="43200"/>
                    <a:pt x="150" y="43198"/>
                    <a:pt x="-1" y="43195"/>
                  </a:cubicBezTo>
                  <a:lnTo>
                    <a:pt x="452" y="21600"/>
                  </a:lnTo>
                  <a:lnTo>
                    <a:pt x="451" y="0"/>
                  </a:lnTo>
                  <a:close/>
                </a:path>
              </a:pathLst>
            </a:custGeom>
            <a:pattFill prst="dashUpDiag">
              <a:fgClr>
                <a:srgbClr val="FFFF00"/>
              </a:fgClr>
              <a:bgClr>
                <a:schemeClr val="accent2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7" name="Arc 632"/>
            <p:cNvSpPr>
              <a:spLocks/>
            </p:cNvSpPr>
            <p:nvPr/>
          </p:nvSpPr>
          <p:spPr bwMode="auto">
            <a:xfrm rot="10672622" flipH="1">
              <a:off x="3173" y="839"/>
              <a:ext cx="454" cy="816"/>
            </a:xfrm>
            <a:custGeom>
              <a:avLst/>
              <a:gdLst>
                <a:gd name="T0" fmla="*/ 0 w 22052"/>
                <a:gd name="T1" fmla="*/ 0 h 43200"/>
                <a:gd name="T2" fmla="*/ 0 w 22052"/>
                <a:gd name="T3" fmla="*/ 0 h 43200"/>
                <a:gd name="T4" fmla="*/ 0 w 22052"/>
                <a:gd name="T5" fmla="*/ 0 h 43200"/>
                <a:gd name="T6" fmla="*/ 0 60000 65536"/>
                <a:gd name="T7" fmla="*/ 0 60000 65536"/>
                <a:gd name="T8" fmla="*/ 0 60000 65536"/>
                <a:gd name="T9" fmla="*/ 0 w 22052"/>
                <a:gd name="T10" fmla="*/ 0 h 43200"/>
                <a:gd name="T11" fmla="*/ 22052 w 22052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52" h="43200" fill="none" extrusionOk="0">
                  <a:moveTo>
                    <a:pt x="451" y="0"/>
                  </a:moveTo>
                  <a:cubicBezTo>
                    <a:pt x="12381" y="0"/>
                    <a:pt x="22052" y="9670"/>
                    <a:pt x="22052" y="21600"/>
                  </a:cubicBezTo>
                  <a:cubicBezTo>
                    <a:pt x="22052" y="33529"/>
                    <a:pt x="12381" y="43200"/>
                    <a:pt x="452" y="43200"/>
                  </a:cubicBezTo>
                  <a:cubicBezTo>
                    <a:pt x="301" y="43200"/>
                    <a:pt x="150" y="43198"/>
                    <a:pt x="-1" y="43195"/>
                  </a:cubicBezTo>
                </a:path>
                <a:path w="22052" h="43200" stroke="0" extrusionOk="0">
                  <a:moveTo>
                    <a:pt x="451" y="0"/>
                  </a:moveTo>
                  <a:cubicBezTo>
                    <a:pt x="12381" y="0"/>
                    <a:pt x="22052" y="9670"/>
                    <a:pt x="22052" y="21600"/>
                  </a:cubicBezTo>
                  <a:cubicBezTo>
                    <a:pt x="22052" y="33529"/>
                    <a:pt x="12381" y="43200"/>
                    <a:pt x="452" y="43200"/>
                  </a:cubicBezTo>
                  <a:cubicBezTo>
                    <a:pt x="301" y="43200"/>
                    <a:pt x="150" y="43198"/>
                    <a:pt x="-1" y="43195"/>
                  </a:cubicBezTo>
                  <a:lnTo>
                    <a:pt x="452" y="21600"/>
                  </a:lnTo>
                  <a:lnTo>
                    <a:pt x="451" y="0"/>
                  </a:lnTo>
                  <a:close/>
                </a:path>
              </a:pathLst>
            </a:custGeom>
            <a:pattFill prst="dashDnDiag">
              <a:fgClr>
                <a:srgbClr val="FFFF00"/>
              </a:fgClr>
              <a:bgClr>
                <a:schemeClr val="accent2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8" name="Line 634"/>
            <p:cNvSpPr>
              <a:spLocks noChangeShapeType="1"/>
            </p:cNvSpPr>
            <p:nvPr/>
          </p:nvSpPr>
          <p:spPr bwMode="auto">
            <a:xfrm>
              <a:off x="3161" y="845"/>
              <a:ext cx="46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84" name="Oval 636" descr="Штриховой диагональный 1"/>
          <p:cNvSpPr>
            <a:spLocks noChangeArrowheads="1"/>
          </p:cNvSpPr>
          <p:nvPr/>
        </p:nvSpPr>
        <p:spPr bwMode="auto">
          <a:xfrm>
            <a:off x="2843213" y="2133600"/>
            <a:ext cx="1295400" cy="1295400"/>
          </a:xfrm>
          <a:prstGeom prst="ellipse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85" name="Rectangle 637"/>
          <p:cNvSpPr>
            <a:spLocks noChangeArrowheads="1"/>
          </p:cNvSpPr>
          <p:nvPr/>
        </p:nvSpPr>
        <p:spPr bwMode="auto">
          <a:xfrm>
            <a:off x="5291138" y="3644900"/>
            <a:ext cx="865187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86" name="Rectangle 638" descr="Штриховой диагональный 1"/>
          <p:cNvSpPr>
            <a:spLocks noChangeArrowheads="1"/>
          </p:cNvSpPr>
          <p:nvPr/>
        </p:nvSpPr>
        <p:spPr bwMode="auto">
          <a:xfrm>
            <a:off x="827088" y="4005263"/>
            <a:ext cx="865187" cy="865187"/>
          </a:xfrm>
          <a:prstGeom prst="rect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87" name="Rectangle 639" descr="Штриховой диагональный 2"/>
          <p:cNvSpPr>
            <a:spLocks noChangeArrowheads="1"/>
          </p:cNvSpPr>
          <p:nvPr/>
        </p:nvSpPr>
        <p:spPr bwMode="auto">
          <a:xfrm>
            <a:off x="1908175" y="4292600"/>
            <a:ext cx="1366838" cy="1366838"/>
          </a:xfrm>
          <a:prstGeom prst="rect">
            <a:avLst/>
          </a:prstGeom>
          <a:pattFill prst="dashUpDiag">
            <a:fgClr>
              <a:srgbClr val="FFFF00"/>
            </a:fgClr>
            <a:bgClr>
              <a:schemeClr val="accent2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88" name="Rectangle 640"/>
          <p:cNvSpPr>
            <a:spLocks noChangeArrowheads="1"/>
          </p:cNvSpPr>
          <p:nvPr/>
        </p:nvSpPr>
        <p:spPr bwMode="auto">
          <a:xfrm>
            <a:off x="5651500" y="5013325"/>
            <a:ext cx="719138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89" name="Rectangle 641" descr="Штриховой диагональный 1"/>
          <p:cNvSpPr>
            <a:spLocks noChangeArrowheads="1"/>
          </p:cNvSpPr>
          <p:nvPr/>
        </p:nvSpPr>
        <p:spPr bwMode="auto">
          <a:xfrm rot="5400000">
            <a:off x="791369" y="2240757"/>
            <a:ext cx="719137" cy="1079500"/>
          </a:xfrm>
          <a:prstGeom prst="rect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90" name="Rectangle 642" descr="Штриховой диагональный 1"/>
          <p:cNvSpPr>
            <a:spLocks noChangeArrowheads="1"/>
          </p:cNvSpPr>
          <p:nvPr/>
        </p:nvSpPr>
        <p:spPr bwMode="auto">
          <a:xfrm>
            <a:off x="684213" y="5157788"/>
            <a:ext cx="719137" cy="1079500"/>
          </a:xfrm>
          <a:prstGeom prst="rect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91" name="AutoShape 643" descr="Штриховой диагональный 1"/>
          <p:cNvSpPr>
            <a:spLocks noChangeArrowheads="1"/>
          </p:cNvSpPr>
          <p:nvPr/>
        </p:nvSpPr>
        <p:spPr bwMode="auto">
          <a:xfrm>
            <a:off x="3563938" y="4149725"/>
            <a:ext cx="792162" cy="1584325"/>
          </a:xfrm>
          <a:prstGeom prst="triangle">
            <a:avLst>
              <a:gd name="adj" fmla="val 50000"/>
            </a:avLst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92" name="Oval 644"/>
          <p:cNvSpPr>
            <a:spLocks noChangeArrowheads="1"/>
          </p:cNvSpPr>
          <p:nvPr/>
        </p:nvSpPr>
        <p:spPr bwMode="auto">
          <a:xfrm>
            <a:off x="6877050" y="5300663"/>
            <a:ext cx="574675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93" name="Oval 645" descr="Штриховой диагональный 1"/>
          <p:cNvSpPr>
            <a:spLocks noChangeArrowheads="1"/>
          </p:cNvSpPr>
          <p:nvPr/>
        </p:nvSpPr>
        <p:spPr bwMode="auto">
          <a:xfrm>
            <a:off x="1854505" y="2872701"/>
            <a:ext cx="936625" cy="908050"/>
          </a:xfrm>
          <a:prstGeom prst="ellipse">
            <a:avLst/>
          </a:prstGeom>
          <a:pattFill prst="dashDnDiag">
            <a:fgClr>
              <a:srgbClr val="FFFF00"/>
            </a:fgClr>
            <a:bgClr>
              <a:schemeClr val="accent2"/>
            </a:bgClr>
          </a:patt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94" name="Oval 646"/>
          <p:cNvSpPr>
            <a:spLocks noChangeArrowheads="1"/>
          </p:cNvSpPr>
          <p:nvPr/>
        </p:nvSpPr>
        <p:spPr bwMode="auto">
          <a:xfrm>
            <a:off x="2484438" y="5949950"/>
            <a:ext cx="574675" cy="576263"/>
          </a:xfrm>
          <a:prstGeom prst="ellipse">
            <a:avLst/>
          </a:prstGeom>
          <a:pattFill prst="dashUpDiag">
            <a:fgClr>
              <a:srgbClr val="FFFF00"/>
            </a:fgClr>
            <a:bgClr>
              <a:schemeClr val="accent2"/>
            </a:bgClr>
          </a:patt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2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20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20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6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0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20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6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20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20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20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6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20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20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20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6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6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0416 L 0.74184 0.35278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1412 L 0.27621 0.12755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0.01042 L 0.17344 -0.11551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35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7 -0.11204 L 0.00799 4.44444E-6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2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01412 L 0.30938 -0.19907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-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42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0937 -0.19907 L -0.004 0.00741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2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0.48837 -0.0525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2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532 L 0.54341 -0.02107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2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81 L 0.5316 0.40162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00" y="2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5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7" presetID="42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5316 0.4044 L -0.00382 0.02107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2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00" y="-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0.40555 -0.1787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8" presetID="35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1892 -0.18287 L 0.00399 0.05232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2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1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1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48039 -0.09444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2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 nodeType="clickPar">
                      <p:stCondLst>
                        <p:cond delay="0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33473 -0.14143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-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42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71 -0.13102 L -0.00382 0.00556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2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7"/>
                  </p:tgtEl>
                </p:cond>
              </p:nextCondLst>
            </p:seq>
          </p:childTnLst>
        </p:cTn>
      </p:par>
    </p:tnLst>
    <p:bldLst>
      <p:bldP spid="2675" grpId="0" animBg="1"/>
      <p:bldP spid="2675" grpId="1" animBg="1"/>
      <p:bldP spid="2676" grpId="0" animBg="1"/>
      <p:bldP spid="2676" grpId="1" animBg="1"/>
      <p:bldP spid="2677" grpId="0" animBg="1"/>
      <p:bldP spid="2677" grpId="1" animBg="1"/>
      <p:bldP spid="2684" grpId="0" animBg="1"/>
      <p:bldP spid="2684" grpId="1" animBg="1"/>
      <p:bldP spid="2684" grpId="2" animBg="1"/>
      <p:bldP spid="2684" grpId="3" animBg="1"/>
      <p:bldP spid="2685" grpId="0" animBg="1"/>
      <p:bldP spid="2685" grpId="1" animBg="1"/>
      <p:bldP spid="2686" grpId="0" animBg="1"/>
      <p:bldP spid="2686" grpId="1" animBg="1"/>
      <p:bldP spid="2687" grpId="0" animBg="1"/>
      <p:bldP spid="2687" grpId="1" animBg="1"/>
      <p:bldP spid="2687" grpId="2" animBg="1"/>
      <p:bldP spid="2687" grpId="3" animBg="1"/>
      <p:bldP spid="2688" grpId="0" animBg="1"/>
      <p:bldP spid="2688" grpId="1" animBg="1"/>
      <p:bldP spid="2689" grpId="0" animBg="1"/>
      <p:bldP spid="2689" grpId="1" animBg="1"/>
      <p:bldP spid="2689" grpId="2" animBg="1"/>
      <p:bldP spid="2689" grpId="3" animBg="1"/>
      <p:bldP spid="2690" grpId="0" animBg="1"/>
      <p:bldP spid="2690" grpId="1" animBg="1"/>
      <p:bldP spid="2691" grpId="0" animBg="1"/>
      <p:bldP spid="2691" grpId="1" animBg="1"/>
      <p:bldP spid="2691" grpId="2" animBg="1"/>
      <p:bldP spid="2691" grpId="3" animBg="1"/>
      <p:bldP spid="2692" grpId="0" animBg="1"/>
      <p:bldP spid="2692" grpId="1" animBg="1"/>
      <p:bldP spid="2693" grpId="0" animBg="1"/>
      <p:bldP spid="2693" grpId="1" animBg="1"/>
      <p:bldP spid="2693" grpId="2" animBg="1"/>
      <p:bldP spid="2693" grpId="3" animBg="1"/>
      <p:bldP spid="2694" grpId="0" animBg="1"/>
      <p:bldP spid="269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071538" y="2285992"/>
            <a:ext cx="706622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«</a:t>
            </a:r>
            <a:r>
              <a:rPr lang="ru-RU" sz="6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Төшеп</a:t>
            </a: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калган </a:t>
            </a:r>
            <a:r>
              <a:rPr lang="ru-RU" sz="6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санны</a:t>
            </a: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тап»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78990" y="1415465"/>
            <a:ext cx="407996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3200" b="1" i="1" dirty="0">
                <a:ln w="190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Өй эшен тикшерү:</a:t>
            </a:r>
            <a:endParaRPr lang="ru-RU" sz="3200" b="1" i="1" dirty="0">
              <a:ln w="1905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3" r="51868" b="67992"/>
          <a:stretch>
            <a:fillRect/>
          </a:stretch>
        </p:blipFill>
        <p:spPr bwMode="auto">
          <a:xfrm>
            <a:off x="1071563" y="2000250"/>
            <a:ext cx="260985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2" r="1651" b="67992"/>
          <a:stretch>
            <a:fillRect/>
          </a:stretch>
        </p:blipFill>
        <p:spPr bwMode="auto">
          <a:xfrm>
            <a:off x="5857875" y="2143125"/>
            <a:ext cx="2500313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71938" y="3054350"/>
            <a:ext cx="1357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800" b="1">
                <a:solidFill>
                  <a:srgbClr val="0000FF"/>
                </a:solidFill>
              </a:rPr>
              <a:t>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857232"/>
            <a:ext cx="2056974" cy="377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9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7" r="29236" b="67992"/>
          <a:stretch>
            <a:fillRect/>
          </a:stretch>
        </p:blipFill>
        <p:spPr bwMode="auto">
          <a:xfrm>
            <a:off x="3273425" y="1928813"/>
            <a:ext cx="24415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винни\152778_2266thumb50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3" r="51868" b="67992"/>
          <a:stretch>
            <a:fillRect/>
          </a:stretch>
        </p:blipFill>
        <p:spPr bwMode="auto">
          <a:xfrm>
            <a:off x="857250" y="2143125"/>
            <a:ext cx="260985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57938" y="3340100"/>
            <a:ext cx="1357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800" b="1">
                <a:solidFill>
                  <a:srgbClr val="0000FF"/>
                </a:solidFill>
              </a:rPr>
              <a:t>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15488" y="1087497"/>
            <a:ext cx="2056974" cy="377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9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" name="Picture 2" descr="J:\винни\152778_2266thumb50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7" r="29236" b="67992"/>
          <a:stretch>
            <a:fillRect/>
          </a:stretch>
        </p:blipFill>
        <p:spPr bwMode="auto">
          <a:xfrm>
            <a:off x="3286125" y="1714500"/>
            <a:ext cx="24415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J:\винни\152778_2266thumb50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2" r="1651" b="67992"/>
          <a:stretch>
            <a:fillRect/>
          </a:stretch>
        </p:blipFill>
        <p:spPr bwMode="auto">
          <a:xfrm>
            <a:off x="5929313" y="2214563"/>
            <a:ext cx="250031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2" r="1651" b="67992"/>
          <a:stretch>
            <a:fillRect/>
          </a:stretch>
        </p:blipFill>
        <p:spPr bwMode="auto">
          <a:xfrm>
            <a:off x="5929313" y="1785938"/>
            <a:ext cx="250031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0250" y="3054350"/>
            <a:ext cx="135731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800" b="1">
                <a:solidFill>
                  <a:srgbClr val="0000FF"/>
                </a:solidFill>
              </a:rPr>
              <a:t>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857232"/>
            <a:ext cx="2056974" cy="377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9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7" r="29236" b="67992"/>
          <a:stretch>
            <a:fillRect/>
          </a:stretch>
        </p:blipFill>
        <p:spPr bwMode="auto">
          <a:xfrm>
            <a:off x="3357563" y="1714500"/>
            <a:ext cx="24415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J:\винни\152778_2266thumb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3" r="51868" b="67992"/>
          <a:stretch>
            <a:fillRect/>
          </a:stretch>
        </p:blipFill>
        <p:spPr bwMode="auto">
          <a:xfrm>
            <a:off x="1319213" y="1928813"/>
            <a:ext cx="2609850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106</Words>
  <Application>Microsoft Office PowerPoint</Application>
  <PresentationFormat>Экран (4:3)</PresentationFormat>
  <Paragraphs>63</Paragraphs>
  <Slides>34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111</cp:lastModifiedBy>
  <cp:revision>65</cp:revision>
  <dcterms:created xsi:type="dcterms:W3CDTF">2010-09-01T12:51:35Z</dcterms:created>
  <dcterms:modified xsi:type="dcterms:W3CDTF">2012-10-26T14:12:20Z</dcterms:modified>
</cp:coreProperties>
</file>