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4" r:id="rId4"/>
    <p:sldId id="257" r:id="rId5"/>
    <p:sldId id="259" r:id="rId6"/>
    <p:sldId id="261" r:id="rId7"/>
    <p:sldId id="258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38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91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026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95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5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72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36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90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9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805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4984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25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942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18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78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80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3761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710" y="2733709"/>
            <a:ext cx="6400800" cy="13730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/>
              <a:t>Макароны </a:t>
            </a:r>
            <a:r>
              <a:rPr lang="ru-RU" sz="5400" b="1" dirty="0" smtClean="0"/>
              <a:t>отварные</a:t>
            </a:r>
            <a:r>
              <a:rPr lang="ru-RU" sz="5400" b="1" dirty="0" smtClean="0"/>
              <a:t> 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868429"/>
            <a:ext cx="7056784" cy="151216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endParaRPr lang="ru-RU" sz="28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A80D6C-A068-427C-9810-B22BF30A9F52}"/>
              </a:ext>
            </a:extLst>
          </p:cNvPr>
          <p:cNvSpPr/>
          <p:nvPr/>
        </p:nvSpPr>
        <p:spPr>
          <a:xfrm>
            <a:off x="1844824" y="4437112"/>
            <a:ext cx="54543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/>
              <a:t>МБОУ «</a:t>
            </a:r>
            <a:r>
              <a:rPr lang="ru-RU" sz="2800" b="1" dirty="0" err="1" smtClean="0"/>
              <a:t>Новокинерская</a:t>
            </a:r>
            <a:r>
              <a:rPr lang="ru-RU" sz="2800" b="1" dirty="0" smtClean="0"/>
              <a:t> СОШ им. </a:t>
            </a:r>
            <a:r>
              <a:rPr lang="ru-RU" sz="2800" b="1" dirty="0" err="1" smtClean="0"/>
              <a:t>С.З.Габдрахмановой</a:t>
            </a:r>
            <a:r>
              <a:rPr lang="ru-RU" sz="2800" b="1" dirty="0" smtClean="0"/>
              <a:t>» Арского района РТ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99751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79" y="548680"/>
            <a:ext cx="7740352" cy="144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свойства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макарона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1B38F4-1D07-4710-A7D6-0785B3903AF4}"/>
              </a:ext>
            </a:extLst>
          </p:cNvPr>
          <p:cNvSpPr/>
          <p:nvPr/>
        </p:nvSpPr>
        <p:spPr>
          <a:xfrm>
            <a:off x="323528" y="2132856"/>
            <a:ext cx="8496944" cy="4661276"/>
          </a:xfrm>
          <a:prstGeom prst="rect">
            <a:avLst/>
          </a:prstGeom>
          <a:solidFill>
            <a:schemeClr val="bg1">
              <a:lumMod val="85000"/>
              <a:lumOff val="15000"/>
              <a:alpha val="68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latin typeface="Constantia" panose="02030602050306030303" pitchFamily="18" charset="0"/>
              </a:rPr>
              <a:t>Около 100 г макарон с сыром способны на треть удовлетворить суточную потребность организма в белках. В макаронных изделиях содержится много углеводов, которые дают детям энергию для полноценного развития. Также макароны являются источником аминокислот, среди которых есть и незаменимые.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latin typeface="Constantia" panose="02030602050306030303" pitchFamily="18" charset="0"/>
              </a:rPr>
              <a:t>В составе макарон присутствуют витамины группы В, а также такие минеральные вещества, как кальций, фосфор и калий.</a:t>
            </a:r>
            <a:r>
              <a:rPr lang="en-US" sz="2000" b="1" dirty="0">
                <a:latin typeface="Constantia" panose="02030602050306030303" pitchFamily="18" charset="0"/>
              </a:rPr>
              <a:t> </a:t>
            </a:r>
            <a:r>
              <a:rPr lang="ru-RU" sz="2000" b="1" dirty="0">
                <a:latin typeface="Constantia" panose="02030602050306030303" pitchFamily="18" charset="0"/>
              </a:rPr>
              <a:t>В твердом сыре есть витамины А, Е, группы В. Все они обеспечивают крепкий иммунитет, повышают сопротивляемость организма.</a:t>
            </a:r>
          </a:p>
        </p:txBody>
      </p:sp>
    </p:spTree>
    <p:extLst>
      <p:ext uri="{BB962C8B-B14F-4D97-AF65-F5344CB8AC3E}">
        <p14:creationId xmlns:p14="http://schemas.microsoft.com/office/powerpoint/2010/main" val="141346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36688"/>
            <a:ext cx="8712968" cy="5078313"/>
          </a:xfrm>
          <a:prstGeom prst="rect">
            <a:avLst/>
          </a:prstGeom>
          <a:solidFill>
            <a:schemeClr val="bg1">
              <a:lumMod val="75000"/>
              <a:lumOff val="25000"/>
              <a:alpha val="43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Макароны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Рожки, соль, вода, масло сливочное, сыр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Рожки отваривают в подсолённой воде до готовности. Скидывают на дуршлаг и заправляют растопленным сливочным маслом.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подаче макароны выкладывают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тарелки.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 с сахаром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 черный, вода, сахар.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Черный чай заливают водой и заваривают на плите до готовности, процеживают. Воду соединяют сахаром и готовой заваркой, доводят до кипения.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Хлебобулочные изделия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Хлеб пшеничный, нарезают на ломтики.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959BAC-93A9-4DA0-B259-97762FE47662}"/>
              </a:ext>
            </a:extLst>
          </p:cNvPr>
          <p:cNvSpPr/>
          <p:nvPr/>
        </p:nvSpPr>
        <p:spPr>
          <a:xfrm>
            <a:off x="1565920" y="0"/>
            <a:ext cx="6012160" cy="1136688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</a:t>
            </a:r>
          </a:p>
        </p:txBody>
      </p:sp>
    </p:spTree>
    <p:extLst>
      <p:ext uri="{BB962C8B-B14F-4D97-AF65-F5344CB8AC3E}">
        <p14:creationId xmlns:p14="http://schemas.microsoft.com/office/powerpoint/2010/main" val="166616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6779096" cy="70609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Варим макароны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192" y="2348880"/>
            <a:ext cx="5436096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1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7139136" cy="778098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Даем готовым макаронам стечь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4968552" cy="27948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952" y="3789040"/>
            <a:ext cx="5023930" cy="282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0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365" y="2035120"/>
            <a:ext cx="3507854" cy="46771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14" y="207129"/>
            <a:ext cx="3795886" cy="50611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7129"/>
            <a:ext cx="3280268" cy="437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3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372" y="404664"/>
            <a:ext cx="8219256" cy="172252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чая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395608"/>
            <a:ext cx="4035272" cy="53803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72" y="1667134"/>
            <a:ext cx="3901362" cy="52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 готов!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Приятного аппетита!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96" y="2132856"/>
            <a:ext cx="5958408" cy="446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1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324</TotalTime>
  <Words>154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Constantia</vt:lpstr>
      <vt:lpstr>Times New Roman</vt:lpstr>
      <vt:lpstr>Trebuchet MS</vt:lpstr>
      <vt:lpstr>Берлин</vt:lpstr>
      <vt:lpstr>Макароны отварные </vt:lpstr>
      <vt:lpstr>Презентация PowerPoint</vt:lpstr>
      <vt:lpstr>Презентация PowerPoint</vt:lpstr>
      <vt:lpstr>Варим макароны</vt:lpstr>
      <vt:lpstr>Даем готовым макаронам стечь</vt:lpstr>
      <vt:lpstr>Презентация PowerPoint</vt:lpstr>
      <vt:lpstr>Приготовление чая</vt:lpstr>
      <vt:lpstr>Завтрак готов!  Приятного аппетита!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«Каша – здоровье наше»</dc:title>
  <dc:creator>Admin</dc:creator>
  <cp:lastModifiedBy>Миляуша Мустафина</cp:lastModifiedBy>
  <cp:revision>19</cp:revision>
  <dcterms:created xsi:type="dcterms:W3CDTF">2017-11-20T10:19:11Z</dcterms:created>
  <dcterms:modified xsi:type="dcterms:W3CDTF">2022-10-22T09:08:45Z</dcterms:modified>
</cp:coreProperties>
</file>