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50" d="100"/>
          <a:sy n="50" d="100"/>
        </p:scale>
        <p:origin x="-1944" y="-4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8C736-9041-47CF-8086-EDC7A377BB6A}" type="datetimeFigureOut">
              <a:rPr lang="ru-RU" smtClean="0"/>
              <a:pPr/>
              <a:t>23.06.2016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0539D-6782-4BDC-BF75-0996287F4A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8C736-9041-47CF-8086-EDC7A377BB6A}" type="datetimeFigureOut">
              <a:rPr lang="ru-RU" smtClean="0"/>
              <a:pPr/>
              <a:t>23.06.2016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0539D-6782-4BDC-BF75-0996287F4A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8C736-9041-47CF-8086-EDC7A377BB6A}" type="datetimeFigureOut">
              <a:rPr lang="ru-RU" smtClean="0"/>
              <a:pPr/>
              <a:t>23.06.2016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0539D-6782-4BDC-BF75-0996287F4A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8C736-9041-47CF-8086-EDC7A377BB6A}" type="datetimeFigureOut">
              <a:rPr lang="ru-RU" smtClean="0"/>
              <a:pPr/>
              <a:t>23.06.2016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0539D-6782-4BDC-BF75-0996287F4A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8C736-9041-47CF-8086-EDC7A377BB6A}" type="datetimeFigureOut">
              <a:rPr lang="ru-RU" smtClean="0"/>
              <a:pPr/>
              <a:t>23.06.2016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0539D-6782-4BDC-BF75-0996287F4A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8C736-9041-47CF-8086-EDC7A377BB6A}" type="datetimeFigureOut">
              <a:rPr lang="ru-RU" smtClean="0"/>
              <a:pPr/>
              <a:t>23.06.2016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0539D-6782-4BDC-BF75-0996287F4A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8C736-9041-47CF-8086-EDC7A377BB6A}" type="datetimeFigureOut">
              <a:rPr lang="ru-RU" smtClean="0"/>
              <a:pPr/>
              <a:t>23.06.2016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0539D-6782-4BDC-BF75-0996287F4A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8C736-9041-47CF-8086-EDC7A377BB6A}" type="datetimeFigureOut">
              <a:rPr lang="ru-RU" smtClean="0"/>
              <a:pPr/>
              <a:t>23.06.2016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0539D-6782-4BDC-BF75-0996287F4A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8C736-9041-47CF-8086-EDC7A377BB6A}" type="datetimeFigureOut">
              <a:rPr lang="ru-RU" smtClean="0"/>
              <a:pPr/>
              <a:t>23.06.2016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0539D-6782-4BDC-BF75-0996287F4A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8C736-9041-47CF-8086-EDC7A377BB6A}" type="datetimeFigureOut">
              <a:rPr lang="ru-RU" smtClean="0"/>
              <a:pPr/>
              <a:t>23.06.2016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0539D-6782-4BDC-BF75-0996287F4A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8C736-9041-47CF-8086-EDC7A377BB6A}" type="datetimeFigureOut">
              <a:rPr lang="ru-RU" smtClean="0"/>
              <a:pPr/>
              <a:t>23.06.2016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0539D-6782-4BDC-BF75-0996287F4A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08C736-9041-47CF-8086-EDC7A377BB6A}" type="datetimeFigureOut">
              <a:rPr lang="ru-RU" smtClean="0"/>
              <a:pPr/>
              <a:t>23.06.2016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C0539D-6782-4BDC-BF75-0996287F4AE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Чулпан\Desktop\фото мэктэп\лагерь 2016\IMG_20160602_08384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14422"/>
            <a:ext cx="5476873" cy="2357454"/>
          </a:xfrm>
          <a:prstGeom prst="rect">
            <a:avLst/>
          </a:prstGeom>
          <a:noFill/>
        </p:spPr>
      </p:pic>
      <p:pic>
        <p:nvPicPr>
          <p:cNvPr id="1027" name="Picture 3" descr="C:\Users\Чулпан\Desktop\фото мэктэп\лагерь 2016\IMG_20160613_08385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0430" y="3857628"/>
            <a:ext cx="5643570" cy="3000372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4429124" y="0"/>
            <a:ext cx="471487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t-RU" sz="3200" b="1" dirty="0" smtClean="0">
                <a:solidFill>
                  <a:schemeClr val="tx2">
                    <a:lumMod val="25000"/>
                  </a:schemeClr>
                </a:solidFill>
              </a:rPr>
              <a:t>Акция “</a:t>
            </a:r>
            <a:r>
              <a:rPr lang="ru-RU" sz="3200" b="1" dirty="0" smtClean="0">
                <a:solidFill>
                  <a:schemeClr val="tx2">
                    <a:lumMod val="25000"/>
                  </a:schemeClr>
                </a:solidFill>
              </a:rPr>
              <a:t>Будь </a:t>
            </a:r>
            <a:r>
              <a:rPr lang="ru-RU" sz="3200" b="1" dirty="0">
                <a:solidFill>
                  <a:schemeClr val="tx2">
                    <a:lumMod val="25000"/>
                  </a:schemeClr>
                </a:solidFill>
              </a:rPr>
              <a:t>здоровым! Танцуй</a:t>
            </a:r>
            <a:r>
              <a:rPr lang="ru-RU" sz="3200" b="1" dirty="0" smtClean="0">
                <a:solidFill>
                  <a:schemeClr val="tx2">
                    <a:lumMod val="25000"/>
                  </a:schemeClr>
                </a:solidFill>
              </a:rPr>
              <a:t>!» отряд «ли</a:t>
            </a:r>
            <a:r>
              <a:rPr lang="en-US" sz="3200" b="1" dirty="0" smtClean="0">
                <a:solidFill>
                  <a:schemeClr val="tx2">
                    <a:lumMod val="25000"/>
                  </a:schemeClr>
                </a:solidFill>
              </a:rPr>
              <a:t>S</a:t>
            </a:r>
            <a:r>
              <a:rPr lang="ru-RU" sz="3200" b="1" dirty="0" smtClean="0">
                <a:solidFill>
                  <a:schemeClr val="tx2">
                    <a:lumMod val="25000"/>
                  </a:schemeClr>
                </a:solidFill>
              </a:rPr>
              <a:t>ей»</a:t>
            </a:r>
          </a:p>
          <a:p>
            <a:r>
              <a:rPr lang="ru-RU" sz="3200" b="1" dirty="0" smtClean="0">
                <a:solidFill>
                  <a:schemeClr val="tx2">
                    <a:lumMod val="25000"/>
                  </a:schemeClr>
                </a:solidFill>
              </a:rPr>
              <a:t>МБОУ «</a:t>
            </a:r>
            <a:r>
              <a:rPr lang="ru-RU" sz="3200" b="1" dirty="0" err="1" smtClean="0">
                <a:solidFill>
                  <a:schemeClr val="tx2">
                    <a:lumMod val="25000"/>
                  </a:schemeClr>
                </a:solidFill>
              </a:rPr>
              <a:t>Новокинерская</a:t>
            </a:r>
            <a:r>
              <a:rPr lang="ru-RU" sz="3200" b="1" smtClean="0">
                <a:solidFill>
                  <a:schemeClr val="tx2">
                    <a:lumMod val="25000"/>
                  </a:schemeClr>
                </a:solidFill>
              </a:rPr>
              <a:t> СОШ»</a:t>
            </a:r>
            <a:endParaRPr lang="ru-RU" sz="3200" dirty="0">
              <a:solidFill>
                <a:schemeClr val="tx2">
                  <a:lumMod val="2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Чулпан\Desktop\IMG-20160616-WA000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571480"/>
            <a:ext cx="4429156" cy="3321867"/>
          </a:xfrm>
          <a:prstGeom prst="rect">
            <a:avLst/>
          </a:prstGeom>
          <a:noFill/>
        </p:spPr>
      </p:pic>
      <p:pic>
        <p:nvPicPr>
          <p:cNvPr id="1027" name="Picture 3" descr="C:\Users\Чулпан\Desktop\IMG-20160616-WA000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7752" y="3643314"/>
            <a:ext cx="4286247" cy="3214686"/>
          </a:xfrm>
          <a:prstGeom prst="rect">
            <a:avLst/>
          </a:prstGeom>
          <a:noFill/>
        </p:spPr>
      </p:pic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4000496" y="857232"/>
          <a:ext cx="7000924" cy="1714512"/>
        </p:xfrm>
        <a:graphic>
          <a:graphicData uri="http://schemas.openxmlformats.org/drawingml/2006/table">
            <a:tbl>
              <a:tblPr/>
              <a:tblGrid>
                <a:gridCol w="7000924"/>
              </a:tblGrid>
              <a:tr h="1714512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err="1">
                          <a:latin typeface="Times New Roman"/>
                          <a:ea typeface="Times New Roman"/>
                        </a:rPr>
                        <a:t>Книжно-иллюстративн</a:t>
                      </a:r>
                      <a:r>
                        <a:rPr lang="tt-RU" sz="2000" dirty="0">
                          <a:latin typeface="Times New Roman"/>
                          <a:ea typeface="Times New Roman"/>
                        </a:rPr>
                        <a:t>ая</a:t>
                      </a:r>
                      <a:r>
                        <a:rPr lang="ru-RU" sz="2000" dirty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2000" dirty="0" smtClean="0">
                          <a:latin typeface="Times New Roman"/>
                          <a:ea typeface="Times New Roman"/>
                        </a:rPr>
                        <a:t>выставок</a:t>
                      </a:r>
                    </a:p>
                    <a:p>
                      <a:pPr algn="ctr"/>
                      <a:r>
                        <a:rPr lang="ru-RU" sz="2000" dirty="0" smtClean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2000" dirty="0">
                          <a:latin typeface="Times New Roman"/>
                          <a:ea typeface="Times New Roman"/>
                        </a:rPr>
                        <a:t>«Скажи жизни «Да!» </a:t>
                      </a:r>
                    </a:p>
                  </a:txBody>
                  <a:tcPr marL="114300" marR="1143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Чулпан\Desktop\фото мэктэп\лагерь 2016\IMG_20160607_0844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785794"/>
            <a:ext cx="4643440" cy="2786064"/>
          </a:xfrm>
          <a:prstGeom prst="rect">
            <a:avLst/>
          </a:prstGeom>
          <a:noFill/>
        </p:spPr>
      </p:pic>
      <p:pic>
        <p:nvPicPr>
          <p:cNvPr id="2051" name="Picture 3" descr="C:\Users\Чулпан\Desktop\фото мэктэп\лагерь 2016\IMG_20160602_08384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43372" y="3643314"/>
            <a:ext cx="4643439" cy="2886076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 rot="10259335" flipV="1">
            <a:off x="5572132" y="1572742"/>
            <a:ext cx="307183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Акция провели 20 июня в 9.00.</a:t>
            </a:r>
            <a:endParaRPr lang="ru-RU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35</Words>
  <Application>Microsoft Office PowerPoint</Application>
  <PresentationFormat>Экран (4:3)</PresentationFormat>
  <Paragraphs>5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Слайд 1</vt:lpstr>
      <vt:lpstr>Слайд 2</vt:lpstr>
      <vt:lpstr>Слайд 3</vt:lpstr>
    </vt:vector>
  </TitlesOfParts>
  <Company>MultiDVD Team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Чулпан Шарафиева</dc:creator>
  <cp:lastModifiedBy>Чулпан Шарафиева</cp:lastModifiedBy>
  <cp:revision>4</cp:revision>
  <dcterms:created xsi:type="dcterms:W3CDTF">2016-06-20T08:11:02Z</dcterms:created>
  <dcterms:modified xsi:type="dcterms:W3CDTF">2016-06-23T06:21:33Z</dcterms:modified>
</cp:coreProperties>
</file>